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38" r:id="rId2"/>
    <p:sldId id="339" r:id="rId3"/>
    <p:sldId id="340" r:id="rId4"/>
    <p:sldId id="342" r:id="rId5"/>
    <p:sldId id="343" r:id="rId6"/>
    <p:sldId id="344" r:id="rId7"/>
    <p:sldId id="345" r:id="rId8"/>
    <p:sldId id="346" r:id="rId9"/>
    <p:sldId id="362" r:id="rId10"/>
    <p:sldId id="347" r:id="rId11"/>
    <p:sldId id="348" r:id="rId12"/>
    <p:sldId id="349" r:id="rId13"/>
    <p:sldId id="350" r:id="rId14"/>
    <p:sldId id="351" r:id="rId15"/>
    <p:sldId id="352" r:id="rId16"/>
    <p:sldId id="363" r:id="rId17"/>
    <p:sldId id="353" r:id="rId18"/>
    <p:sldId id="354" r:id="rId19"/>
    <p:sldId id="355" r:id="rId20"/>
    <p:sldId id="356" r:id="rId21"/>
    <p:sldId id="357" r:id="rId22"/>
    <p:sldId id="364" r:id="rId23"/>
    <p:sldId id="358" r:id="rId24"/>
    <p:sldId id="359" r:id="rId25"/>
    <p:sldId id="360" r:id="rId26"/>
    <p:sldId id="361" r:id="rId27"/>
    <p:sldId id="365" r:id="rId28"/>
  </p:sldIdLst>
  <p:sldSz cx="12192000" cy="6858000"/>
  <p:notesSz cx="6858000" cy="9144000"/>
  <p:embeddedFontLst>
    <p:embeddedFont>
      <p:font typeface="微软雅黑" panose="020B0503020204020204" pitchFamily="34" charset="-122"/>
      <p:regular r:id="rId30"/>
      <p:bold r:id="rId31"/>
    </p:embeddedFont>
    <p:embeddedFont>
      <p:font typeface="Tahoma" panose="020B0604030504040204" pitchFamily="34" charset="0"/>
      <p:regular r:id="rId32"/>
      <p:bold r:id="rId33"/>
    </p:embeddedFont>
    <p:embeddedFont>
      <p:font typeface="Calibri" panose="020F0502020204030204" pitchFamily="34" charset="0"/>
      <p:regular r:id="rId34"/>
      <p:bold r:id="rId35"/>
      <p:italic r:id="rId36"/>
      <p:boldItalic r:id="rId37"/>
    </p:embeddedFont>
    <p:embeddedFont>
      <p:font typeface="张海山锐谐体" panose="02000000000000000000" charset="-122"/>
      <p:regular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B1D"/>
    <a:srgbClr val="7A6294"/>
    <a:srgbClr val="17AD86"/>
    <a:srgbClr val="ABA0BC"/>
    <a:srgbClr val="F193A7"/>
    <a:srgbClr val="F4F4F6"/>
    <a:srgbClr val="FF617B"/>
    <a:srgbClr val="A3C971"/>
    <a:srgbClr val="CFC9D9"/>
    <a:srgbClr val="C6D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2" autoAdjust="0"/>
    <p:restoredTop sz="93039" autoAdjust="0"/>
  </p:normalViewPr>
  <p:slideViewPr>
    <p:cSldViewPr snapToGrid="0">
      <p:cViewPr varScale="1">
        <p:scale>
          <a:sx n="103" d="100"/>
          <a:sy n="103" d="100"/>
        </p:scale>
        <p:origin x="678" y="10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EC11-7793-4414-86BE-607D2215327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615B9-4A25-40E3-B596-8A84D61ADC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615B9-4A25-40E3-B596-8A84D61ADC4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615B9-4A25-40E3-B596-8A84D61ADC4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A2615B9-4A25-40E3-B596-8A84D61ADC4C}"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36729" y="6340868"/>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50000"/>
                    <a:lumOff val="50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dirty="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67901" y="6337836"/>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75000"/>
                    <a:lumOff val="25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25400" y="5164139"/>
            <a:ext cx="12303126" cy="1743075"/>
            <a:chOff x="-25400" y="5164139"/>
            <a:chExt cx="12303126" cy="1743075"/>
          </a:xfrm>
        </p:grpSpPr>
        <p:sp>
          <p:nvSpPr>
            <p:cNvPr id="7" name="Freeform 17"/>
            <p:cNvSpPr/>
            <p:nvPr/>
          </p:nvSpPr>
          <p:spPr bwMode="auto">
            <a:xfrm>
              <a:off x="9906001" y="6311901"/>
              <a:ext cx="1020763" cy="409575"/>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
            <p:cNvSpPr/>
            <p:nvPr/>
          </p:nvSpPr>
          <p:spPr bwMode="auto">
            <a:xfrm>
              <a:off x="10426701" y="6346826"/>
              <a:ext cx="500063" cy="374650"/>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31"/>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2"/>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4"/>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5"/>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46"/>
            <p:cNvSpPr>
              <a:spLocks noChangeArrowheads="1"/>
            </p:cNvSpPr>
            <p:nvPr/>
          </p:nvSpPr>
          <p:spPr bwMode="auto">
            <a:xfrm>
              <a:off x="184150" y="5873751"/>
              <a:ext cx="290513" cy="309563"/>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7"/>
            <p:cNvSpPr/>
            <p:nvPr/>
          </p:nvSpPr>
          <p:spPr bwMode="auto">
            <a:xfrm>
              <a:off x="774700" y="5781676"/>
              <a:ext cx="250825" cy="265113"/>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8"/>
            <p:cNvSpPr/>
            <p:nvPr/>
          </p:nvSpPr>
          <p:spPr bwMode="auto">
            <a:xfrm>
              <a:off x="274638" y="5216526"/>
              <a:ext cx="584200" cy="63976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49"/>
            <p:cNvSpPr>
              <a:spLocks noChangeArrowheads="1"/>
            </p:cNvSpPr>
            <p:nvPr/>
          </p:nvSpPr>
          <p:spPr bwMode="auto">
            <a:xfrm>
              <a:off x="850900" y="5861051"/>
              <a:ext cx="136525" cy="15081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50"/>
            <p:cNvSpPr>
              <a:spLocks noEditPoints="1"/>
            </p:cNvSpPr>
            <p:nvPr/>
          </p:nvSpPr>
          <p:spPr bwMode="auto">
            <a:xfrm>
              <a:off x="646113" y="5481639"/>
              <a:ext cx="254000" cy="573088"/>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Rectangle 51"/>
            <p:cNvSpPr>
              <a:spLocks noChangeArrowheads="1"/>
            </p:cNvSpPr>
            <p:nvPr/>
          </p:nvSpPr>
          <p:spPr bwMode="auto">
            <a:xfrm>
              <a:off x="584200" y="6837364"/>
              <a:ext cx="74613"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52"/>
            <p:cNvSpPr>
              <a:spLocks noChangeArrowheads="1"/>
            </p:cNvSpPr>
            <p:nvPr/>
          </p:nvSpPr>
          <p:spPr bwMode="auto">
            <a:xfrm>
              <a:off x="584200" y="6837364"/>
              <a:ext cx="7461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53"/>
            <p:cNvSpPr>
              <a:spLocks noEditPoints="1"/>
            </p:cNvSpPr>
            <p:nvPr/>
          </p:nvSpPr>
          <p:spPr bwMode="auto">
            <a:xfrm>
              <a:off x="584200" y="5848351"/>
              <a:ext cx="195263" cy="98901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54"/>
            <p:cNvSpPr>
              <a:spLocks noEditPoints="1"/>
            </p:cNvSpPr>
            <p:nvPr/>
          </p:nvSpPr>
          <p:spPr bwMode="auto">
            <a:xfrm>
              <a:off x="900113" y="6046789"/>
              <a:ext cx="476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55"/>
            <p:cNvSpPr>
              <a:spLocks noEditPoints="1"/>
            </p:cNvSpPr>
            <p:nvPr/>
          </p:nvSpPr>
          <p:spPr bwMode="auto">
            <a:xfrm>
              <a:off x="779463" y="5781676"/>
              <a:ext cx="246063" cy="265113"/>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56"/>
            <p:cNvSpPr/>
            <p:nvPr/>
          </p:nvSpPr>
          <p:spPr bwMode="auto">
            <a:xfrm>
              <a:off x="584200" y="5221289"/>
              <a:ext cx="274638" cy="631825"/>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57"/>
            <p:cNvSpPr>
              <a:spLocks noChangeArrowheads="1"/>
            </p:cNvSpPr>
            <p:nvPr/>
          </p:nvSpPr>
          <p:spPr bwMode="auto">
            <a:xfrm>
              <a:off x="850900" y="5861051"/>
              <a:ext cx="136525" cy="150813"/>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0"/>
            <p:cNvSpPr/>
            <p:nvPr/>
          </p:nvSpPr>
          <p:spPr bwMode="auto">
            <a:xfrm>
              <a:off x="10042526" y="5295901"/>
              <a:ext cx="614363" cy="1504950"/>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1"/>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2"/>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3"/>
            <p:cNvSpPr>
              <a:spLocks noEditPoints="1"/>
            </p:cNvSpPr>
            <p:nvPr/>
          </p:nvSpPr>
          <p:spPr bwMode="auto">
            <a:xfrm>
              <a:off x="10410826" y="6019801"/>
              <a:ext cx="33338" cy="746125"/>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4"/>
            <p:cNvSpPr/>
            <p:nvPr/>
          </p:nvSpPr>
          <p:spPr bwMode="auto">
            <a:xfrm>
              <a:off x="10421938" y="6342064"/>
              <a:ext cx="4763" cy="9525"/>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5"/>
            <p:cNvSpPr/>
            <p:nvPr/>
          </p:nvSpPr>
          <p:spPr bwMode="auto">
            <a:xfrm>
              <a:off x="10421938" y="6342064"/>
              <a:ext cx="22225" cy="379413"/>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8"/>
            <p:cNvSpPr/>
            <p:nvPr/>
          </p:nvSpPr>
          <p:spPr bwMode="auto">
            <a:xfrm>
              <a:off x="10334626" y="5295901"/>
              <a:ext cx="322263" cy="1504950"/>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0"/>
            <p:cNvSpPr/>
            <p:nvPr/>
          </p:nvSpPr>
          <p:spPr bwMode="auto">
            <a:xfrm>
              <a:off x="6616701" y="5583239"/>
              <a:ext cx="666750" cy="1254125"/>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78"/>
            <p:cNvSpPr>
              <a:spLocks noChangeArrowheads="1"/>
            </p:cNvSpPr>
            <p:nvPr/>
          </p:nvSpPr>
          <p:spPr bwMode="auto">
            <a:xfrm>
              <a:off x="6937376" y="6837364"/>
              <a:ext cx="666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79"/>
            <p:cNvSpPr>
              <a:spLocks noChangeArrowheads="1"/>
            </p:cNvSpPr>
            <p:nvPr/>
          </p:nvSpPr>
          <p:spPr bwMode="auto">
            <a:xfrm>
              <a:off x="6937376" y="6837364"/>
              <a:ext cx="666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Freeform 80"/>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1"/>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4"/>
            <p:cNvSpPr/>
            <p:nvPr/>
          </p:nvSpPr>
          <p:spPr bwMode="auto">
            <a:xfrm>
              <a:off x="11160126" y="6453189"/>
              <a:ext cx="458788" cy="307975"/>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85"/>
            <p:cNvSpPr/>
            <p:nvPr/>
          </p:nvSpPr>
          <p:spPr bwMode="auto">
            <a:xfrm>
              <a:off x="11749088" y="6453189"/>
              <a:ext cx="461963" cy="307975"/>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6"/>
            <p:cNvSpPr/>
            <p:nvPr/>
          </p:nvSpPr>
          <p:spPr bwMode="auto">
            <a:xfrm>
              <a:off x="11380788" y="6138864"/>
              <a:ext cx="609600" cy="622300"/>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Oval 87"/>
            <p:cNvSpPr>
              <a:spLocks noChangeArrowheads="1"/>
            </p:cNvSpPr>
            <p:nvPr/>
          </p:nvSpPr>
          <p:spPr bwMode="auto">
            <a:xfrm>
              <a:off x="11226801" y="6616701"/>
              <a:ext cx="125413"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88"/>
            <p:cNvSpPr>
              <a:spLocks noChangeArrowheads="1"/>
            </p:cNvSpPr>
            <p:nvPr/>
          </p:nvSpPr>
          <p:spPr bwMode="auto">
            <a:xfrm>
              <a:off x="11464926" y="62849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Oval 89"/>
            <p:cNvSpPr>
              <a:spLocks noChangeArrowheads="1"/>
            </p:cNvSpPr>
            <p:nvPr/>
          </p:nvSpPr>
          <p:spPr bwMode="auto">
            <a:xfrm>
              <a:off x="11649076" y="6188076"/>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0"/>
            <p:cNvSpPr/>
            <p:nvPr/>
          </p:nvSpPr>
          <p:spPr bwMode="auto">
            <a:xfrm>
              <a:off x="11610976" y="6399214"/>
              <a:ext cx="133350" cy="141288"/>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91"/>
            <p:cNvSpPr>
              <a:spLocks noChangeArrowheads="1"/>
            </p:cNvSpPr>
            <p:nvPr/>
          </p:nvSpPr>
          <p:spPr bwMode="auto">
            <a:xfrm>
              <a:off x="11390313" y="65008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2"/>
            <p:cNvSpPr/>
            <p:nvPr/>
          </p:nvSpPr>
          <p:spPr bwMode="auto">
            <a:xfrm>
              <a:off x="11369676" y="6721476"/>
              <a:ext cx="115888" cy="39688"/>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93"/>
            <p:cNvSpPr>
              <a:spLocks noChangeArrowheads="1"/>
            </p:cNvSpPr>
            <p:nvPr/>
          </p:nvSpPr>
          <p:spPr bwMode="auto">
            <a:xfrm>
              <a:off x="11572876" y="6575426"/>
              <a:ext cx="130175" cy="13811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94"/>
            <p:cNvSpPr>
              <a:spLocks noChangeArrowheads="1"/>
            </p:cNvSpPr>
            <p:nvPr/>
          </p:nvSpPr>
          <p:spPr bwMode="auto">
            <a:xfrm>
              <a:off x="11793538" y="6589714"/>
              <a:ext cx="130175" cy="13176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5"/>
            <p:cNvSpPr/>
            <p:nvPr/>
          </p:nvSpPr>
          <p:spPr bwMode="auto">
            <a:xfrm>
              <a:off x="11926888" y="6735764"/>
              <a:ext cx="104775" cy="25400"/>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96"/>
            <p:cNvSpPr>
              <a:spLocks noChangeArrowheads="1"/>
            </p:cNvSpPr>
            <p:nvPr/>
          </p:nvSpPr>
          <p:spPr bwMode="auto">
            <a:xfrm>
              <a:off x="12044363" y="6567489"/>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7"/>
            <p:cNvSpPr/>
            <p:nvPr/>
          </p:nvSpPr>
          <p:spPr bwMode="auto">
            <a:xfrm>
              <a:off x="11798301" y="6337301"/>
              <a:ext cx="141288" cy="150813"/>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98"/>
            <p:cNvSpPr>
              <a:spLocks noEditPoints="1"/>
            </p:cNvSpPr>
            <p:nvPr/>
          </p:nvSpPr>
          <p:spPr bwMode="auto">
            <a:xfrm>
              <a:off x="12206288" y="6677026"/>
              <a:ext cx="4763" cy="19050"/>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99"/>
            <p:cNvSpPr>
              <a:spLocks noEditPoints="1"/>
            </p:cNvSpPr>
            <p:nvPr/>
          </p:nvSpPr>
          <p:spPr bwMode="auto">
            <a:xfrm>
              <a:off x="11793538" y="6453189"/>
              <a:ext cx="417513" cy="307975"/>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0"/>
            <p:cNvSpPr>
              <a:spLocks noEditPoints="1"/>
            </p:cNvSpPr>
            <p:nvPr/>
          </p:nvSpPr>
          <p:spPr bwMode="auto">
            <a:xfrm>
              <a:off x="11706226" y="6138864"/>
              <a:ext cx="284163" cy="622300"/>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1"/>
            <p:cNvSpPr/>
            <p:nvPr/>
          </p:nvSpPr>
          <p:spPr bwMode="auto">
            <a:xfrm>
              <a:off x="11706226" y="6188076"/>
              <a:ext cx="71438" cy="136525"/>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2"/>
            <p:cNvSpPr/>
            <p:nvPr/>
          </p:nvSpPr>
          <p:spPr bwMode="auto">
            <a:xfrm>
              <a:off x="11706226" y="6413501"/>
              <a:ext cx="33338" cy="119063"/>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3"/>
            <p:cNvSpPr/>
            <p:nvPr/>
          </p:nvSpPr>
          <p:spPr bwMode="auto">
            <a:xfrm>
              <a:off x="11793538" y="6589714"/>
              <a:ext cx="130175" cy="13176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4"/>
            <p:cNvSpPr/>
            <p:nvPr/>
          </p:nvSpPr>
          <p:spPr bwMode="auto">
            <a:xfrm>
              <a:off x="11926888" y="6735764"/>
              <a:ext cx="104775" cy="25400"/>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105"/>
            <p:cNvSpPr>
              <a:spLocks noChangeArrowheads="1"/>
            </p:cNvSpPr>
            <p:nvPr/>
          </p:nvSpPr>
          <p:spPr bwMode="auto">
            <a:xfrm>
              <a:off x="12044363" y="6567489"/>
              <a:ext cx="128588" cy="13652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06"/>
            <p:cNvSpPr/>
            <p:nvPr/>
          </p:nvSpPr>
          <p:spPr bwMode="auto">
            <a:xfrm>
              <a:off x="11798301" y="6342064"/>
              <a:ext cx="141288" cy="136525"/>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07"/>
            <p:cNvSpPr/>
            <p:nvPr/>
          </p:nvSpPr>
          <p:spPr bwMode="auto">
            <a:xfrm>
              <a:off x="6191250" y="6505576"/>
              <a:ext cx="382588"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08"/>
            <p:cNvSpPr/>
            <p:nvPr/>
          </p:nvSpPr>
          <p:spPr bwMode="auto">
            <a:xfrm>
              <a:off x="6678613" y="6505576"/>
              <a:ext cx="384175"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09"/>
            <p:cNvSpPr/>
            <p:nvPr/>
          </p:nvSpPr>
          <p:spPr bwMode="auto">
            <a:xfrm>
              <a:off x="6373813" y="6245226"/>
              <a:ext cx="504825" cy="515938"/>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110"/>
            <p:cNvSpPr>
              <a:spLocks noChangeArrowheads="1"/>
            </p:cNvSpPr>
            <p:nvPr/>
          </p:nvSpPr>
          <p:spPr bwMode="auto">
            <a:xfrm>
              <a:off x="6245226" y="6642101"/>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111"/>
            <p:cNvSpPr>
              <a:spLocks noChangeArrowheads="1"/>
            </p:cNvSpPr>
            <p:nvPr/>
          </p:nvSpPr>
          <p:spPr bwMode="auto">
            <a:xfrm>
              <a:off x="6445251" y="6369051"/>
              <a:ext cx="104775" cy="109538"/>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Oval 112"/>
            <p:cNvSpPr>
              <a:spLocks noChangeArrowheads="1"/>
            </p:cNvSpPr>
            <p:nvPr/>
          </p:nvSpPr>
          <p:spPr bwMode="auto">
            <a:xfrm>
              <a:off x="6596063" y="6284914"/>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13"/>
            <p:cNvSpPr/>
            <p:nvPr/>
          </p:nvSpPr>
          <p:spPr bwMode="auto">
            <a:xfrm>
              <a:off x="6562726" y="6461126"/>
              <a:ext cx="111125" cy="119063"/>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Oval 114"/>
            <p:cNvSpPr>
              <a:spLocks noChangeArrowheads="1"/>
            </p:cNvSpPr>
            <p:nvPr/>
          </p:nvSpPr>
          <p:spPr bwMode="auto">
            <a:xfrm>
              <a:off x="6383338" y="6545264"/>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5"/>
            <p:cNvSpPr/>
            <p:nvPr/>
          </p:nvSpPr>
          <p:spPr bwMode="auto">
            <a:xfrm>
              <a:off x="6365876" y="6731001"/>
              <a:ext cx="96838" cy="30163"/>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116"/>
            <p:cNvSpPr>
              <a:spLocks noChangeArrowheads="1"/>
            </p:cNvSpPr>
            <p:nvPr/>
          </p:nvSpPr>
          <p:spPr bwMode="auto">
            <a:xfrm>
              <a:off x="6532563" y="6607176"/>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117"/>
            <p:cNvSpPr>
              <a:spLocks noChangeArrowheads="1"/>
            </p:cNvSpPr>
            <p:nvPr/>
          </p:nvSpPr>
          <p:spPr bwMode="auto">
            <a:xfrm>
              <a:off x="6716713" y="6616701"/>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8"/>
            <p:cNvSpPr/>
            <p:nvPr/>
          </p:nvSpPr>
          <p:spPr bwMode="auto">
            <a:xfrm>
              <a:off x="6829426" y="6738939"/>
              <a:ext cx="82550" cy="22225"/>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119"/>
            <p:cNvSpPr>
              <a:spLocks noChangeArrowheads="1"/>
            </p:cNvSpPr>
            <p:nvPr/>
          </p:nvSpPr>
          <p:spPr bwMode="auto">
            <a:xfrm>
              <a:off x="6924676" y="6602414"/>
              <a:ext cx="104775"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20"/>
            <p:cNvSpPr/>
            <p:nvPr/>
          </p:nvSpPr>
          <p:spPr bwMode="auto">
            <a:xfrm>
              <a:off x="6719888" y="6408739"/>
              <a:ext cx="117475" cy="12700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21"/>
            <p:cNvSpPr>
              <a:spLocks noEditPoints="1"/>
            </p:cNvSpPr>
            <p:nvPr/>
          </p:nvSpPr>
          <p:spPr bwMode="auto">
            <a:xfrm>
              <a:off x="7062788" y="6691314"/>
              <a:ext cx="0" cy="12700"/>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22"/>
            <p:cNvSpPr>
              <a:spLocks noEditPoints="1"/>
            </p:cNvSpPr>
            <p:nvPr/>
          </p:nvSpPr>
          <p:spPr bwMode="auto">
            <a:xfrm>
              <a:off x="6716713" y="6505576"/>
              <a:ext cx="346075" cy="255588"/>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23"/>
            <p:cNvSpPr>
              <a:spLocks noEditPoints="1"/>
            </p:cNvSpPr>
            <p:nvPr/>
          </p:nvSpPr>
          <p:spPr bwMode="auto">
            <a:xfrm>
              <a:off x="6645276" y="6245226"/>
              <a:ext cx="233363" cy="515938"/>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24"/>
            <p:cNvSpPr/>
            <p:nvPr/>
          </p:nvSpPr>
          <p:spPr bwMode="auto">
            <a:xfrm>
              <a:off x="6645276" y="6284914"/>
              <a:ext cx="58738" cy="114300"/>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5"/>
            <p:cNvSpPr/>
            <p:nvPr/>
          </p:nvSpPr>
          <p:spPr bwMode="auto">
            <a:xfrm>
              <a:off x="6645276" y="6470651"/>
              <a:ext cx="28575" cy="101600"/>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6"/>
            <p:cNvSpPr/>
            <p:nvPr/>
          </p:nvSpPr>
          <p:spPr bwMode="auto">
            <a:xfrm>
              <a:off x="6716713" y="6616701"/>
              <a:ext cx="107950" cy="114300"/>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7"/>
            <p:cNvSpPr/>
            <p:nvPr/>
          </p:nvSpPr>
          <p:spPr bwMode="auto">
            <a:xfrm>
              <a:off x="6829426" y="6738939"/>
              <a:ext cx="82550" cy="22225"/>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128"/>
            <p:cNvSpPr>
              <a:spLocks noChangeArrowheads="1"/>
            </p:cNvSpPr>
            <p:nvPr/>
          </p:nvSpPr>
          <p:spPr bwMode="auto">
            <a:xfrm>
              <a:off x="6924676" y="6602414"/>
              <a:ext cx="104775" cy="11112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9"/>
            <p:cNvSpPr/>
            <p:nvPr/>
          </p:nvSpPr>
          <p:spPr bwMode="auto">
            <a:xfrm>
              <a:off x="6719888" y="6416676"/>
              <a:ext cx="117475" cy="111125"/>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30"/>
            <p:cNvSpPr/>
            <p:nvPr/>
          </p:nvSpPr>
          <p:spPr bwMode="auto">
            <a:xfrm>
              <a:off x="350838" y="6319839"/>
              <a:ext cx="1154113" cy="463550"/>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31"/>
            <p:cNvSpPr>
              <a:spLocks noEditPoints="1"/>
            </p:cNvSpPr>
            <p:nvPr/>
          </p:nvSpPr>
          <p:spPr bwMode="auto">
            <a:xfrm>
              <a:off x="958850" y="6359526"/>
              <a:ext cx="304800" cy="207963"/>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32"/>
            <p:cNvSpPr/>
            <p:nvPr/>
          </p:nvSpPr>
          <p:spPr bwMode="auto">
            <a:xfrm>
              <a:off x="930275" y="6354764"/>
              <a:ext cx="369888" cy="428625"/>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33"/>
            <p:cNvSpPr/>
            <p:nvPr/>
          </p:nvSpPr>
          <p:spPr bwMode="auto">
            <a:xfrm>
              <a:off x="1492250" y="6726239"/>
              <a:ext cx="12700" cy="57150"/>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47"/>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48"/>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61"/>
            <p:cNvSpPr/>
            <p:nvPr/>
          </p:nvSpPr>
          <p:spPr bwMode="auto">
            <a:xfrm>
              <a:off x="4386263" y="6196014"/>
              <a:ext cx="228600" cy="658813"/>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62"/>
            <p:cNvSpPr/>
            <p:nvPr/>
          </p:nvSpPr>
          <p:spPr bwMode="auto">
            <a:xfrm>
              <a:off x="4106863" y="6249989"/>
              <a:ext cx="379413" cy="533400"/>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72"/>
            <p:cNvSpPr/>
            <p:nvPr/>
          </p:nvSpPr>
          <p:spPr bwMode="auto">
            <a:xfrm>
              <a:off x="9480551"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73"/>
            <p:cNvSpPr/>
            <p:nvPr/>
          </p:nvSpPr>
          <p:spPr bwMode="auto">
            <a:xfrm>
              <a:off x="93551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Oval 174"/>
            <p:cNvSpPr>
              <a:spLocks noChangeArrowheads="1"/>
            </p:cNvSpPr>
            <p:nvPr/>
          </p:nvSpPr>
          <p:spPr bwMode="auto">
            <a:xfrm>
              <a:off x="94853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175"/>
            <p:cNvSpPr>
              <a:spLocks noChangeArrowheads="1"/>
            </p:cNvSpPr>
            <p:nvPr/>
          </p:nvSpPr>
          <p:spPr bwMode="auto">
            <a:xfrm>
              <a:off x="9505951" y="6227764"/>
              <a:ext cx="90488"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76"/>
            <p:cNvSpPr/>
            <p:nvPr/>
          </p:nvSpPr>
          <p:spPr bwMode="auto">
            <a:xfrm>
              <a:off x="9701213" y="6364289"/>
              <a:ext cx="207963"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77"/>
            <p:cNvSpPr/>
            <p:nvPr/>
          </p:nvSpPr>
          <p:spPr bwMode="auto">
            <a:xfrm>
              <a:off x="3409950"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78"/>
            <p:cNvSpPr/>
            <p:nvPr/>
          </p:nvSpPr>
          <p:spPr bwMode="auto">
            <a:xfrm>
              <a:off x="32845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Oval 179"/>
            <p:cNvSpPr>
              <a:spLocks noChangeArrowheads="1"/>
            </p:cNvSpPr>
            <p:nvPr/>
          </p:nvSpPr>
          <p:spPr bwMode="auto">
            <a:xfrm>
              <a:off x="34147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180"/>
            <p:cNvSpPr>
              <a:spLocks noChangeArrowheads="1"/>
            </p:cNvSpPr>
            <p:nvPr/>
          </p:nvSpPr>
          <p:spPr bwMode="auto">
            <a:xfrm>
              <a:off x="3435350" y="6227764"/>
              <a:ext cx="92075"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81"/>
            <p:cNvSpPr/>
            <p:nvPr/>
          </p:nvSpPr>
          <p:spPr bwMode="auto">
            <a:xfrm>
              <a:off x="3630613" y="6364289"/>
              <a:ext cx="209550"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2"/>
            <p:cNvSpPr/>
            <p:nvPr/>
          </p:nvSpPr>
          <p:spPr bwMode="auto">
            <a:xfrm>
              <a:off x="5849938" y="64484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83"/>
            <p:cNvSpPr/>
            <p:nvPr/>
          </p:nvSpPr>
          <p:spPr bwMode="auto">
            <a:xfrm>
              <a:off x="5691188" y="64484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4"/>
            <p:cNvSpPr/>
            <p:nvPr/>
          </p:nvSpPr>
          <p:spPr bwMode="auto">
            <a:xfrm>
              <a:off x="5861050" y="6413501"/>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85"/>
            <p:cNvSpPr/>
            <p:nvPr/>
          </p:nvSpPr>
          <p:spPr bwMode="auto">
            <a:xfrm>
              <a:off x="1630363" y="63595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86"/>
            <p:cNvSpPr/>
            <p:nvPr/>
          </p:nvSpPr>
          <p:spPr bwMode="auto">
            <a:xfrm>
              <a:off x="1471613" y="63595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87"/>
            <p:cNvSpPr/>
            <p:nvPr/>
          </p:nvSpPr>
          <p:spPr bwMode="auto">
            <a:xfrm>
              <a:off x="1643063" y="6324601"/>
              <a:ext cx="103188"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88"/>
            <p:cNvSpPr/>
            <p:nvPr/>
          </p:nvSpPr>
          <p:spPr bwMode="auto">
            <a:xfrm>
              <a:off x="7583488" y="6483351"/>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89"/>
            <p:cNvSpPr/>
            <p:nvPr/>
          </p:nvSpPr>
          <p:spPr bwMode="auto">
            <a:xfrm>
              <a:off x="7424738" y="6483351"/>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90"/>
            <p:cNvSpPr/>
            <p:nvPr/>
          </p:nvSpPr>
          <p:spPr bwMode="auto">
            <a:xfrm>
              <a:off x="7596188" y="6448426"/>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91"/>
            <p:cNvSpPr/>
            <p:nvPr/>
          </p:nvSpPr>
          <p:spPr bwMode="auto">
            <a:xfrm>
              <a:off x="10601326" y="6223001"/>
              <a:ext cx="430213" cy="498475"/>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92"/>
            <p:cNvSpPr/>
            <p:nvPr/>
          </p:nvSpPr>
          <p:spPr bwMode="auto">
            <a:xfrm>
              <a:off x="10364788" y="6223001"/>
              <a:ext cx="433388" cy="498475"/>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93"/>
            <p:cNvSpPr/>
            <p:nvPr/>
          </p:nvSpPr>
          <p:spPr bwMode="auto">
            <a:xfrm>
              <a:off x="10618788" y="6438901"/>
              <a:ext cx="441325" cy="282575"/>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94"/>
            <p:cNvSpPr/>
            <p:nvPr/>
          </p:nvSpPr>
          <p:spPr bwMode="auto">
            <a:xfrm>
              <a:off x="10321926" y="6438901"/>
              <a:ext cx="442913" cy="282575"/>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95"/>
            <p:cNvSpPr/>
            <p:nvPr/>
          </p:nvSpPr>
          <p:spPr bwMode="auto">
            <a:xfrm>
              <a:off x="10614026" y="6170614"/>
              <a:ext cx="158750" cy="471488"/>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96"/>
            <p:cNvSpPr/>
            <p:nvPr/>
          </p:nvSpPr>
          <p:spPr bwMode="auto">
            <a:xfrm>
              <a:off x="4835525" y="6443664"/>
              <a:ext cx="358775" cy="419100"/>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97"/>
            <p:cNvSpPr/>
            <p:nvPr/>
          </p:nvSpPr>
          <p:spPr bwMode="auto">
            <a:xfrm>
              <a:off x="4640263" y="6443664"/>
              <a:ext cx="358775" cy="419100"/>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98"/>
            <p:cNvSpPr/>
            <p:nvPr/>
          </p:nvSpPr>
          <p:spPr bwMode="auto">
            <a:xfrm>
              <a:off x="4852988" y="6624639"/>
              <a:ext cx="366713" cy="238125"/>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99"/>
            <p:cNvSpPr/>
            <p:nvPr/>
          </p:nvSpPr>
          <p:spPr bwMode="auto">
            <a:xfrm>
              <a:off x="4602163" y="6624639"/>
              <a:ext cx="366713" cy="238125"/>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00"/>
            <p:cNvSpPr/>
            <p:nvPr/>
          </p:nvSpPr>
          <p:spPr bwMode="auto">
            <a:xfrm>
              <a:off x="4848225" y="6399214"/>
              <a:ext cx="130175" cy="398463"/>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09"/>
            <p:cNvSpPr/>
            <p:nvPr/>
          </p:nvSpPr>
          <p:spPr bwMode="auto">
            <a:xfrm>
              <a:off x="2784476" y="5164139"/>
              <a:ext cx="742950" cy="1584325"/>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19"/>
            <p:cNvSpPr/>
            <p:nvPr/>
          </p:nvSpPr>
          <p:spPr bwMode="auto">
            <a:xfrm>
              <a:off x="3197226" y="5957889"/>
              <a:ext cx="20638" cy="781050"/>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26"/>
            <p:cNvSpPr/>
            <p:nvPr/>
          </p:nvSpPr>
          <p:spPr bwMode="auto">
            <a:xfrm>
              <a:off x="8770939" y="6275389"/>
              <a:ext cx="425450" cy="490538"/>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27"/>
            <p:cNvSpPr/>
            <p:nvPr/>
          </p:nvSpPr>
          <p:spPr bwMode="auto">
            <a:xfrm>
              <a:off x="8542339" y="6275389"/>
              <a:ext cx="425450" cy="490538"/>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28"/>
            <p:cNvSpPr/>
            <p:nvPr/>
          </p:nvSpPr>
          <p:spPr bwMode="auto">
            <a:xfrm>
              <a:off x="8783639" y="6223001"/>
              <a:ext cx="158750" cy="468313"/>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29"/>
            <p:cNvSpPr/>
            <p:nvPr/>
          </p:nvSpPr>
          <p:spPr bwMode="auto">
            <a:xfrm>
              <a:off x="8659814" y="5834064"/>
              <a:ext cx="528638" cy="561975"/>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Oval 230"/>
            <p:cNvSpPr>
              <a:spLocks noChangeArrowheads="1"/>
            </p:cNvSpPr>
            <p:nvPr/>
          </p:nvSpPr>
          <p:spPr bwMode="auto">
            <a:xfrm>
              <a:off x="8829676" y="6015039"/>
              <a:ext cx="184150" cy="195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Oval 231"/>
            <p:cNvSpPr>
              <a:spLocks noChangeArrowheads="1"/>
            </p:cNvSpPr>
            <p:nvPr/>
          </p:nvSpPr>
          <p:spPr bwMode="auto">
            <a:xfrm>
              <a:off x="8863014" y="6051551"/>
              <a:ext cx="120650" cy="12700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2"/>
            <p:cNvSpPr/>
            <p:nvPr/>
          </p:nvSpPr>
          <p:spPr bwMode="auto">
            <a:xfrm>
              <a:off x="5057776" y="6396039"/>
              <a:ext cx="300038" cy="300038"/>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33"/>
            <p:cNvSpPr/>
            <p:nvPr/>
          </p:nvSpPr>
          <p:spPr bwMode="auto">
            <a:xfrm>
              <a:off x="4878388" y="6396039"/>
              <a:ext cx="295275" cy="300038"/>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34"/>
            <p:cNvSpPr/>
            <p:nvPr/>
          </p:nvSpPr>
          <p:spPr bwMode="auto">
            <a:xfrm>
              <a:off x="5057776" y="6354764"/>
              <a:ext cx="111125" cy="344488"/>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35"/>
            <p:cNvSpPr/>
            <p:nvPr/>
          </p:nvSpPr>
          <p:spPr bwMode="auto">
            <a:xfrm>
              <a:off x="4965701" y="6073776"/>
              <a:ext cx="382588" cy="404813"/>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236"/>
            <p:cNvSpPr>
              <a:spLocks noChangeArrowheads="1"/>
            </p:cNvSpPr>
            <p:nvPr/>
          </p:nvSpPr>
          <p:spPr bwMode="auto">
            <a:xfrm>
              <a:off x="5091113" y="6205539"/>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Oval 237"/>
            <p:cNvSpPr>
              <a:spLocks noChangeArrowheads="1"/>
            </p:cNvSpPr>
            <p:nvPr/>
          </p:nvSpPr>
          <p:spPr bwMode="auto">
            <a:xfrm>
              <a:off x="5111751" y="6232526"/>
              <a:ext cx="87313"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38"/>
            <p:cNvSpPr/>
            <p:nvPr/>
          </p:nvSpPr>
          <p:spPr bwMode="auto">
            <a:xfrm>
              <a:off x="2243138" y="6188076"/>
              <a:ext cx="446088" cy="550863"/>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39"/>
            <p:cNvSpPr/>
            <p:nvPr/>
          </p:nvSpPr>
          <p:spPr bwMode="auto">
            <a:xfrm>
              <a:off x="1955801" y="6188076"/>
              <a:ext cx="446088" cy="550863"/>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40"/>
            <p:cNvSpPr/>
            <p:nvPr/>
          </p:nvSpPr>
          <p:spPr bwMode="auto">
            <a:xfrm>
              <a:off x="2263776" y="6430964"/>
              <a:ext cx="458788" cy="307975"/>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41"/>
            <p:cNvSpPr/>
            <p:nvPr/>
          </p:nvSpPr>
          <p:spPr bwMode="auto">
            <a:xfrm>
              <a:off x="1905001" y="6430964"/>
              <a:ext cx="458788" cy="307975"/>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42"/>
            <p:cNvSpPr/>
            <p:nvPr/>
          </p:nvSpPr>
          <p:spPr bwMode="auto">
            <a:xfrm>
              <a:off x="2255838" y="6134101"/>
              <a:ext cx="128588" cy="517525"/>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43"/>
            <p:cNvSpPr/>
            <p:nvPr/>
          </p:nvSpPr>
          <p:spPr bwMode="auto">
            <a:xfrm>
              <a:off x="2605088" y="6294439"/>
              <a:ext cx="358775" cy="382588"/>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Oval 244"/>
            <p:cNvSpPr>
              <a:spLocks noChangeArrowheads="1"/>
            </p:cNvSpPr>
            <p:nvPr/>
          </p:nvSpPr>
          <p:spPr bwMode="auto">
            <a:xfrm>
              <a:off x="2722563" y="6421439"/>
              <a:ext cx="125413"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Oval 245"/>
            <p:cNvSpPr>
              <a:spLocks noChangeArrowheads="1"/>
            </p:cNvSpPr>
            <p:nvPr/>
          </p:nvSpPr>
          <p:spPr bwMode="auto">
            <a:xfrm>
              <a:off x="2743201" y="6443664"/>
              <a:ext cx="84138"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46"/>
            <p:cNvSpPr/>
            <p:nvPr/>
          </p:nvSpPr>
          <p:spPr bwMode="auto">
            <a:xfrm>
              <a:off x="2605088"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Oval 247"/>
            <p:cNvSpPr>
              <a:spLocks noChangeArrowheads="1"/>
            </p:cNvSpPr>
            <p:nvPr/>
          </p:nvSpPr>
          <p:spPr bwMode="auto">
            <a:xfrm>
              <a:off x="2722563" y="6069014"/>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Oval 248"/>
            <p:cNvSpPr>
              <a:spLocks noChangeArrowheads="1"/>
            </p:cNvSpPr>
            <p:nvPr/>
          </p:nvSpPr>
          <p:spPr bwMode="auto">
            <a:xfrm>
              <a:off x="2743201" y="6091239"/>
              <a:ext cx="84138"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49"/>
            <p:cNvSpPr/>
            <p:nvPr/>
          </p:nvSpPr>
          <p:spPr bwMode="auto">
            <a:xfrm>
              <a:off x="2205038" y="5834064"/>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Oval 250"/>
            <p:cNvSpPr>
              <a:spLocks noChangeArrowheads="1"/>
            </p:cNvSpPr>
            <p:nvPr/>
          </p:nvSpPr>
          <p:spPr bwMode="auto">
            <a:xfrm>
              <a:off x="2322513" y="5962651"/>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52"/>
            <p:cNvSpPr/>
            <p:nvPr/>
          </p:nvSpPr>
          <p:spPr bwMode="auto">
            <a:xfrm>
              <a:off x="1738313"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Oval 253"/>
            <p:cNvSpPr>
              <a:spLocks noChangeArrowheads="1"/>
            </p:cNvSpPr>
            <p:nvPr/>
          </p:nvSpPr>
          <p:spPr bwMode="auto">
            <a:xfrm>
              <a:off x="1855788" y="6069014"/>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Oval 254"/>
            <p:cNvSpPr>
              <a:spLocks noChangeArrowheads="1"/>
            </p:cNvSpPr>
            <p:nvPr/>
          </p:nvSpPr>
          <p:spPr bwMode="auto">
            <a:xfrm>
              <a:off x="1876426" y="6091239"/>
              <a:ext cx="82550"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55"/>
            <p:cNvSpPr/>
            <p:nvPr/>
          </p:nvSpPr>
          <p:spPr bwMode="auto">
            <a:xfrm>
              <a:off x="1638301" y="6205539"/>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Oval 256"/>
            <p:cNvSpPr>
              <a:spLocks noChangeArrowheads="1"/>
            </p:cNvSpPr>
            <p:nvPr/>
          </p:nvSpPr>
          <p:spPr bwMode="auto">
            <a:xfrm>
              <a:off x="1755776" y="6334126"/>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Oval 257"/>
            <p:cNvSpPr>
              <a:spLocks noChangeArrowheads="1"/>
            </p:cNvSpPr>
            <p:nvPr/>
          </p:nvSpPr>
          <p:spPr bwMode="auto">
            <a:xfrm>
              <a:off x="1776413" y="6354764"/>
              <a:ext cx="82550"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59"/>
            <p:cNvSpPr/>
            <p:nvPr/>
          </p:nvSpPr>
          <p:spPr bwMode="auto">
            <a:xfrm>
              <a:off x="11047414" y="5583239"/>
              <a:ext cx="204788" cy="114776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62"/>
            <p:cNvSpPr/>
            <p:nvPr/>
          </p:nvSpPr>
          <p:spPr bwMode="auto">
            <a:xfrm>
              <a:off x="11214101" y="5913439"/>
              <a:ext cx="30163" cy="596900"/>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63"/>
            <p:cNvSpPr/>
            <p:nvPr/>
          </p:nvSpPr>
          <p:spPr bwMode="auto">
            <a:xfrm>
              <a:off x="11244264" y="6510339"/>
              <a:ext cx="3175" cy="123825"/>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64"/>
            <p:cNvSpPr/>
            <p:nvPr/>
          </p:nvSpPr>
          <p:spPr bwMode="auto">
            <a:xfrm>
              <a:off x="11247439" y="6634164"/>
              <a:ext cx="4763" cy="96838"/>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65"/>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66"/>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67"/>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68"/>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69"/>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70"/>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83"/>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27"/>
            <p:cNvSpPr/>
            <p:nvPr/>
          </p:nvSpPr>
          <p:spPr bwMode="auto">
            <a:xfrm>
              <a:off x="8234364" y="6275389"/>
              <a:ext cx="479425" cy="557213"/>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28"/>
            <p:cNvSpPr/>
            <p:nvPr/>
          </p:nvSpPr>
          <p:spPr bwMode="auto">
            <a:xfrm>
              <a:off x="7975601" y="6275389"/>
              <a:ext cx="479425" cy="557213"/>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29"/>
            <p:cNvSpPr/>
            <p:nvPr/>
          </p:nvSpPr>
          <p:spPr bwMode="auto">
            <a:xfrm>
              <a:off x="8255001" y="6515101"/>
              <a:ext cx="492125" cy="3175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30"/>
            <p:cNvSpPr/>
            <p:nvPr/>
          </p:nvSpPr>
          <p:spPr bwMode="auto">
            <a:xfrm>
              <a:off x="7924801" y="6515101"/>
              <a:ext cx="492125" cy="3175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31"/>
            <p:cNvSpPr/>
            <p:nvPr/>
          </p:nvSpPr>
          <p:spPr bwMode="auto">
            <a:xfrm>
              <a:off x="8250239" y="6218239"/>
              <a:ext cx="174625" cy="525463"/>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5"/>
            <p:cNvSpPr/>
            <p:nvPr/>
          </p:nvSpPr>
          <p:spPr bwMode="auto">
            <a:xfrm>
              <a:off x="3576638" y="5773739"/>
              <a:ext cx="746125" cy="992188"/>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0"/>
            <p:cNvSpPr/>
            <p:nvPr/>
          </p:nvSpPr>
          <p:spPr bwMode="auto">
            <a:xfrm>
              <a:off x="3948113" y="5773739"/>
              <a:ext cx="374650" cy="992188"/>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47"/>
            <p:cNvSpPr/>
            <p:nvPr/>
          </p:nvSpPr>
          <p:spPr bwMode="auto">
            <a:xfrm>
              <a:off x="2206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48"/>
            <p:cNvSpPr/>
            <p:nvPr/>
          </p:nvSpPr>
          <p:spPr bwMode="auto">
            <a:xfrm>
              <a:off x="292101"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49"/>
            <p:cNvSpPr/>
            <p:nvPr/>
          </p:nvSpPr>
          <p:spPr bwMode="auto">
            <a:xfrm>
              <a:off x="371476"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50"/>
            <p:cNvSpPr/>
            <p:nvPr/>
          </p:nvSpPr>
          <p:spPr bwMode="auto">
            <a:xfrm>
              <a:off x="461963" y="6545264"/>
              <a:ext cx="76200"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51"/>
            <p:cNvSpPr/>
            <p:nvPr/>
          </p:nvSpPr>
          <p:spPr bwMode="auto">
            <a:xfrm>
              <a:off x="617538" y="6611939"/>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52"/>
            <p:cNvSpPr/>
            <p:nvPr/>
          </p:nvSpPr>
          <p:spPr bwMode="auto">
            <a:xfrm>
              <a:off x="6794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53"/>
            <p:cNvSpPr/>
            <p:nvPr/>
          </p:nvSpPr>
          <p:spPr bwMode="auto">
            <a:xfrm>
              <a:off x="750888" y="6594476"/>
              <a:ext cx="66675" cy="22860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54"/>
            <p:cNvSpPr/>
            <p:nvPr/>
          </p:nvSpPr>
          <p:spPr bwMode="auto">
            <a:xfrm>
              <a:off x="563563" y="6611939"/>
              <a:ext cx="49213" cy="206375"/>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55"/>
            <p:cNvSpPr/>
            <p:nvPr/>
          </p:nvSpPr>
          <p:spPr bwMode="auto">
            <a:xfrm>
              <a:off x="87313" y="6584951"/>
              <a:ext cx="74613" cy="212725"/>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56"/>
            <p:cNvSpPr/>
            <p:nvPr/>
          </p:nvSpPr>
          <p:spPr bwMode="auto">
            <a:xfrm>
              <a:off x="241301" y="6651626"/>
              <a:ext cx="20638" cy="146050"/>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57"/>
            <p:cNvSpPr/>
            <p:nvPr/>
          </p:nvSpPr>
          <p:spPr bwMode="auto">
            <a:xfrm>
              <a:off x="304801" y="6634164"/>
              <a:ext cx="57150" cy="180975"/>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58"/>
            <p:cNvSpPr/>
            <p:nvPr/>
          </p:nvSpPr>
          <p:spPr bwMode="auto">
            <a:xfrm>
              <a:off x="187326" y="6651626"/>
              <a:ext cx="50800" cy="203200"/>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59"/>
            <p:cNvSpPr/>
            <p:nvPr/>
          </p:nvSpPr>
          <p:spPr bwMode="auto">
            <a:xfrm>
              <a:off x="166688"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60"/>
            <p:cNvSpPr/>
            <p:nvPr/>
          </p:nvSpPr>
          <p:spPr bwMode="auto">
            <a:xfrm>
              <a:off x="328613"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61"/>
            <p:cNvSpPr/>
            <p:nvPr/>
          </p:nvSpPr>
          <p:spPr bwMode="auto">
            <a:xfrm>
              <a:off x="850901" y="6567489"/>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62"/>
            <p:cNvSpPr/>
            <p:nvPr/>
          </p:nvSpPr>
          <p:spPr bwMode="auto">
            <a:xfrm>
              <a:off x="938213" y="6624639"/>
              <a:ext cx="33338" cy="14128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63"/>
            <p:cNvSpPr/>
            <p:nvPr/>
          </p:nvSpPr>
          <p:spPr bwMode="auto">
            <a:xfrm>
              <a:off x="417513" y="6607176"/>
              <a:ext cx="33338" cy="136525"/>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64"/>
            <p:cNvSpPr/>
            <p:nvPr/>
          </p:nvSpPr>
          <p:spPr bwMode="auto">
            <a:xfrm>
              <a:off x="963613"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65"/>
            <p:cNvSpPr/>
            <p:nvPr/>
          </p:nvSpPr>
          <p:spPr bwMode="auto">
            <a:xfrm>
              <a:off x="1063626" y="6726239"/>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66"/>
            <p:cNvSpPr/>
            <p:nvPr/>
          </p:nvSpPr>
          <p:spPr bwMode="auto">
            <a:xfrm>
              <a:off x="1096963" y="6624639"/>
              <a:ext cx="36513" cy="176213"/>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67"/>
            <p:cNvSpPr/>
            <p:nvPr/>
          </p:nvSpPr>
          <p:spPr bwMode="auto">
            <a:xfrm>
              <a:off x="1133476" y="6611939"/>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68"/>
            <p:cNvSpPr/>
            <p:nvPr/>
          </p:nvSpPr>
          <p:spPr bwMode="auto">
            <a:xfrm>
              <a:off x="10541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69"/>
            <p:cNvSpPr/>
            <p:nvPr/>
          </p:nvSpPr>
          <p:spPr bwMode="auto">
            <a:xfrm>
              <a:off x="1192213" y="6611939"/>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70"/>
            <p:cNvSpPr/>
            <p:nvPr/>
          </p:nvSpPr>
          <p:spPr bwMode="auto">
            <a:xfrm>
              <a:off x="12922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71"/>
            <p:cNvSpPr/>
            <p:nvPr/>
          </p:nvSpPr>
          <p:spPr bwMode="auto">
            <a:xfrm>
              <a:off x="1433513" y="6562726"/>
              <a:ext cx="55563" cy="234950"/>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72"/>
            <p:cNvSpPr/>
            <p:nvPr/>
          </p:nvSpPr>
          <p:spPr bwMode="auto">
            <a:xfrm>
              <a:off x="1500188" y="6557964"/>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73"/>
            <p:cNvSpPr/>
            <p:nvPr/>
          </p:nvSpPr>
          <p:spPr bwMode="auto">
            <a:xfrm>
              <a:off x="15843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74"/>
            <p:cNvSpPr/>
            <p:nvPr/>
          </p:nvSpPr>
          <p:spPr bwMode="auto">
            <a:xfrm>
              <a:off x="1671638" y="6545264"/>
              <a:ext cx="79375" cy="211138"/>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75"/>
            <p:cNvSpPr/>
            <p:nvPr/>
          </p:nvSpPr>
          <p:spPr bwMode="auto">
            <a:xfrm>
              <a:off x="1825626" y="6611939"/>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76"/>
            <p:cNvSpPr/>
            <p:nvPr/>
          </p:nvSpPr>
          <p:spPr bwMode="auto">
            <a:xfrm>
              <a:off x="1892301" y="6597651"/>
              <a:ext cx="58738" cy="177800"/>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77"/>
            <p:cNvSpPr/>
            <p:nvPr/>
          </p:nvSpPr>
          <p:spPr bwMode="auto">
            <a:xfrm>
              <a:off x="196373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78"/>
            <p:cNvSpPr/>
            <p:nvPr/>
          </p:nvSpPr>
          <p:spPr bwMode="auto">
            <a:xfrm>
              <a:off x="1776413" y="6611939"/>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79"/>
            <p:cNvSpPr/>
            <p:nvPr/>
          </p:nvSpPr>
          <p:spPr bwMode="auto">
            <a:xfrm>
              <a:off x="1379538" y="6624639"/>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80"/>
            <p:cNvSpPr/>
            <p:nvPr/>
          </p:nvSpPr>
          <p:spPr bwMode="auto">
            <a:xfrm>
              <a:off x="1276351"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81"/>
            <p:cNvSpPr/>
            <p:nvPr/>
          </p:nvSpPr>
          <p:spPr bwMode="auto">
            <a:xfrm>
              <a:off x="15430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82"/>
            <p:cNvSpPr/>
            <p:nvPr/>
          </p:nvSpPr>
          <p:spPr bwMode="auto">
            <a:xfrm>
              <a:off x="2058988" y="6567489"/>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83"/>
            <p:cNvSpPr/>
            <p:nvPr/>
          </p:nvSpPr>
          <p:spPr bwMode="auto">
            <a:xfrm>
              <a:off x="2146301" y="6624639"/>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384"/>
            <p:cNvSpPr/>
            <p:nvPr/>
          </p:nvSpPr>
          <p:spPr bwMode="auto">
            <a:xfrm>
              <a:off x="21717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385"/>
            <p:cNvSpPr/>
            <p:nvPr/>
          </p:nvSpPr>
          <p:spPr bwMode="auto">
            <a:xfrm>
              <a:off x="227647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386"/>
            <p:cNvSpPr/>
            <p:nvPr/>
          </p:nvSpPr>
          <p:spPr bwMode="auto">
            <a:xfrm>
              <a:off x="2305051" y="6624639"/>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387"/>
            <p:cNvSpPr/>
            <p:nvPr/>
          </p:nvSpPr>
          <p:spPr bwMode="auto">
            <a:xfrm>
              <a:off x="2347913" y="6611939"/>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388"/>
            <p:cNvSpPr/>
            <p:nvPr/>
          </p:nvSpPr>
          <p:spPr bwMode="auto">
            <a:xfrm>
              <a:off x="226377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389"/>
            <p:cNvSpPr/>
            <p:nvPr/>
          </p:nvSpPr>
          <p:spPr bwMode="auto">
            <a:xfrm>
              <a:off x="2405063" y="6611939"/>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390"/>
            <p:cNvSpPr/>
            <p:nvPr/>
          </p:nvSpPr>
          <p:spPr bwMode="auto">
            <a:xfrm>
              <a:off x="25019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391"/>
            <p:cNvSpPr/>
            <p:nvPr/>
          </p:nvSpPr>
          <p:spPr bwMode="auto">
            <a:xfrm>
              <a:off x="26431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392"/>
            <p:cNvSpPr/>
            <p:nvPr/>
          </p:nvSpPr>
          <p:spPr bwMode="auto">
            <a:xfrm>
              <a:off x="2714626"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393"/>
            <p:cNvSpPr/>
            <p:nvPr/>
          </p:nvSpPr>
          <p:spPr bwMode="auto">
            <a:xfrm>
              <a:off x="2794001" y="6597651"/>
              <a:ext cx="33338" cy="19526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394"/>
            <p:cNvSpPr/>
            <p:nvPr/>
          </p:nvSpPr>
          <p:spPr bwMode="auto">
            <a:xfrm>
              <a:off x="2884488" y="6545264"/>
              <a:ext cx="79375" cy="211138"/>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395"/>
            <p:cNvSpPr/>
            <p:nvPr/>
          </p:nvSpPr>
          <p:spPr bwMode="auto">
            <a:xfrm>
              <a:off x="3038476" y="6611939"/>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96"/>
            <p:cNvSpPr/>
            <p:nvPr/>
          </p:nvSpPr>
          <p:spPr bwMode="auto">
            <a:xfrm>
              <a:off x="3101976" y="6597651"/>
              <a:ext cx="58738" cy="177800"/>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97"/>
            <p:cNvSpPr/>
            <p:nvPr/>
          </p:nvSpPr>
          <p:spPr bwMode="auto">
            <a:xfrm>
              <a:off x="3176588" y="6594476"/>
              <a:ext cx="63500" cy="22860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98"/>
            <p:cNvSpPr/>
            <p:nvPr/>
          </p:nvSpPr>
          <p:spPr bwMode="auto">
            <a:xfrm>
              <a:off x="2984501" y="6611939"/>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99"/>
            <p:cNvSpPr/>
            <p:nvPr/>
          </p:nvSpPr>
          <p:spPr bwMode="auto">
            <a:xfrm>
              <a:off x="2589213"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400"/>
            <p:cNvSpPr/>
            <p:nvPr/>
          </p:nvSpPr>
          <p:spPr bwMode="auto">
            <a:xfrm>
              <a:off x="2484438"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401"/>
            <p:cNvSpPr/>
            <p:nvPr/>
          </p:nvSpPr>
          <p:spPr bwMode="auto">
            <a:xfrm>
              <a:off x="2755901" y="6629401"/>
              <a:ext cx="41275" cy="146050"/>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402"/>
            <p:cNvSpPr/>
            <p:nvPr/>
          </p:nvSpPr>
          <p:spPr bwMode="auto">
            <a:xfrm>
              <a:off x="3273426" y="6567489"/>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403"/>
            <p:cNvSpPr/>
            <p:nvPr/>
          </p:nvSpPr>
          <p:spPr bwMode="auto">
            <a:xfrm>
              <a:off x="3360738" y="6624639"/>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404"/>
            <p:cNvSpPr/>
            <p:nvPr/>
          </p:nvSpPr>
          <p:spPr bwMode="auto">
            <a:xfrm>
              <a:off x="3384551" y="6607176"/>
              <a:ext cx="79375" cy="233363"/>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405"/>
            <p:cNvSpPr/>
            <p:nvPr/>
          </p:nvSpPr>
          <p:spPr bwMode="auto">
            <a:xfrm>
              <a:off x="348932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407"/>
            <p:cNvSpPr/>
            <p:nvPr/>
          </p:nvSpPr>
          <p:spPr bwMode="auto">
            <a:xfrm>
              <a:off x="3517900" y="6624638"/>
              <a:ext cx="42863"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408"/>
            <p:cNvSpPr/>
            <p:nvPr/>
          </p:nvSpPr>
          <p:spPr bwMode="auto">
            <a:xfrm>
              <a:off x="3556000"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409"/>
            <p:cNvSpPr/>
            <p:nvPr/>
          </p:nvSpPr>
          <p:spPr bwMode="auto">
            <a:xfrm>
              <a:off x="3476625"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410"/>
            <p:cNvSpPr/>
            <p:nvPr/>
          </p:nvSpPr>
          <p:spPr bwMode="auto">
            <a:xfrm>
              <a:off x="36179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411"/>
            <p:cNvSpPr/>
            <p:nvPr/>
          </p:nvSpPr>
          <p:spPr bwMode="auto">
            <a:xfrm>
              <a:off x="3714750"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412"/>
            <p:cNvSpPr/>
            <p:nvPr/>
          </p:nvSpPr>
          <p:spPr bwMode="auto">
            <a:xfrm>
              <a:off x="3856038"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413"/>
            <p:cNvSpPr/>
            <p:nvPr/>
          </p:nvSpPr>
          <p:spPr bwMode="auto">
            <a:xfrm>
              <a:off x="3922713"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414"/>
            <p:cNvSpPr/>
            <p:nvPr/>
          </p:nvSpPr>
          <p:spPr bwMode="auto">
            <a:xfrm>
              <a:off x="4006850"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415"/>
            <p:cNvSpPr/>
            <p:nvPr/>
          </p:nvSpPr>
          <p:spPr bwMode="auto">
            <a:xfrm>
              <a:off x="4098925" y="6545263"/>
              <a:ext cx="74613"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416"/>
            <p:cNvSpPr/>
            <p:nvPr/>
          </p:nvSpPr>
          <p:spPr bwMode="auto">
            <a:xfrm>
              <a:off x="42529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17"/>
            <p:cNvSpPr/>
            <p:nvPr/>
          </p:nvSpPr>
          <p:spPr bwMode="auto">
            <a:xfrm>
              <a:off x="4314825"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18"/>
            <p:cNvSpPr/>
            <p:nvPr/>
          </p:nvSpPr>
          <p:spPr bwMode="auto">
            <a:xfrm>
              <a:off x="4386263"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19"/>
            <p:cNvSpPr/>
            <p:nvPr/>
          </p:nvSpPr>
          <p:spPr bwMode="auto">
            <a:xfrm>
              <a:off x="419893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20"/>
            <p:cNvSpPr/>
            <p:nvPr/>
          </p:nvSpPr>
          <p:spPr bwMode="auto">
            <a:xfrm>
              <a:off x="3802063"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21"/>
            <p:cNvSpPr/>
            <p:nvPr/>
          </p:nvSpPr>
          <p:spPr bwMode="auto">
            <a:xfrm>
              <a:off x="36972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422"/>
            <p:cNvSpPr/>
            <p:nvPr/>
          </p:nvSpPr>
          <p:spPr bwMode="auto">
            <a:xfrm>
              <a:off x="3963988"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423"/>
            <p:cNvSpPr/>
            <p:nvPr/>
          </p:nvSpPr>
          <p:spPr bwMode="auto">
            <a:xfrm>
              <a:off x="4486275" y="6567488"/>
              <a:ext cx="61913" cy="220663"/>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424"/>
            <p:cNvSpPr/>
            <p:nvPr/>
          </p:nvSpPr>
          <p:spPr bwMode="auto">
            <a:xfrm>
              <a:off x="4573588" y="6624638"/>
              <a:ext cx="33338" cy="14128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425"/>
            <p:cNvSpPr/>
            <p:nvPr/>
          </p:nvSpPr>
          <p:spPr bwMode="auto">
            <a:xfrm>
              <a:off x="4598988"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426"/>
            <p:cNvSpPr/>
            <p:nvPr/>
          </p:nvSpPr>
          <p:spPr bwMode="auto">
            <a:xfrm>
              <a:off x="4699000" y="6726238"/>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427"/>
            <p:cNvSpPr/>
            <p:nvPr/>
          </p:nvSpPr>
          <p:spPr bwMode="auto">
            <a:xfrm>
              <a:off x="4727575" y="6624638"/>
              <a:ext cx="41275" cy="176213"/>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428"/>
            <p:cNvSpPr/>
            <p:nvPr/>
          </p:nvSpPr>
          <p:spPr bwMode="auto">
            <a:xfrm>
              <a:off x="4768850"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429"/>
            <p:cNvSpPr/>
            <p:nvPr/>
          </p:nvSpPr>
          <p:spPr bwMode="auto">
            <a:xfrm>
              <a:off x="4686300"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430"/>
            <p:cNvSpPr/>
            <p:nvPr/>
          </p:nvSpPr>
          <p:spPr bwMode="auto">
            <a:xfrm>
              <a:off x="4827588"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431"/>
            <p:cNvSpPr/>
            <p:nvPr/>
          </p:nvSpPr>
          <p:spPr bwMode="auto">
            <a:xfrm>
              <a:off x="4927600" y="6686551"/>
              <a:ext cx="33338" cy="136525"/>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432"/>
            <p:cNvSpPr/>
            <p:nvPr/>
          </p:nvSpPr>
          <p:spPr bwMode="auto">
            <a:xfrm>
              <a:off x="5068888" y="6562726"/>
              <a:ext cx="55563" cy="234950"/>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433"/>
            <p:cNvSpPr/>
            <p:nvPr/>
          </p:nvSpPr>
          <p:spPr bwMode="auto">
            <a:xfrm>
              <a:off x="5135563" y="6557963"/>
              <a:ext cx="71438" cy="212725"/>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434"/>
            <p:cNvSpPr/>
            <p:nvPr/>
          </p:nvSpPr>
          <p:spPr bwMode="auto">
            <a:xfrm>
              <a:off x="5219700"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435"/>
            <p:cNvSpPr/>
            <p:nvPr/>
          </p:nvSpPr>
          <p:spPr bwMode="auto">
            <a:xfrm>
              <a:off x="5307013" y="6545263"/>
              <a:ext cx="79375" cy="211138"/>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436"/>
            <p:cNvSpPr/>
            <p:nvPr/>
          </p:nvSpPr>
          <p:spPr bwMode="auto">
            <a:xfrm>
              <a:off x="5461000" y="6611938"/>
              <a:ext cx="25400" cy="144463"/>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437"/>
            <p:cNvSpPr/>
            <p:nvPr/>
          </p:nvSpPr>
          <p:spPr bwMode="auto">
            <a:xfrm>
              <a:off x="5524500"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438"/>
            <p:cNvSpPr/>
            <p:nvPr/>
          </p:nvSpPr>
          <p:spPr bwMode="auto">
            <a:xfrm>
              <a:off x="55991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439"/>
            <p:cNvSpPr/>
            <p:nvPr/>
          </p:nvSpPr>
          <p:spPr bwMode="auto">
            <a:xfrm>
              <a:off x="5407025"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440"/>
            <p:cNvSpPr/>
            <p:nvPr/>
          </p:nvSpPr>
          <p:spPr bwMode="auto">
            <a:xfrm>
              <a:off x="5014913" y="6624638"/>
              <a:ext cx="50800" cy="119063"/>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441"/>
            <p:cNvSpPr/>
            <p:nvPr/>
          </p:nvSpPr>
          <p:spPr bwMode="auto">
            <a:xfrm>
              <a:off x="4911725"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442"/>
            <p:cNvSpPr/>
            <p:nvPr/>
          </p:nvSpPr>
          <p:spPr bwMode="auto">
            <a:xfrm>
              <a:off x="5178425"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443"/>
            <p:cNvSpPr/>
            <p:nvPr/>
          </p:nvSpPr>
          <p:spPr bwMode="auto">
            <a:xfrm>
              <a:off x="5694363" y="6567488"/>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444"/>
            <p:cNvSpPr/>
            <p:nvPr/>
          </p:nvSpPr>
          <p:spPr bwMode="auto">
            <a:xfrm>
              <a:off x="5781675" y="6624638"/>
              <a:ext cx="34925"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445"/>
            <p:cNvSpPr/>
            <p:nvPr/>
          </p:nvSpPr>
          <p:spPr bwMode="auto">
            <a:xfrm>
              <a:off x="5807075"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446"/>
            <p:cNvSpPr/>
            <p:nvPr/>
          </p:nvSpPr>
          <p:spPr bwMode="auto">
            <a:xfrm>
              <a:off x="5911850"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447"/>
            <p:cNvSpPr/>
            <p:nvPr/>
          </p:nvSpPr>
          <p:spPr bwMode="auto">
            <a:xfrm>
              <a:off x="5940425"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448"/>
            <p:cNvSpPr/>
            <p:nvPr/>
          </p:nvSpPr>
          <p:spPr bwMode="auto">
            <a:xfrm>
              <a:off x="5983288" y="6611938"/>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449"/>
            <p:cNvSpPr/>
            <p:nvPr/>
          </p:nvSpPr>
          <p:spPr bwMode="auto">
            <a:xfrm>
              <a:off x="5899150"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450"/>
            <p:cNvSpPr/>
            <p:nvPr/>
          </p:nvSpPr>
          <p:spPr bwMode="auto">
            <a:xfrm>
              <a:off x="60404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451"/>
            <p:cNvSpPr/>
            <p:nvPr/>
          </p:nvSpPr>
          <p:spPr bwMode="auto">
            <a:xfrm>
              <a:off x="61372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452"/>
            <p:cNvSpPr/>
            <p:nvPr/>
          </p:nvSpPr>
          <p:spPr bwMode="auto">
            <a:xfrm>
              <a:off x="62785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453"/>
            <p:cNvSpPr/>
            <p:nvPr/>
          </p:nvSpPr>
          <p:spPr bwMode="auto">
            <a:xfrm>
              <a:off x="6350001"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454"/>
            <p:cNvSpPr/>
            <p:nvPr/>
          </p:nvSpPr>
          <p:spPr bwMode="auto">
            <a:xfrm>
              <a:off x="6429376" y="6597651"/>
              <a:ext cx="33338" cy="19526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455"/>
            <p:cNvSpPr/>
            <p:nvPr/>
          </p:nvSpPr>
          <p:spPr bwMode="auto">
            <a:xfrm>
              <a:off x="6519863" y="6545263"/>
              <a:ext cx="79375" cy="211138"/>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456"/>
            <p:cNvSpPr/>
            <p:nvPr/>
          </p:nvSpPr>
          <p:spPr bwMode="auto">
            <a:xfrm>
              <a:off x="6673851"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457"/>
            <p:cNvSpPr/>
            <p:nvPr/>
          </p:nvSpPr>
          <p:spPr bwMode="auto">
            <a:xfrm>
              <a:off x="67373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458"/>
            <p:cNvSpPr/>
            <p:nvPr/>
          </p:nvSpPr>
          <p:spPr bwMode="auto">
            <a:xfrm>
              <a:off x="6811963" y="6594476"/>
              <a:ext cx="63500" cy="22860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459"/>
            <p:cNvSpPr/>
            <p:nvPr/>
          </p:nvSpPr>
          <p:spPr bwMode="auto">
            <a:xfrm>
              <a:off x="6619876"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460"/>
            <p:cNvSpPr/>
            <p:nvPr/>
          </p:nvSpPr>
          <p:spPr bwMode="auto">
            <a:xfrm>
              <a:off x="6224588"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461"/>
            <p:cNvSpPr/>
            <p:nvPr/>
          </p:nvSpPr>
          <p:spPr bwMode="auto">
            <a:xfrm>
              <a:off x="6119813"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462"/>
            <p:cNvSpPr/>
            <p:nvPr/>
          </p:nvSpPr>
          <p:spPr bwMode="auto">
            <a:xfrm>
              <a:off x="6391276"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463"/>
            <p:cNvSpPr/>
            <p:nvPr/>
          </p:nvSpPr>
          <p:spPr bwMode="auto">
            <a:xfrm>
              <a:off x="6908801" y="6567488"/>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464"/>
            <p:cNvSpPr/>
            <p:nvPr/>
          </p:nvSpPr>
          <p:spPr bwMode="auto">
            <a:xfrm>
              <a:off x="6996113"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465"/>
            <p:cNvSpPr/>
            <p:nvPr/>
          </p:nvSpPr>
          <p:spPr bwMode="auto">
            <a:xfrm>
              <a:off x="7019926" y="6607176"/>
              <a:ext cx="79375"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466"/>
            <p:cNvSpPr/>
            <p:nvPr/>
          </p:nvSpPr>
          <p:spPr bwMode="auto">
            <a:xfrm>
              <a:off x="712470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467"/>
            <p:cNvSpPr/>
            <p:nvPr/>
          </p:nvSpPr>
          <p:spPr bwMode="auto">
            <a:xfrm>
              <a:off x="7154863"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468"/>
            <p:cNvSpPr/>
            <p:nvPr/>
          </p:nvSpPr>
          <p:spPr bwMode="auto">
            <a:xfrm>
              <a:off x="7191376"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469"/>
            <p:cNvSpPr/>
            <p:nvPr/>
          </p:nvSpPr>
          <p:spPr bwMode="auto">
            <a:xfrm>
              <a:off x="71120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470"/>
            <p:cNvSpPr/>
            <p:nvPr/>
          </p:nvSpPr>
          <p:spPr bwMode="auto">
            <a:xfrm>
              <a:off x="7254876" y="6611938"/>
              <a:ext cx="61913" cy="176213"/>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471"/>
            <p:cNvSpPr/>
            <p:nvPr/>
          </p:nvSpPr>
          <p:spPr bwMode="auto">
            <a:xfrm>
              <a:off x="73501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472"/>
            <p:cNvSpPr/>
            <p:nvPr/>
          </p:nvSpPr>
          <p:spPr bwMode="auto">
            <a:xfrm>
              <a:off x="7491413"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473"/>
            <p:cNvSpPr/>
            <p:nvPr/>
          </p:nvSpPr>
          <p:spPr bwMode="auto">
            <a:xfrm>
              <a:off x="7558088"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474"/>
            <p:cNvSpPr/>
            <p:nvPr/>
          </p:nvSpPr>
          <p:spPr bwMode="auto">
            <a:xfrm>
              <a:off x="76422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475"/>
            <p:cNvSpPr/>
            <p:nvPr/>
          </p:nvSpPr>
          <p:spPr bwMode="auto">
            <a:xfrm>
              <a:off x="7729538"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476"/>
            <p:cNvSpPr/>
            <p:nvPr/>
          </p:nvSpPr>
          <p:spPr bwMode="auto">
            <a:xfrm>
              <a:off x="7883526"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477"/>
            <p:cNvSpPr/>
            <p:nvPr/>
          </p:nvSpPr>
          <p:spPr bwMode="auto">
            <a:xfrm>
              <a:off x="795020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478"/>
            <p:cNvSpPr/>
            <p:nvPr/>
          </p:nvSpPr>
          <p:spPr bwMode="auto">
            <a:xfrm>
              <a:off x="8021638"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479"/>
            <p:cNvSpPr/>
            <p:nvPr/>
          </p:nvSpPr>
          <p:spPr bwMode="auto">
            <a:xfrm>
              <a:off x="7834313"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480"/>
            <p:cNvSpPr/>
            <p:nvPr/>
          </p:nvSpPr>
          <p:spPr bwMode="auto">
            <a:xfrm>
              <a:off x="7437438"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481"/>
            <p:cNvSpPr/>
            <p:nvPr/>
          </p:nvSpPr>
          <p:spPr bwMode="auto">
            <a:xfrm>
              <a:off x="7332663"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482"/>
            <p:cNvSpPr/>
            <p:nvPr/>
          </p:nvSpPr>
          <p:spPr bwMode="auto">
            <a:xfrm>
              <a:off x="76009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483"/>
            <p:cNvSpPr/>
            <p:nvPr/>
          </p:nvSpPr>
          <p:spPr bwMode="auto">
            <a:xfrm>
              <a:off x="8121651"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484"/>
            <p:cNvSpPr/>
            <p:nvPr/>
          </p:nvSpPr>
          <p:spPr bwMode="auto">
            <a:xfrm>
              <a:off x="8204201" y="6624638"/>
              <a:ext cx="38100" cy="14128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485"/>
            <p:cNvSpPr/>
            <p:nvPr/>
          </p:nvSpPr>
          <p:spPr bwMode="auto">
            <a:xfrm>
              <a:off x="82296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486"/>
            <p:cNvSpPr/>
            <p:nvPr/>
          </p:nvSpPr>
          <p:spPr bwMode="auto">
            <a:xfrm>
              <a:off x="8334376" y="6726238"/>
              <a:ext cx="23813" cy="128588"/>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487"/>
            <p:cNvSpPr/>
            <p:nvPr/>
          </p:nvSpPr>
          <p:spPr bwMode="auto">
            <a:xfrm>
              <a:off x="8362951"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488"/>
            <p:cNvSpPr/>
            <p:nvPr/>
          </p:nvSpPr>
          <p:spPr bwMode="auto">
            <a:xfrm>
              <a:off x="8404226"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489"/>
            <p:cNvSpPr/>
            <p:nvPr/>
          </p:nvSpPr>
          <p:spPr bwMode="auto">
            <a:xfrm>
              <a:off x="8321676"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490"/>
            <p:cNvSpPr/>
            <p:nvPr/>
          </p:nvSpPr>
          <p:spPr bwMode="auto">
            <a:xfrm>
              <a:off x="8462963"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491"/>
            <p:cNvSpPr/>
            <p:nvPr/>
          </p:nvSpPr>
          <p:spPr bwMode="auto">
            <a:xfrm>
              <a:off x="8559801" y="6686551"/>
              <a:ext cx="33338" cy="136525"/>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492"/>
            <p:cNvSpPr/>
            <p:nvPr/>
          </p:nvSpPr>
          <p:spPr bwMode="auto">
            <a:xfrm>
              <a:off x="87010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493"/>
            <p:cNvSpPr/>
            <p:nvPr/>
          </p:nvSpPr>
          <p:spPr bwMode="auto">
            <a:xfrm>
              <a:off x="8770938"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494"/>
            <p:cNvSpPr/>
            <p:nvPr/>
          </p:nvSpPr>
          <p:spPr bwMode="auto">
            <a:xfrm>
              <a:off x="8855076"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495"/>
            <p:cNvSpPr/>
            <p:nvPr/>
          </p:nvSpPr>
          <p:spPr bwMode="auto">
            <a:xfrm>
              <a:off x="8942388" y="6545263"/>
              <a:ext cx="79375" cy="211138"/>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496"/>
            <p:cNvSpPr/>
            <p:nvPr/>
          </p:nvSpPr>
          <p:spPr bwMode="auto">
            <a:xfrm>
              <a:off x="9096376"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497"/>
            <p:cNvSpPr/>
            <p:nvPr/>
          </p:nvSpPr>
          <p:spPr bwMode="auto">
            <a:xfrm>
              <a:off x="9159876"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498"/>
            <p:cNvSpPr/>
            <p:nvPr/>
          </p:nvSpPr>
          <p:spPr bwMode="auto">
            <a:xfrm>
              <a:off x="923448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499"/>
            <p:cNvSpPr/>
            <p:nvPr/>
          </p:nvSpPr>
          <p:spPr bwMode="auto">
            <a:xfrm>
              <a:off x="9042401"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500"/>
            <p:cNvSpPr/>
            <p:nvPr/>
          </p:nvSpPr>
          <p:spPr bwMode="auto">
            <a:xfrm>
              <a:off x="8647113" y="6624638"/>
              <a:ext cx="53975" cy="119063"/>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501"/>
            <p:cNvSpPr/>
            <p:nvPr/>
          </p:nvSpPr>
          <p:spPr bwMode="auto">
            <a:xfrm>
              <a:off x="8542338" y="6572251"/>
              <a:ext cx="79375" cy="193675"/>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502"/>
            <p:cNvSpPr/>
            <p:nvPr/>
          </p:nvSpPr>
          <p:spPr bwMode="auto">
            <a:xfrm>
              <a:off x="8813801" y="6629401"/>
              <a:ext cx="41275" cy="146050"/>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503"/>
            <p:cNvSpPr/>
            <p:nvPr/>
          </p:nvSpPr>
          <p:spPr bwMode="auto">
            <a:xfrm>
              <a:off x="9329738" y="6567488"/>
              <a:ext cx="63500" cy="220663"/>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504"/>
            <p:cNvSpPr/>
            <p:nvPr/>
          </p:nvSpPr>
          <p:spPr bwMode="auto">
            <a:xfrm>
              <a:off x="9418638" y="6624638"/>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505"/>
            <p:cNvSpPr/>
            <p:nvPr/>
          </p:nvSpPr>
          <p:spPr bwMode="auto">
            <a:xfrm>
              <a:off x="9442451"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506"/>
            <p:cNvSpPr/>
            <p:nvPr/>
          </p:nvSpPr>
          <p:spPr bwMode="auto">
            <a:xfrm>
              <a:off x="9547226"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507"/>
            <p:cNvSpPr/>
            <p:nvPr/>
          </p:nvSpPr>
          <p:spPr bwMode="auto">
            <a:xfrm>
              <a:off x="9575801"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508"/>
            <p:cNvSpPr/>
            <p:nvPr/>
          </p:nvSpPr>
          <p:spPr bwMode="auto">
            <a:xfrm>
              <a:off x="9618663" y="6611938"/>
              <a:ext cx="66675" cy="250825"/>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509"/>
            <p:cNvSpPr/>
            <p:nvPr/>
          </p:nvSpPr>
          <p:spPr bwMode="auto">
            <a:xfrm>
              <a:off x="953452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510"/>
            <p:cNvSpPr/>
            <p:nvPr/>
          </p:nvSpPr>
          <p:spPr bwMode="auto">
            <a:xfrm>
              <a:off x="96758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511"/>
            <p:cNvSpPr/>
            <p:nvPr/>
          </p:nvSpPr>
          <p:spPr bwMode="auto">
            <a:xfrm>
              <a:off x="977265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512"/>
            <p:cNvSpPr/>
            <p:nvPr/>
          </p:nvSpPr>
          <p:spPr bwMode="auto">
            <a:xfrm>
              <a:off x="991393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513"/>
            <p:cNvSpPr/>
            <p:nvPr/>
          </p:nvSpPr>
          <p:spPr bwMode="auto">
            <a:xfrm>
              <a:off x="9985376"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514"/>
            <p:cNvSpPr/>
            <p:nvPr/>
          </p:nvSpPr>
          <p:spPr bwMode="auto">
            <a:xfrm>
              <a:off x="10064751"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515"/>
            <p:cNvSpPr/>
            <p:nvPr/>
          </p:nvSpPr>
          <p:spPr bwMode="auto">
            <a:xfrm>
              <a:off x="10155238" y="6545263"/>
              <a:ext cx="76200" cy="211138"/>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516"/>
            <p:cNvSpPr/>
            <p:nvPr/>
          </p:nvSpPr>
          <p:spPr bwMode="auto">
            <a:xfrm>
              <a:off x="103108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517"/>
            <p:cNvSpPr/>
            <p:nvPr/>
          </p:nvSpPr>
          <p:spPr bwMode="auto">
            <a:xfrm>
              <a:off x="10372726"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518"/>
            <p:cNvSpPr/>
            <p:nvPr/>
          </p:nvSpPr>
          <p:spPr bwMode="auto">
            <a:xfrm>
              <a:off x="10444163" y="6594476"/>
              <a:ext cx="66675" cy="22860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519"/>
            <p:cNvSpPr/>
            <p:nvPr/>
          </p:nvSpPr>
          <p:spPr bwMode="auto">
            <a:xfrm>
              <a:off x="10255251"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520"/>
            <p:cNvSpPr/>
            <p:nvPr/>
          </p:nvSpPr>
          <p:spPr bwMode="auto">
            <a:xfrm>
              <a:off x="9859963"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521"/>
            <p:cNvSpPr/>
            <p:nvPr/>
          </p:nvSpPr>
          <p:spPr bwMode="auto">
            <a:xfrm>
              <a:off x="97551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522"/>
            <p:cNvSpPr/>
            <p:nvPr/>
          </p:nvSpPr>
          <p:spPr bwMode="auto">
            <a:xfrm>
              <a:off x="10026651"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523"/>
            <p:cNvSpPr/>
            <p:nvPr/>
          </p:nvSpPr>
          <p:spPr bwMode="auto">
            <a:xfrm>
              <a:off x="10544176" y="6567488"/>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524"/>
            <p:cNvSpPr/>
            <p:nvPr/>
          </p:nvSpPr>
          <p:spPr bwMode="auto">
            <a:xfrm>
              <a:off x="10631488"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525"/>
            <p:cNvSpPr/>
            <p:nvPr/>
          </p:nvSpPr>
          <p:spPr bwMode="auto">
            <a:xfrm>
              <a:off x="10656888" y="6607176"/>
              <a:ext cx="77788"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526"/>
            <p:cNvSpPr/>
            <p:nvPr/>
          </p:nvSpPr>
          <p:spPr bwMode="auto">
            <a:xfrm>
              <a:off x="10760076" y="6726238"/>
              <a:ext cx="25400" cy="128588"/>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527"/>
            <p:cNvSpPr/>
            <p:nvPr/>
          </p:nvSpPr>
          <p:spPr bwMode="auto">
            <a:xfrm>
              <a:off x="10790238"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528"/>
            <p:cNvSpPr/>
            <p:nvPr/>
          </p:nvSpPr>
          <p:spPr bwMode="auto">
            <a:xfrm>
              <a:off x="10826751" y="6611938"/>
              <a:ext cx="71438" cy="250825"/>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529"/>
            <p:cNvSpPr/>
            <p:nvPr/>
          </p:nvSpPr>
          <p:spPr bwMode="auto">
            <a:xfrm>
              <a:off x="10747376"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530"/>
            <p:cNvSpPr/>
            <p:nvPr/>
          </p:nvSpPr>
          <p:spPr bwMode="auto">
            <a:xfrm>
              <a:off x="10890251" y="6611938"/>
              <a:ext cx="61913" cy="176213"/>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531"/>
            <p:cNvSpPr/>
            <p:nvPr/>
          </p:nvSpPr>
          <p:spPr bwMode="auto">
            <a:xfrm>
              <a:off x="109855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532"/>
            <p:cNvSpPr/>
            <p:nvPr/>
          </p:nvSpPr>
          <p:spPr bwMode="auto">
            <a:xfrm>
              <a:off x="11126788" y="6562726"/>
              <a:ext cx="53975" cy="234950"/>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533"/>
            <p:cNvSpPr/>
            <p:nvPr/>
          </p:nvSpPr>
          <p:spPr bwMode="auto">
            <a:xfrm>
              <a:off x="11193463" y="6557963"/>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534"/>
            <p:cNvSpPr/>
            <p:nvPr/>
          </p:nvSpPr>
          <p:spPr bwMode="auto">
            <a:xfrm>
              <a:off x="11277601"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535"/>
            <p:cNvSpPr/>
            <p:nvPr/>
          </p:nvSpPr>
          <p:spPr bwMode="auto">
            <a:xfrm>
              <a:off x="11364913"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536"/>
            <p:cNvSpPr/>
            <p:nvPr/>
          </p:nvSpPr>
          <p:spPr bwMode="auto">
            <a:xfrm>
              <a:off x="11518901"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537"/>
            <p:cNvSpPr/>
            <p:nvPr/>
          </p:nvSpPr>
          <p:spPr bwMode="auto">
            <a:xfrm>
              <a:off x="11585576" y="6597651"/>
              <a:ext cx="58738" cy="177800"/>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538"/>
            <p:cNvSpPr/>
            <p:nvPr/>
          </p:nvSpPr>
          <p:spPr bwMode="auto">
            <a:xfrm>
              <a:off x="116570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539"/>
            <p:cNvSpPr/>
            <p:nvPr/>
          </p:nvSpPr>
          <p:spPr bwMode="auto">
            <a:xfrm>
              <a:off x="1146968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540"/>
            <p:cNvSpPr/>
            <p:nvPr/>
          </p:nvSpPr>
          <p:spPr bwMode="auto">
            <a:xfrm>
              <a:off x="11072813" y="6624638"/>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541"/>
            <p:cNvSpPr/>
            <p:nvPr/>
          </p:nvSpPr>
          <p:spPr bwMode="auto">
            <a:xfrm>
              <a:off x="1096803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542"/>
            <p:cNvSpPr/>
            <p:nvPr/>
          </p:nvSpPr>
          <p:spPr bwMode="auto">
            <a:xfrm>
              <a:off x="11236326"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543"/>
            <p:cNvSpPr/>
            <p:nvPr/>
          </p:nvSpPr>
          <p:spPr bwMode="auto">
            <a:xfrm>
              <a:off x="11757026"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544"/>
            <p:cNvSpPr/>
            <p:nvPr/>
          </p:nvSpPr>
          <p:spPr bwMode="auto">
            <a:xfrm>
              <a:off x="11839576" y="6624638"/>
              <a:ext cx="33338" cy="14128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545"/>
            <p:cNvSpPr/>
            <p:nvPr/>
          </p:nvSpPr>
          <p:spPr bwMode="auto">
            <a:xfrm>
              <a:off x="11864976"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546"/>
            <p:cNvSpPr/>
            <p:nvPr/>
          </p:nvSpPr>
          <p:spPr bwMode="auto">
            <a:xfrm>
              <a:off x="1196975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547"/>
            <p:cNvSpPr/>
            <p:nvPr/>
          </p:nvSpPr>
          <p:spPr bwMode="auto">
            <a:xfrm>
              <a:off x="11998326"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548"/>
            <p:cNvSpPr/>
            <p:nvPr/>
          </p:nvSpPr>
          <p:spPr bwMode="auto">
            <a:xfrm>
              <a:off x="12039601"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549"/>
            <p:cNvSpPr/>
            <p:nvPr/>
          </p:nvSpPr>
          <p:spPr bwMode="auto">
            <a:xfrm>
              <a:off x="11957051"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550"/>
            <p:cNvSpPr/>
            <p:nvPr/>
          </p:nvSpPr>
          <p:spPr bwMode="auto">
            <a:xfrm>
              <a:off x="120983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551"/>
            <p:cNvSpPr/>
            <p:nvPr/>
          </p:nvSpPr>
          <p:spPr bwMode="auto">
            <a:xfrm>
              <a:off x="121951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552"/>
            <p:cNvSpPr/>
            <p:nvPr/>
          </p:nvSpPr>
          <p:spPr bwMode="auto">
            <a:xfrm>
              <a:off x="-25400" y="6677026"/>
              <a:ext cx="12303126" cy="230188"/>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553"/>
            <p:cNvSpPr/>
            <p:nvPr/>
          </p:nvSpPr>
          <p:spPr bwMode="auto">
            <a:xfrm>
              <a:off x="-4762" y="6677026"/>
              <a:ext cx="12257088" cy="160338"/>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7961"/>
          <a:stretch>
            <a:fillRect/>
          </a:stretch>
        </p:blipFill>
        <p:spPr>
          <a:xfrm>
            <a:off x="0" y="-7797"/>
            <a:ext cx="12192000" cy="5646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01F36-4BB7-4120-9E90-20704F8CC9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8.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217" y="0"/>
            <a:ext cx="12341971" cy="3362764"/>
          </a:xfrm>
          <a:prstGeom prst="rect">
            <a:avLst/>
          </a:prstGeom>
          <a:solidFill>
            <a:srgbClr val="45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5"/>
          <a:stretch>
            <a:fillRect/>
          </a:stretch>
        </p:blipFill>
        <p:spPr>
          <a:xfrm>
            <a:off x="-79217" y="0"/>
            <a:ext cx="12331386" cy="3451511"/>
          </a:xfrm>
          <a:prstGeom prst="rect">
            <a:avLst/>
          </a:prstGeom>
        </p:spPr>
      </p:pic>
      <p:pic>
        <p:nvPicPr>
          <p:cNvPr id="4" name="图片 3"/>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3911127" y="3696518"/>
            <a:ext cx="4850861" cy="1459681"/>
          </a:xfrm>
          <a:prstGeom prst="rect">
            <a:avLst/>
          </a:prstGeom>
        </p:spPr>
      </p:pic>
      <p:sp>
        <p:nvSpPr>
          <p:cNvPr id="9" name="文本框 8"/>
          <p:cNvSpPr txBox="1"/>
          <p:nvPr/>
        </p:nvSpPr>
        <p:spPr>
          <a:xfrm>
            <a:off x="3249307" y="5263065"/>
            <a:ext cx="6683985" cy="584775"/>
          </a:xfrm>
          <a:prstGeom prst="rect">
            <a:avLst/>
          </a:prstGeom>
          <a:noFill/>
        </p:spPr>
        <p:txBody>
          <a:bodyPr wrap="square" rtlCol="0">
            <a:spAutoFit/>
          </a:bodyPr>
          <a:lstStyle/>
          <a:p>
            <a:r>
              <a:rPr lang="zh-CN" altLang="en-US" sz="3200" dirty="0">
                <a:solidFill>
                  <a:srgbClr val="78AB1D"/>
                </a:solidFill>
                <a:effectLst>
                  <a:outerShdw blurRad="38100" dist="38100" dir="2700000" algn="tl">
                    <a:srgbClr val="000000">
                      <a:alpha val="43137"/>
                    </a:srgbClr>
                  </a:outerShdw>
                </a:effectLst>
                <a:cs typeface="+mn-ea"/>
                <a:sym typeface="+mn-lt"/>
              </a:rPr>
              <a:t>快乐成长 梦想飞扬 欢度六一儿童节</a:t>
            </a:r>
          </a:p>
        </p:txBody>
      </p:sp>
      <p:sp>
        <p:nvSpPr>
          <p:cNvPr id="10" name="文本框 9"/>
          <p:cNvSpPr txBox="1"/>
          <p:nvPr/>
        </p:nvSpPr>
        <p:spPr>
          <a:xfrm>
            <a:off x="2856608" y="5959264"/>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pic>
        <p:nvPicPr>
          <p:cNvPr id="11"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199" y="-609600"/>
            <a:ext cx="609600" cy="609600"/>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3799"/>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9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30">
                <p:cTn id="37" fill="hold" display="0">
                  <p:stCondLst>
                    <p:cond delay="indefinite"/>
                  </p:stCondLst>
                  <p:endCondLst>
                    <p:cond evt="onStopAudio" delay="0">
                      <p:tgtEl>
                        <p:sldTgt/>
                      </p:tgtEl>
                    </p:cond>
                  </p:endCondLst>
                </p:cTn>
                <p:tgtEl>
                  <p:spTgt spid="11"/>
                </p:tgtEl>
              </p:cMediaNode>
            </p:audio>
          </p:childTnLst>
        </p:cTn>
      </p:par>
    </p:tnLst>
    <p:bldLst>
      <p:bldP spid="2"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1" name="Rectangle 190"/>
          <p:cNvSpPr>
            <a:spLocks noChangeArrowheads="1"/>
          </p:cNvSpPr>
          <p:nvPr/>
        </p:nvSpPr>
        <p:spPr bwMode="auto">
          <a:xfrm>
            <a:off x="1742408" y="1214365"/>
            <a:ext cx="8576784" cy="1060584"/>
          </a:xfrm>
          <a:prstGeom prst="rect">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 name="圆角矩形 1"/>
          <p:cNvSpPr/>
          <p:nvPr/>
        </p:nvSpPr>
        <p:spPr>
          <a:xfrm>
            <a:off x="1742409" y="2135157"/>
            <a:ext cx="8576783" cy="60000"/>
          </a:xfrm>
          <a:prstGeom prst="roundRect">
            <a:avLst/>
          </a:pr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0" name="圆角矩形 19"/>
          <p:cNvSpPr/>
          <p:nvPr/>
        </p:nvSpPr>
        <p:spPr>
          <a:xfrm>
            <a:off x="1742409" y="1282723"/>
            <a:ext cx="8576783" cy="60000"/>
          </a:xfrm>
          <a:prstGeom prst="roundRect">
            <a:avLst/>
          </a:pr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650" name="Rectangle 189"/>
          <p:cNvSpPr>
            <a:spLocks noChangeArrowheads="1"/>
          </p:cNvSpPr>
          <p:nvPr/>
        </p:nvSpPr>
        <p:spPr bwMode="auto">
          <a:xfrm>
            <a:off x="1742408" y="2414760"/>
            <a:ext cx="8576784" cy="1061821"/>
          </a:xfrm>
          <a:prstGeom prst="rect">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1" name="圆角矩形 20"/>
          <p:cNvSpPr/>
          <p:nvPr/>
        </p:nvSpPr>
        <p:spPr>
          <a:xfrm>
            <a:off x="1742409" y="3341688"/>
            <a:ext cx="8576783" cy="60000"/>
          </a:xfrm>
          <a:prstGeom prst="roundRect">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2" name="圆角矩形 21"/>
          <p:cNvSpPr/>
          <p:nvPr/>
        </p:nvSpPr>
        <p:spPr>
          <a:xfrm>
            <a:off x="1742409" y="2489252"/>
            <a:ext cx="8576783" cy="60000"/>
          </a:xfrm>
          <a:prstGeom prst="roundRect">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648" name="Rectangle 187"/>
          <p:cNvSpPr>
            <a:spLocks noChangeArrowheads="1"/>
          </p:cNvSpPr>
          <p:nvPr/>
        </p:nvSpPr>
        <p:spPr bwMode="auto">
          <a:xfrm>
            <a:off x="1742408" y="3616229"/>
            <a:ext cx="8576784" cy="1058107"/>
          </a:xfrm>
          <a:prstGeom prst="rect">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3" name="圆角矩形 22"/>
          <p:cNvSpPr/>
          <p:nvPr/>
        </p:nvSpPr>
        <p:spPr>
          <a:xfrm>
            <a:off x="1742409" y="4543155"/>
            <a:ext cx="8576783" cy="60000"/>
          </a:xfrm>
          <a:prstGeom prst="roundRect">
            <a:avLst/>
          </a:pr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4" name="圆角矩形 23"/>
          <p:cNvSpPr/>
          <p:nvPr/>
        </p:nvSpPr>
        <p:spPr>
          <a:xfrm>
            <a:off x="1742409" y="3690721"/>
            <a:ext cx="8576783" cy="60000"/>
          </a:xfrm>
          <a:prstGeom prst="roundRect">
            <a:avLst/>
          </a:pr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649" name="Freeform 188"/>
          <p:cNvSpPr/>
          <p:nvPr/>
        </p:nvSpPr>
        <p:spPr bwMode="auto">
          <a:xfrm>
            <a:off x="1742408" y="4813984"/>
            <a:ext cx="8576784" cy="1061821"/>
          </a:xfrm>
          <a:custGeom>
            <a:avLst/>
            <a:gdLst>
              <a:gd name="T0" fmla="*/ 2251 w 2251"/>
              <a:gd name="T1" fmla="*/ 858 h 858"/>
              <a:gd name="T2" fmla="*/ 2251 w 2251"/>
              <a:gd name="T3" fmla="*/ 858 h 858"/>
              <a:gd name="T4" fmla="*/ 2251 w 2251"/>
              <a:gd name="T5" fmla="*/ 0 h 858"/>
              <a:gd name="T6" fmla="*/ 0 w 2251"/>
              <a:gd name="T7" fmla="*/ 0 h 858"/>
              <a:gd name="T8" fmla="*/ 0 w 2251"/>
              <a:gd name="T9" fmla="*/ 858 h 858"/>
              <a:gd name="T10" fmla="*/ 2251 w 2251"/>
              <a:gd name="T11" fmla="*/ 858 h 858"/>
            </a:gdLst>
            <a:ahLst/>
            <a:cxnLst>
              <a:cxn ang="0">
                <a:pos x="T0" y="T1"/>
              </a:cxn>
              <a:cxn ang="0">
                <a:pos x="T2" y="T3"/>
              </a:cxn>
              <a:cxn ang="0">
                <a:pos x="T4" y="T5"/>
              </a:cxn>
              <a:cxn ang="0">
                <a:pos x="T6" y="T7"/>
              </a:cxn>
              <a:cxn ang="0">
                <a:pos x="T8" y="T9"/>
              </a:cxn>
              <a:cxn ang="0">
                <a:pos x="T10" y="T11"/>
              </a:cxn>
            </a:cxnLst>
            <a:rect l="0" t="0" r="r" b="b"/>
            <a:pathLst>
              <a:path w="2251" h="858">
                <a:moveTo>
                  <a:pt x="2251" y="858"/>
                </a:moveTo>
                <a:lnTo>
                  <a:pt x="2251" y="858"/>
                </a:lnTo>
                <a:lnTo>
                  <a:pt x="2251" y="0"/>
                </a:lnTo>
                <a:lnTo>
                  <a:pt x="0" y="0"/>
                </a:lnTo>
                <a:lnTo>
                  <a:pt x="0" y="858"/>
                </a:lnTo>
                <a:lnTo>
                  <a:pt x="2251" y="858"/>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5" name="圆角矩形 24"/>
          <p:cNvSpPr/>
          <p:nvPr/>
        </p:nvSpPr>
        <p:spPr>
          <a:xfrm>
            <a:off x="1742409" y="5743387"/>
            <a:ext cx="8576783" cy="60000"/>
          </a:xfrm>
          <a:prstGeom prst="roundRect">
            <a:avLst/>
          </a:pr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6" name="圆角矩形 25"/>
          <p:cNvSpPr/>
          <p:nvPr/>
        </p:nvSpPr>
        <p:spPr>
          <a:xfrm>
            <a:off x="1742409" y="4890952"/>
            <a:ext cx="8576783" cy="60000"/>
          </a:xfrm>
          <a:prstGeom prst="roundRect">
            <a:avLst/>
          </a:pr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652" name="Freeform 194"/>
          <p:cNvSpPr/>
          <p:nvPr/>
        </p:nvSpPr>
        <p:spPr bwMode="auto">
          <a:xfrm>
            <a:off x="1109020" y="3616228"/>
            <a:ext cx="1321403" cy="1058109"/>
          </a:xfrm>
          <a:custGeom>
            <a:avLst/>
            <a:gdLst>
              <a:gd name="T0" fmla="*/ 643 w 803"/>
              <a:gd name="T1" fmla="*/ 643 h 643"/>
              <a:gd name="T2" fmla="*/ 803 w 803"/>
              <a:gd name="T3" fmla="*/ 321 h 643"/>
              <a:gd name="T4" fmla="*/ 643 w 803"/>
              <a:gd name="T5" fmla="*/ 0 h 643"/>
              <a:gd name="T6" fmla="*/ 0 w 803"/>
              <a:gd name="T7" fmla="*/ 0 h 643"/>
              <a:gd name="T8" fmla="*/ 0 w 803"/>
              <a:gd name="T9" fmla="*/ 321 h 643"/>
              <a:gd name="T10" fmla="*/ 0 w 803"/>
              <a:gd name="T11" fmla="*/ 643 h 643"/>
              <a:gd name="T12" fmla="*/ 643 w 803"/>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803" h="643">
                <a:moveTo>
                  <a:pt x="643" y="643"/>
                </a:moveTo>
                <a:lnTo>
                  <a:pt x="803" y="321"/>
                </a:lnTo>
                <a:lnTo>
                  <a:pt x="643" y="0"/>
                </a:lnTo>
                <a:lnTo>
                  <a:pt x="0" y="0"/>
                </a:lnTo>
                <a:lnTo>
                  <a:pt x="0" y="321"/>
                </a:lnTo>
                <a:lnTo>
                  <a:pt x="0" y="643"/>
                </a:lnTo>
                <a:lnTo>
                  <a:pt x="643" y="643"/>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1653" name="Freeform 195"/>
          <p:cNvSpPr/>
          <p:nvPr/>
        </p:nvSpPr>
        <p:spPr bwMode="auto">
          <a:xfrm>
            <a:off x="1429748" y="3881165"/>
            <a:ext cx="625323" cy="528232"/>
          </a:xfrm>
          <a:custGeom>
            <a:avLst/>
            <a:gdLst/>
            <a:ahLst/>
            <a:cxnLst/>
            <a:rect l="l" t="t" r="r" b="b"/>
            <a:pathLst>
              <a:path w="399171" h="337194">
                <a:moveTo>
                  <a:pt x="91389" y="49372"/>
                </a:moveTo>
                <a:cubicBezTo>
                  <a:pt x="73855" y="49372"/>
                  <a:pt x="58825" y="59308"/>
                  <a:pt x="58825" y="79179"/>
                </a:cubicBezTo>
                <a:cubicBezTo>
                  <a:pt x="58825" y="255534"/>
                  <a:pt x="58825" y="255534"/>
                  <a:pt x="58825" y="255534"/>
                </a:cubicBezTo>
                <a:cubicBezTo>
                  <a:pt x="58825" y="275405"/>
                  <a:pt x="73855" y="287824"/>
                  <a:pt x="91389" y="287824"/>
                </a:cubicBezTo>
                <a:cubicBezTo>
                  <a:pt x="108924" y="287824"/>
                  <a:pt x="123953" y="272921"/>
                  <a:pt x="123953" y="253050"/>
                </a:cubicBezTo>
                <a:cubicBezTo>
                  <a:pt x="123953" y="79179"/>
                  <a:pt x="123953" y="79179"/>
                  <a:pt x="123953" y="79179"/>
                </a:cubicBezTo>
                <a:cubicBezTo>
                  <a:pt x="123953" y="59308"/>
                  <a:pt x="108924" y="49372"/>
                  <a:pt x="91389" y="49372"/>
                </a:cubicBezTo>
                <a:close/>
                <a:moveTo>
                  <a:pt x="307062" y="0"/>
                </a:moveTo>
                <a:cubicBezTo>
                  <a:pt x="361830" y="0"/>
                  <a:pt x="394192" y="29753"/>
                  <a:pt x="394192" y="79340"/>
                </a:cubicBezTo>
                <a:cubicBezTo>
                  <a:pt x="394192" y="123969"/>
                  <a:pt x="376766" y="143803"/>
                  <a:pt x="346893" y="156200"/>
                </a:cubicBezTo>
                <a:cubicBezTo>
                  <a:pt x="381745" y="163638"/>
                  <a:pt x="399171" y="190911"/>
                  <a:pt x="399171" y="238019"/>
                </a:cubicBezTo>
                <a:cubicBezTo>
                  <a:pt x="399171" y="309921"/>
                  <a:pt x="366809" y="337194"/>
                  <a:pt x="304573" y="337194"/>
                </a:cubicBezTo>
                <a:cubicBezTo>
                  <a:pt x="242337" y="337194"/>
                  <a:pt x="217443" y="297524"/>
                  <a:pt x="217443" y="247937"/>
                </a:cubicBezTo>
                <a:lnTo>
                  <a:pt x="217443" y="232751"/>
                </a:lnTo>
                <a:cubicBezTo>
                  <a:pt x="217443" y="230581"/>
                  <a:pt x="217443" y="230581"/>
                  <a:pt x="217443" y="230581"/>
                </a:cubicBezTo>
                <a:cubicBezTo>
                  <a:pt x="274700" y="230581"/>
                  <a:pt x="274700" y="230581"/>
                  <a:pt x="274700" y="230581"/>
                </a:cubicBezTo>
                <a:lnTo>
                  <a:pt x="274700" y="239259"/>
                </a:lnTo>
                <a:cubicBezTo>
                  <a:pt x="274700" y="240499"/>
                  <a:pt x="274700" y="240499"/>
                  <a:pt x="274700" y="240499"/>
                </a:cubicBezTo>
                <a:cubicBezTo>
                  <a:pt x="274700" y="267772"/>
                  <a:pt x="282168" y="287607"/>
                  <a:pt x="307062" y="287607"/>
                </a:cubicBezTo>
                <a:cubicBezTo>
                  <a:pt x="334446" y="287607"/>
                  <a:pt x="339425" y="265292"/>
                  <a:pt x="339425" y="235540"/>
                </a:cubicBezTo>
                <a:cubicBezTo>
                  <a:pt x="339425" y="195870"/>
                  <a:pt x="326978" y="180994"/>
                  <a:pt x="299594" y="180994"/>
                </a:cubicBezTo>
                <a:cubicBezTo>
                  <a:pt x="274700" y="180994"/>
                  <a:pt x="274700" y="180994"/>
                  <a:pt x="274700" y="180994"/>
                </a:cubicBezTo>
                <a:lnTo>
                  <a:pt x="274700" y="136365"/>
                </a:lnTo>
                <a:lnTo>
                  <a:pt x="289948" y="136365"/>
                </a:lnTo>
                <a:cubicBezTo>
                  <a:pt x="292126" y="136365"/>
                  <a:pt x="292126" y="136365"/>
                  <a:pt x="292126" y="136365"/>
                </a:cubicBezTo>
                <a:cubicBezTo>
                  <a:pt x="331957" y="136365"/>
                  <a:pt x="334446" y="104134"/>
                  <a:pt x="334446" y="81819"/>
                </a:cubicBezTo>
                <a:cubicBezTo>
                  <a:pt x="334446" y="59505"/>
                  <a:pt x="326978" y="47108"/>
                  <a:pt x="307062" y="47108"/>
                </a:cubicBezTo>
                <a:cubicBezTo>
                  <a:pt x="284658" y="47108"/>
                  <a:pt x="274700" y="61984"/>
                  <a:pt x="274700" y="86778"/>
                </a:cubicBezTo>
                <a:lnTo>
                  <a:pt x="274700" y="97625"/>
                </a:lnTo>
                <a:cubicBezTo>
                  <a:pt x="274700" y="99175"/>
                  <a:pt x="274700" y="99175"/>
                  <a:pt x="274700" y="99175"/>
                </a:cubicBezTo>
                <a:cubicBezTo>
                  <a:pt x="217443" y="99175"/>
                  <a:pt x="217443" y="99175"/>
                  <a:pt x="217443" y="99175"/>
                </a:cubicBezTo>
                <a:lnTo>
                  <a:pt x="217443" y="86158"/>
                </a:lnTo>
                <a:cubicBezTo>
                  <a:pt x="217443" y="84299"/>
                  <a:pt x="217443" y="84299"/>
                  <a:pt x="217443" y="84299"/>
                </a:cubicBezTo>
                <a:cubicBezTo>
                  <a:pt x="217443" y="34711"/>
                  <a:pt x="252295" y="0"/>
                  <a:pt x="307062" y="0"/>
                </a:cubicBezTo>
                <a:close/>
                <a:moveTo>
                  <a:pt x="91389" y="0"/>
                </a:moveTo>
                <a:cubicBezTo>
                  <a:pt x="145729" y="0"/>
                  <a:pt x="182778" y="32232"/>
                  <a:pt x="182778" y="84299"/>
                </a:cubicBezTo>
                <a:cubicBezTo>
                  <a:pt x="182778" y="250416"/>
                  <a:pt x="182778" y="250416"/>
                  <a:pt x="182778" y="250416"/>
                </a:cubicBezTo>
                <a:cubicBezTo>
                  <a:pt x="182778" y="302483"/>
                  <a:pt x="145729" y="337194"/>
                  <a:pt x="91389" y="337194"/>
                </a:cubicBezTo>
                <a:cubicBezTo>
                  <a:pt x="41990" y="337194"/>
                  <a:pt x="0" y="302483"/>
                  <a:pt x="0" y="250416"/>
                </a:cubicBezTo>
                <a:cubicBezTo>
                  <a:pt x="0" y="84299"/>
                  <a:pt x="0" y="84299"/>
                  <a:pt x="0" y="84299"/>
                </a:cubicBezTo>
                <a:cubicBezTo>
                  <a:pt x="0" y="32232"/>
                  <a:pt x="41990" y="0"/>
                  <a:pt x="91389" y="0"/>
                </a:cubicBez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672" name="Freeform 207"/>
          <p:cNvSpPr/>
          <p:nvPr/>
        </p:nvSpPr>
        <p:spPr bwMode="auto">
          <a:xfrm>
            <a:off x="1109020" y="1214203"/>
            <a:ext cx="1321403" cy="1058109"/>
          </a:xfrm>
          <a:custGeom>
            <a:avLst/>
            <a:gdLst>
              <a:gd name="T0" fmla="*/ 643 w 803"/>
              <a:gd name="T1" fmla="*/ 643 h 643"/>
              <a:gd name="T2" fmla="*/ 803 w 803"/>
              <a:gd name="T3" fmla="*/ 321 h 643"/>
              <a:gd name="T4" fmla="*/ 643 w 803"/>
              <a:gd name="T5" fmla="*/ 0 h 643"/>
              <a:gd name="T6" fmla="*/ 0 w 803"/>
              <a:gd name="T7" fmla="*/ 0 h 643"/>
              <a:gd name="T8" fmla="*/ 0 w 803"/>
              <a:gd name="T9" fmla="*/ 321 h 643"/>
              <a:gd name="T10" fmla="*/ 0 w 803"/>
              <a:gd name="T11" fmla="*/ 643 h 643"/>
              <a:gd name="T12" fmla="*/ 643 w 803"/>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803" h="643">
                <a:moveTo>
                  <a:pt x="643" y="643"/>
                </a:moveTo>
                <a:lnTo>
                  <a:pt x="803" y="321"/>
                </a:lnTo>
                <a:lnTo>
                  <a:pt x="643" y="0"/>
                </a:lnTo>
                <a:lnTo>
                  <a:pt x="0" y="0"/>
                </a:lnTo>
                <a:lnTo>
                  <a:pt x="0" y="321"/>
                </a:lnTo>
                <a:lnTo>
                  <a:pt x="0" y="643"/>
                </a:lnTo>
                <a:lnTo>
                  <a:pt x="643" y="643"/>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1673" name="Freeform 208"/>
          <p:cNvSpPr/>
          <p:nvPr/>
        </p:nvSpPr>
        <p:spPr bwMode="auto">
          <a:xfrm>
            <a:off x="1438552" y="1478896"/>
            <a:ext cx="544688" cy="531523"/>
          </a:xfrm>
          <a:custGeom>
            <a:avLst/>
            <a:gdLst/>
            <a:ahLst/>
            <a:cxnLst/>
            <a:rect l="l" t="t" r="r" b="b"/>
            <a:pathLst>
              <a:path w="347699" h="339295">
                <a:moveTo>
                  <a:pt x="91915" y="49371"/>
                </a:moveTo>
                <a:cubicBezTo>
                  <a:pt x="74663" y="49371"/>
                  <a:pt x="59876" y="61790"/>
                  <a:pt x="59876" y="81661"/>
                </a:cubicBezTo>
                <a:cubicBezTo>
                  <a:pt x="59876" y="255533"/>
                  <a:pt x="59876" y="255533"/>
                  <a:pt x="59876" y="255533"/>
                </a:cubicBezTo>
                <a:cubicBezTo>
                  <a:pt x="59876" y="275404"/>
                  <a:pt x="74663" y="287823"/>
                  <a:pt x="91915" y="287823"/>
                </a:cubicBezTo>
                <a:cubicBezTo>
                  <a:pt x="109166" y="287823"/>
                  <a:pt x="123953" y="275404"/>
                  <a:pt x="123953" y="255533"/>
                </a:cubicBezTo>
                <a:cubicBezTo>
                  <a:pt x="123953" y="79178"/>
                  <a:pt x="123953" y="79178"/>
                  <a:pt x="123953" y="79178"/>
                </a:cubicBezTo>
                <a:cubicBezTo>
                  <a:pt x="123953" y="59307"/>
                  <a:pt x="109166" y="49371"/>
                  <a:pt x="91915" y="49371"/>
                </a:cubicBezTo>
                <a:close/>
                <a:moveTo>
                  <a:pt x="305370" y="4202"/>
                </a:moveTo>
                <a:lnTo>
                  <a:pt x="347699" y="4202"/>
                </a:lnTo>
                <a:cubicBezTo>
                  <a:pt x="347699" y="329841"/>
                  <a:pt x="347699" y="329841"/>
                  <a:pt x="347699" y="329841"/>
                </a:cubicBezTo>
                <a:cubicBezTo>
                  <a:pt x="287940" y="329841"/>
                  <a:pt x="287940" y="329841"/>
                  <a:pt x="287940" y="329841"/>
                </a:cubicBezTo>
                <a:cubicBezTo>
                  <a:pt x="287940" y="106120"/>
                  <a:pt x="287940" y="106120"/>
                  <a:pt x="287940" y="106120"/>
                </a:cubicBezTo>
                <a:cubicBezTo>
                  <a:pt x="213241" y="106120"/>
                  <a:pt x="213241" y="106120"/>
                  <a:pt x="213241" y="106120"/>
                </a:cubicBezTo>
                <a:cubicBezTo>
                  <a:pt x="213241" y="61375"/>
                  <a:pt x="213241" y="61375"/>
                  <a:pt x="213241" y="61375"/>
                </a:cubicBezTo>
                <a:lnTo>
                  <a:pt x="219777" y="61375"/>
                </a:lnTo>
                <a:cubicBezTo>
                  <a:pt x="220711" y="61375"/>
                  <a:pt x="220711" y="61375"/>
                  <a:pt x="220711" y="61375"/>
                </a:cubicBezTo>
                <a:cubicBezTo>
                  <a:pt x="270510" y="61375"/>
                  <a:pt x="297900" y="36517"/>
                  <a:pt x="305370" y="4202"/>
                </a:cubicBezTo>
                <a:close/>
                <a:moveTo>
                  <a:pt x="91915" y="0"/>
                </a:moveTo>
                <a:cubicBezTo>
                  <a:pt x="149051" y="0"/>
                  <a:pt x="183829" y="32196"/>
                  <a:pt x="183829" y="86681"/>
                </a:cubicBezTo>
                <a:cubicBezTo>
                  <a:pt x="183829" y="250137"/>
                  <a:pt x="183829" y="250137"/>
                  <a:pt x="183829" y="250137"/>
                </a:cubicBezTo>
                <a:cubicBezTo>
                  <a:pt x="183829" y="304623"/>
                  <a:pt x="149051" y="339295"/>
                  <a:pt x="91915" y="339295"/>
                </a:cubicBezTo>
                <a:cubicBezTo>
                  <a:pt x="42231" y="339295"/>
                  <a:pt x="0" y="302146"/>
                  <a:pt x="0" y="250137"/>
                </a:cubicBezTo>
                <a:cubicBezTo>
                  <a:pt x="0" y="86681"/>
                  <a:pt x="0" y="86681"/>
                  <a:pt x="0" y="86681"/>
                </a:cubicBezTo>
                <a:cubicBezTo>
                  <a:pt x="0" y="34673"/>
                  <a:pt x="42231" y="0"/>
                  <a:pt x="91915" y="0"/>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656" name="Freeform 198"/>
          <p:cNvSpPr/>
          <p:nvPr/>
        </p:nvSpPr>
        <p:spPr bwMode="auto">
          <a:xfrm>
            <a:off x="9641600" y="4818064"/>
            <a:ext cx="1321403" cy="1056461"/>
          </a:xfrm>
          <a:custGeom>
            <a:avLst/>
            <a:gdLst>
              <a:gd name="T0" fmla="*/ 160 w 803"/>
              <a:gd name="T1" fmla="*/ 642 h 642"/>
              <a:gd name="T2" fmla="*/ 0 w 803"/>
              <a:gd name="T3" fmla="*/ 321 h 642"/>
              <a:gd name="T4" fmla="*/ 160 w 803"/>
              <a:gd name="T5" fmla="*/ 0 h 642"/>
              <a:gd name="T6" fmla="*/ 803 w 803"/>
              <a:gd name="T7" fmla="*/ 0 h 642"/>
              <a:gd name="T8" fmla="*/ 803 w 803"/>
              <a:gd name="T9" fmla="*/ 321 h 642"/>
              <a:gd name="T10" fmla="*/ 803 w 803"/>
              <a:gd name="T11" fmla="*/ 642 h 642"/>
              <a:gd name="T12" fmla="*/ 160 w 803"/>
              <a:gd name="T13" fmla="*/ 642 h 642"/>
            </a:gdLst>
            <a:ahLst/>
            <a:cxnLst>
              <a:cxn ang="0">
                <a:pos x="T0" y="T1"/>
              </a:cxn>
              <a:cxn ang="0">
                <a:pos x="T2" y="T3"/>
              </a:cxn>
              <a:cxn ang="0">
                <a:pos x="T4" y="T5"/>
              </a:cxn>
              <a:cxn ang="0">
                <a:pos x="T6" y="T7"/>
              </a:cxn>
              <a:cxn ang="0">
                <a:pos x="T8" y="T9"/>
              </a:cxn>
              <a:cxn ang="0">
                <a:pos x="T10" y="T11"/>
              </a:cxn>
              <a:cxn ang="0">
                <a:pos x="T12" y="T13"/>
              </a:cxn>
            </a:cxnLst>
            <a:rect l="0" t="0" r="r" b="b"/>
            <a:pathLst>
              <a:path w="803" h="642">
                <a:moveTo>
                  <a:pt x="160" y="642"/>
                </a:moveTo>
                <a:lnTo>
                  <a:pt x="0" y="321"/>
                </a:lnTo>
                <a:lnTo>
                  <a:pt x="160" y="0"/>
                </a:lnTo>
                <a:lnTo>
                  <a:pt x="803" y="0"/>
                </a:lnTo>
                <a:lnTo>
                  <a:pt x="803" y="321"/>
                </a:lnTo>
                <a:lnTo>
                  <a:pt x="803" y="642"/>
                </a:lnTo>
                <a:lnTo>
                  <a:pt x="160" y="64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1664" name="Freeform 199"/>
          <p:cNvSpPr/>
          <p:nvPr/>
        </p:nvSpPr>
        <p:spPr bwMode="auto">
          <a:xfrm>
            <a:off x="10008969" y="5081357"/>
            <a:ext cx="638483" cy="529875"/>
          </a:xfrm>
          <a:custGeom>
            <a:avLst/>
            <a:gdLst/>
            <a:ahLst/>
            <a:cxnLst/>
            <a:rect l="l" t="t" r="r" b="b"/>
            <a:pathLst>
              <a:path w="407574" h="338244">
                <a:moveTo>
                  <a:pt x="320387" y="79834"/>
                </a:moveTo>
                <a:lnTo>
                  <a:pt x="260511" y="213241"/>
                </a:lnTo>
                <a:lnTo>
                  <a:pt x="320387" y="213241"/>
                </a:lnTo>
                <a:close/>
                <a:moveTo>
                  <a:pt x="91914" y="50422"/>
                </a:moveTo>
                <a:cubicBezTo>
                  <a:pt x="74662" y="50422"/>
                  <a:pt x="59875" y="60314"/>
                  <a:pt x="59875" y="80097"/>
                </a:cubicBezTo>
                <a:cubicBezTo>
                  <a:pt x="59875" y="255675"/>
                  <a:pt x="59875" y="255675"/>
                  <a:pt x="59875" y="255675"/>
                </a:cubicBezTo>
                <a:cubicBezTo>
                  <a:pt x="59875" y="275458"/>
                  <a:pt x="74662" y="287823"/>
                  <a:pt x="91914" y="287823"/>
                </a:cubicBezTo>
                <a:cubicBezTo>
                  <a:pt x="109165" y="287823"/>
                  <a:pt x="123952" y="272986"/>
                  <a:pt x="123952" y="253202"/>
                </a:cubicBezTo>
                <a:cubicBezTo>
                  <a:pt x="123952" y="80097"/>
                  <a:pt x="123952" y="80097"/>
                  <a:pt x="123952" y="80097"/>
                </a:cubicBezTo>
                <a:cubicBezTo>
                  <a:pt x="123952" y="60314"/>
                  <a:pt x="109165" y="50422"/>
                  <a:pt x="91914" y="50422"/>
                </a:cubicBezTo>
                <a:close/>
                <a:moveTo>
                  <a:pt x="307781" y="5252"/>
                </a:moveTo>
                <a:lnTo>
                  <a:pt x="380263" y="5252"/>
                </a:lnTo>
                <a:lnTo>
                  <a:pt x="380263" y="213241"/>
                </a:lnTo>
                <a:lnTo>
                  <a:pt x="407574" y="213241"/>
                </a:lnTo>
                <a:lnTo>
                  <a:pt x="407574" y="265764"/>
                </a:lnTo>
                <a:lnTo>
                  <a:pt x="380263" y="265764"/>
                </a:lnTo>
                <a:lnTo>
                  <a:pt x="380263" y="329841"/>
                </a:lnTo>
                <a:lnTo>
                  <a:pt x="320387" y="329841"/>
                </a:lnTo>
                <a:lnTo>
                  <a:pt x="320387" y="265764"/>
                </a:lnTo>
                <a:lnTo>
                  <a:pt x="216392" y="265764"/>
                </a:lnTo>
                <a:lnTo>
                  <a:pt x="216392" y="205888"/>
                </a:lnTo>
                <a:close/>
                <a:moveTo>
                  <a:pt x="91915" y="0"/>
                </a:moveTo>
                <a:cubicBezTo>
                  <a:pt x="149051" y="0"/>
                  <a:pt x="183829" y="32332"/>
                  <a:pt x="183829" y="84561"/>
                </a:cubicBezTo>
                <a:cubicBezTo>
                  <a:pt x="183829" y="251196"/>
                  <a:pt x="183829" y="251196"/>
                  <a:pt x="183829" y="251196"/>
                </a:cubicBezTo>
                <a:cubicBezTo>
                  <a:pt x="183829" y="303425"/>
                  <a:pt x="149051" y="338244"/>
                  <a:pt x="91915" y="338244"/>
                </a:cubicBezTo>
                <a:cubicBezTo>
                  <a:pt x="42231" y="338244"/>
                  <a:pt x="0" y="303425"/>
                  <a:pt x="0" y="251196"/>
                </a:cubicBezTo>
                <a:cubicBezTo>
                  <a:pt x="0" y="84561"/>
                  <a:pt x="0" y="84561"/>
                  <a:pt x="0" y="84561"/>
                </a:cubicBezTo>
                <a:cubicBezTo>
                  <a:pt x="0" y="32332"/>
                  <a:pt x="42231" y="0"/>
                  <a:pt x="91915" y="0"/>
                </a:cubicBezTo>
                <a:close/>
              </a:path>
            </a:pathLst>
          </a:cu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668" name="Freeform 203"/>
          <p:cNvSpPr/>
          <p:nvPr/>
        </p:nvSpPr>
        <p:spPr bwMode="auto">
          <a:xfrm>
            <a:off x="9641600" y="2414515"/>
            <a:ext cx="1321403" cy="1058109"/>
          </a:xfrm>
          <a:custGeom>
            <a:avLst/>
            <a:gdLst>
              <a:gd name="T0" fmla="*/ 160 w 803"/>
              <a:gd name="T1" fmla="*/ 643 h 643"/>
              <a:gd name="T2" fmla="*/ 0 w 803"/>
              <a:gd name="T3" fmla="*/ 322 h 643"/>
              <a:gd name="T4" fmla="*/ 160 w 803"/>
              <a:gd name="T5" fmla="*/ 0 h 643"/>
              <a:gd name="T6" fmla="*/ 803 w 803"/>
              <a:gd name="T7" fmla="*/ 0 h 643"/>
              <a:gd name="T8" fmla="*/ 803 w 803"/>
              <a:gd name="T9" fmla="*/ 322 h 643"/>
              <a:gd name="T10" fmla="*/ 803 w 803"/>
              <a:gd name="T11" fmla="*/ 643 h 643"/>
              <a:gd name="T12" fmla="*/ 160 w 803"/>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803" h="643">
                <a:moveTo>
                  <a:pt x="160" y="643"/>
                </a:moveTo>
                <a:lnTo>
                  <a:pt x="0" y="322"/>
                </a:lnTo>
                <a:lnTo>
                  <a:pt x="160" y="0"/>
                </a:lnTo>
                <a:lnTo>
                  <a:pt x="803" y="0"/>
                </a:lnTo>
                <a:lnTo>
                  <a:pt x="803" y="322"/>
                </a:lnTo>
                <a:lnTo>
                  <a:pt x="803" y="643"/>
                </a:lnTo>
                <a:lnTo>
                  <a:pt x="160" y="643"/>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1669" name="Freeform 204"/>
          <p:cNvSpPr/>
          <p:nvPr/>
        </p:nvSpPr>
        <p:spPr bwMode="auto">
          <a:xfrm>
            <a:off x="10009827" y="2679452"/>
            <a:ext cx="626968" cy="528232"/>
          </a:xfrm>
          <a:custGeom>
            <a:avLst/>
            <a:gdLst/>
            <a:ahLst/>
            <a:cxnLst/>
            <a:rect l="l" t="t" r="r" b="b"/>
            <a:pathLst>
              <a:path w="400221" h="337194">
                <a:moveTo>
                  <a:pt x="92278" y="49372"/>
                </a:moveTo>
                <a:cubicBezTo>
                  <a:pt x="75027" y="49372"/>
                  <a:pt x="57775" y="61791"/>
                  <a:pt x="57775" y="79179"/>
                </a:cubicBezTo>
                <a:cubicBezTo>
                  <a:pt x="57775" y="255534"/>
                  <a:pt x="57775" y="255534"/>
                  <a:pt x="57775" y="255534"/>
                </a:cubicBezTo>
                <a:cubicBezTo>
                  <a:pt x="57775" y="275405"/>
                  <a:pt x="75027" y="287824"/>
                  <a:pt x="92278" y="287824"/>
                </a:cubicBezTo>
                <a:cubicBezTo>
                  <a:pt x="107065" y="287824"/>
                  <a:pt x="121852" y="272921"/>
                  <a:pt x="121852" y="253050"/>
                </a:cubicBezTo>
                <a:cubicBezTo>
                  <a:pt x="121852" y="79179"/>
                  <a:pt x="121852" y="79179"/>
                  <a:pt x="121852" y="79179"/>
                </a:cubicBezTo>
                <a:cubicBezTo>
                  <a:pt x="121852" y="59308"/>
                  <a:pt x="107065" y="49372"/>
                  <a:pt x="92278" y="49372"/>
                </a:cubicBezTo>
                <a:close/>
                <a:moveTo>
                  <a:pt x="307978" y="0"/>
                </a:moveTo>
                <a:cubicBezTo>
                  <a:pt x="360332" y="0"/>
                  <a:pt x="400221" y="32240"/>
                  <a:pt x="400221" y="86800"/>
                </a:cubicBezTo>
                <a:cubicBezTo>
                  <a:pt x="400221" y="121520"/>
                  <a:pt x="385263" y="156241"/>
                  <a:pt x="357839" y="183521"/>
                </a:cubicBezTo>
                <a:cubicBezTo>
                  <a:pt x="322936" y="215761"/>
                  <a:pt x="285540" y="240561"/>
                  <a:pt x="280554" y="280241"/>
                </a:cubicBezTo>
                <a:cubicBezTo>
                  <a:pt x="392742" y="280241"/>
                  <a:pt x="392742" y="280241"/>
                  <a:pt x="392742" y="280241"/>
                </a:cubicBezTo>
                <a:lnTo>
                  <a:pt x="392742" y="329841"/>
                </a:lnTo>
                <a:cubicBezTo>
                  <a:pt x="213241" y="329841"/>
                  <a:pt x="213241" y="329841"/>
                  <a:pt x="213241" y="329841"/>
                </a:cubicBezTo>
                <a:lnTo>
                  <a:pt x="213241" y="314651"/>
                </a:lnTo>
                <a:cubicBezTo>
                  <a:pt x="213241" y="312481"/>
                  <a:pt x="213241" y="312481"/>
                  <a:pt x="213241" y="312481"/>
                </a:cubicBezTo>
                <a:cubicBezTo>
                  <a:pt x="213241" y="223201"/>
                  <a:pt x="280554" y="181041"/>
                  <a:pt x="307978" y="153761"/>
                </a:cubicBezTo>
                <a:cubicBezTo>
                  <a:pt x="337895" y="124000"/>
                  <a:pt x="342881" y="114080"/>
                  <a:pt x="342881" y="91760"/>
                </a:cubicBezTo>
                <a:cubicBezTo>
                  <a:pt x="342881" y="62000"/>
                  <a:pt x="330415" y="49600"/>
                  <a:pt x="307978" y="49600"/>
                </a:cubicBezTo>
                <a:cubicBezTo>
                  <a:pt x="288033" y="49600"/>
                  <a:pt x="275568" y="62000"/>
                  <a:pt x="275568" y="99200"/>
                </a:cubicBezTo>
                <a:lnTo>
                  <a:pt x="275568" y="116560"/>
                </a:lnTo>
                <a:cubicBezTo>
                  <a:pt x="275568" y="119040"/>
                  <a:pt x="275568" y="119040"/>
                  <a:pt x="275568" y="119040"/>
                </a:cubicBezTo>
                <a:cubicBezTo>
                  <a:pt x="215734" y="119040"/>
                  <a:pt x="215734" y="119040"/>
                  <a:pt x="215734" y="119040"/>
                </a:cubicBezTo>
                <a:lnTo>
                  <a:pt x="215734" y="101680"/>
                </a:lnTo>
                <a:cubicBezTo>
                  <a:pt x="215734" y="99200"/>
                  <a:pt x="215734" y="99200"/>
                  <a:pt x="215734" y="99200"/>
                </a:cubicBezTo>
                <a:cubicBezTo>
                  <a:pt x="215734" y="32240"/>
                  <a:pt x="263103" y="0"/>
                  <a:pt x="307978" y="0"/>
                </a:cubicBezTo>
                <a:close/>
                <a:moveTo>
                  <a:pt x="92109" y="0"/>
                </a:moveTo>
                <a:cubicBezTo>
                  <a:pt x="146876" y="0"/>
                  <a:pt x="181728" y="32232"/>
                  <a:pt x="181728" y="86778"/>
                </a:cubicBezTo>
                <a:cubicBezTo>
                  <a:pt x="181728" y="250416"/>
                  <a:pt x="181728" y="250416"/>
                  <a:pt x="181728" y="250416"/>
                </a:cubicBezTo>
                <a:cubicBezTo>
                  <a:pt x="181728" y="302483"/>
                  <a:pt x="146876" y="337194"/>
                  <a:pt x="92109" y="337194"/>
                </a:cubicBezTo>
                <a:cubicBezTo>
                  <a:pt x="39831" y="337194"/>
                  <a:pt x="0" y="302483"/>
                  <a:pt x="0" y="250416"/>
                </a:cubicBezTo>
                <a:cubicBezTo>
                  <a:pt x="0" y="86778"/>
                  <a:pt x="0" y="86778"/>
                  <a:pt x="0" y="86778"/>
                </a:cubicBezTo>
                <a:cubicBezTo>
                  <a:pt x="0" y="34711"/>
                  <a:pt x="39831" y="0"/>
                  <a:pt x="92109" y="0"/>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7" name="副标题 2"/>
          <p:cNvSpPr txBox="1"/>
          <p:nvPr/>
        </p:nvSpPr>
        <p:spPr>
          <a:xfrm>
            <a:off x="2535375" y="1551145"/>
            <a:ext cx="7048799" cy="38422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28" name="副标题 2"/>
          <p:cNvSpPr txBox="1"/>
          <p:nvPr/>
        </p:nvSpPr>
        <p:spPr>
          <a:xfrm>
            <a:off x="1972592" y="2784425"/>
            <a:ext cx="7835195" cy="38422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29" name="副标题 2"/>
          <p:cNvSpPr txBox="1"/>
          <p:nvPr/>
        </p:nvSpPr>
        <p:spPr>
          <a:xfrm>
            <a:off x="2539826" y="3947636"/>
            <a:ext cx="7585884" cy="38422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30" name="副标题 2"/>
          <p:cNvSpPr txBox="1"/>
          <p:nvPr/>
        </p:nvSpPr>
        <p:spPr>
          <a:xfrm>
            <a:off x="2065863" y="5094182"/>
            <a:ext cx="7875093" cy="479719"/>
          </a:xfrm>
          <a:prstGeom prst="rect">
            <a:avLst/>
          </a:prstGeom>
        </p:spPr>
        <p:txBody>
          <a:bodyPr vert="horz" lIns="121920" tIns="60960" rIns="121920" bIns="60960" rtlCol="0">
            <a:noAutofit/>
          </a:bodyPr>
          <a:lstStyle>
            <a:defPPr>
              <a:defRPr lang="zh-CN"/>
            </a:defPPr>
            <a:lvl1pPr indent="0">
              <a:lnSpc>
                <a:spcPct val="120000"/>
              </a:lnSpc>
              <a:spcBef>
                <a:spcPct val="20000"/>
              </a:spcBef>
              <a:buFont typeface="Arial" panose="020B0604020202020204" pitchFamily="34" charset="0"/>
              <a:buNone/>
              <a:defRPr sz="1600">
                <a:solidFill>
                  <a:schemeClr val="accent6"/>
                </a:solidFill>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zh-CN" altLang="en-US" sz="2135" dirty="0">
                <a:solidFill>
                  <a:schemeClr val="tx2"/>
                </a:solidFill>
                <a:latin typeface="+mn-lt"/>
                <a:ea typeface="+mn-ea"/>
                <a:cs typeface="+mn-ea"/>
                <a:sym typeface="+mn-lt"/>
              </a:rPr>
              <a:t>单击添加文本单击添加文本单击添加文本</a:t>
            </a:r>
          </a:p>
        </p:txBody>
      </p:sp>
      <p:sp>
        <p:nvSpPr>
          <p:cNvPr id="31"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32" name="图片 3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33" name="直接连接符 32"/>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51"/>
                                        </p:tgtEl>
                                        <p:attrNameLst>
                                          <p:attrName>style.visibility</p:attrName>
                                        </p:attrNameLst>
                                      </p:cBhvr>
                                      <p:to>
                                        <p:strVal val="visible"/>
                                      </p:to>
                                    </p:set>
                                    <p:animEffect transition="in" filter="fade">
                                      <p:cBhvr>
                                        <p:cTn id="7" dur="500"/>
                                        <p:tgtEl>
                                          <p:spTgt spid="216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672"/>
                                        </p:tgtEl>
                                        <p:attrNameLst>
                                          <p:attrName>style.visibility</p:attrName>
                                        </p:attrNameLst>
                                      </p:cBhvr>
                                      <p:to>
                                        <p:strVal val="visible"/>
                                      </p:to>
                                    </p:set>
                                    <p:animEffect transition="in" filter="fade">
                                      <p:cBhvr>
                                        <p:cTn id="16" dur="500"/>
                                        <p:tgtEl>
                                          <p:spTgt spid="216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673"/>
                                        </p:tgtEl>
                                        <p:attrNameLst>
                                          <p:attrName>style.visibility</p:attrName>
                                        </p:attrNameLst>
                                      </p:cBhvr>
                                      <p:to>
                                        <p:strVal val="visible"/>
                                      </p:to>
                                    </p:set>
                                    <p:animEffect transition="in" filter="fade">
                                      <p:cBhvr>
                                        <p:cTn id="19" dur="500"/>
                                        <p:tgtEl>
                                          <p:spTgt spid="216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650"/>
                                        </p:tgtEl>
                                        <p:attrNameLst>
                                          <p:attrName>style.visibility</p:attrName>
                                        </p:attrNameLst>
                                      </p:cBhvr>
                                      <p:to>
                                        <p:strVal val="visible"/>
                                      </p:to>
                                    </p:set>
                                    <p:animEffect transition="in" filter="fade">
                                      <p:cBhvr>
                                        <p:cTn id="26" dur="500"/>
                                        <p:tgtEl>
                                          <p:spTgt spid="216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668"/>
                                        </p:tgtEl>
                                        <p:attrNameLst>
                                          <p:attrName>style.visibility</p:attrName>
                                        </p:attrNameLst>
                                      </p:cBhvr>
                                      <p:to>
                                        <p:strVal val="visible"/>
                                      </p:to>
                                    </p:set>
                                    <p:animEffect transition="in" filter="fade">
                                      <p:cBhvr>
                                        <p:cTn id="38" dur="500"/>
                                        <p:tgtEl>
                                          <p:spTgt spid="2166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669"/>
                                        </p:tgtEl>
                                        <p:attrNameLst>
                                          <p:attrName>style.visibility</p:attrName>
                                        </p:attrNameLst>
                                      </p:cBhvr>
                                      <p:to>
                                        <p:strVal val="visible"/>
                                      </p:to>
                                    </p:set>
                                    <p:animEffect transition="in" filter="fade">
                                      <p:cBhvr>
                                        <p:cTn id="41" dur="500"/>
                                        <p:tgtEl>
                                          <p:spTgt spid="2166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21648"/>
                                        </p:tgtEl>
                                        <p:attrNameLst>
                                          <p:attrName>style.visibility</p:attrName>
                                        </p:attrNameLst>
                                      </p:cBhvr>
                                      <p:to>
                                        <p:strVal val="visible"/>
                                      </p:to>
                                    </p:set>
                                    <p:animEffect transition="in" filter="fade">
                                      <p:cBhvr>
                                        <p:cTn id="48" dur="500"/>
                                        <p:tgtEl>
                                          <p:spTgt spid="216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652"/>
                                        </p:tgtEl>
                                        <p:attrNameLst>
                                          <p:attrName>style.visibility</p:attrName>
                                        </p:attrNameLst>
                                      </p:cBhvr>
                                      <p:to>
                                        <p:strVal val="visible"/>
                                      </p:to>
                                    </p:set>
                                    <p:animEffect transition="in" filter="fade">
                                      <p:cBhvr>
                                        <p:cTn id="57" dur="500"/>
                                        <p:tgtEl>
                                          <p:spTgt spid="216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653"/>
                                        </p:tgtEl>
                                        <p:attrNameLst>
                                          <p:attrName>style.visibility</p:attrName>
                                        </p:attrNameLst>
                                      </p:cBhvr>
                                      <p:to>
                                        <p:strVal val="visible"/>
                                      </p:to>
                                    </p:set>
                                    <p:animEffect transition="in" filter="fade">
                                      <p:cBhvr>
                                        <p:cTn id="60" dur="500"/>
                                        <p:tgtEl>
                                          <p:spTgt spid="2165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1649"/>
                                        </p:tgtEl>
                                        <p:attrNameLst>
                                          <p:attrName>style.visibility</p:attrName>
                                        </p:attrNameLst>
                                      </p:cBhvr>
                                      <p:to>
                                        <p:strVal val="visible"/>
                                      </p:to>
                                    </p:set>
                                    <p:animEffect transition="in" filter="fade">
                                      <p:cBhvr>
                                        <p:cTn id="67" dur="500"/>
                                        <p:tgtEl>
                                          <p:spTgt spid="216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656"/>
                                        </p:tgtEl>
                                        <p:attrNameLst>
                                          <p:attrName>style.visibility</p:attrName>
                                        </p:attrNameLst>
                                      </p:cBhvr>
                                      <p:to>
                                        <p:strVal val="visible"/>
                                      </p:to>
                                    </p:set>
                                    <p:animEffect transition="in" filter="fade">
                                      <p:cBhvr>
                                        <p:cTn id="73" dur="500"/>
                                        <p:tgtEl>
                                          <p:spTgt spid="2165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664"/>
                                        </p:tgtEl>
                                        <p:attrNameLst>
                                          <p:attrName>style.visibility</p:attrName>
                                        </p:attrNameLst>
                                      </p:cBhvr>
                                      <p:to>
                                        <p:strVal val="visible"/>
                                      </p:to>
                                    </p:set>
                                    <p:animEffect transition="in" filter="fade">
                                      <p:cBhvr>
                                        <p:cTn id="76" dur="500"/>
                                        <p:tgtEl>
                                          <p:spTgt spid="216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51" grpId="0" animBg="1"/>
      <p:bldP spid="2" grpId="0" animBg="1"/>
      <p:bldP spid="20" grpId="0" animBg="1"/>
      <p:bldP spid="21650" grpId="0" animBg="1"/>
      <p:bldP spid="21" grpId="0" animBg="1"/>
      <p:bldP spid="22" grpId="0" animBg="1"/>
      <p:bldP spid="21648" grpId="0" animBg="1"/>
      <p:bldP spid="23" grpId="0" animBg="1"/>
      <p:bldP spid="24" grpId="0" animBg="1"/>
      <p:bldP spid="21649" grpId="0" animBg="1"/>
      <p:bldP spid="25" grpId="0" animBg="1"/>
      <p:bldP spid="26" grpId="0" animBg="1"/>
      <p:bldP spid="21652" grpId="0" animBg="1"/>
      <p:bldP spid="21653" grpId="0" animBg="1"/>
      <p:bldP spid="21672" grpId="0" animBg="1"/>
      <p:bldP spid="21673" grpId="0" animBg="1"/>
      <p:bldP spid="21656" grpId="0" animBg="1"/>
      <p:bldP spid="21664" grpId="0" animBg="1"/>
      <p:bldP spid="21668" grpId="0" animBg="1"/>
      <p:bldP spid="21669" grpId="0" animBg="1"/>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33"/>
          <p:cNvSpPr/>
          <p:nvPr/>
        </p:nvSpPr>
        <p:spPr bwMode="auto">
          <a:xfrm>
            <a:off x="3903332" y="1151613"/>
            <a:ext cx="4284797" cy="1210503"/>
          </a:xfrm>
          <a:custGeom>
            <a:avLst/>
            <a:gdLst>
              <a:gd name="T0" fmla="*/ 2676 w 2676"/>
              <a:gd name="T1" fmla="*/ 756 h 756"/>
              <a:gd name="T2" fmla="*/ 28 w 2676"/>
              <a:gd name="T3" fmla="*/ 543 h 756"/>
              <a:gd name="T4" fmla="*/ 0 w 2676"/>
              <a:gd name="T5" fmla="*/ 158 h 756"/>
              <a:gd name="T6" fmla="*/ 2676 w 2676"/>
              <a:gd name="T7" fmla="*/ 0 h 756"/>
              <a:gd name="T8" fmla="*/ 2676 w 2676"/>
              <a:gd name="T9" fmla="*/ 756 h 756"/>
            </a:gdLst>
            <a:ahLst/>
            <a:cxnLst>
              <a:cxn ang="0">
                <a:pos x="T0" y="T1"/>
              </a:cxn>
              <a:cxn ang="0">
                <a:pos x="T2" y="T3"/>
              </a:cxn>
              <a:cxn ang="0">
                <a:pos x="T4" y="T5"/>
              </a:cxn>
              <a:cxn ang="0">
                <a:pos x="T6" y="T7"/>
              </a:cxn>
              <a:cxn ang="0">
                <a:pos x="T8" y="T9"/>
              </a:cxn>
            </a:cxnLst>
            <a:rect l="0" t="0" r="r" b="b"/>
            <a:pathLst>
              <a:path w="2676" h="756">
                <a:moveTo>
                  <a:pt x="2676" y="756"/>
                </a:moveTo>
                <a:lnTo>
                  <a:pt x="28" y="543"/>
                </a:lnTo>
                <a:lnTo>
                  <a:pt x="0" y="158"/>
                </a:lnTo>
                <a:lnTo>
                  <a:pt x="2676" y="0"/>
                </a:lnTo>
                <a:lnTo>
                  <a:pt x="2676" y="756"/>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8" name="Freeform 34"/>
          <p:cNvSpPr/>
          <p:nvPr/>
        </p:nvSpPr>
        <p:spPr bwMode="auto">
          <a:xfrm>
            <a:off x="1948275" y="1359769"/>
            <a:ext cx="438727" cy="430721"/>
          </a:xfrm>
          <a:custGeom>
            <a:avLst/>
            <a:gdLst>
              <a:gd name="T0" fmla="*/ 46 w 116"/>
              <a:gd name="T1" fmla="*/ 86 h 114"/>
              <a:gd name="T2" fmla="*/ 64 w 116"/>
              <a:gd name="T3" fmla="*/ 112 h 114"/>
              <a:gd name="T4" fmla="*/ 76 w 116"/>
              <a:gd name="T5" fmla="*/ 113 h 114"/>
              <a:gd name="T6" fmla="*/ 107 w 116"/>
              <a:gd name="T7" fmla="*/ 114 h 114"/>
              <a:gd name="T8" fmla="*/ 116 w 116"/>
              <a:gd name="T9" fmla="*/ 108 h 114"/>
              <a:gd name="T10" fmla="*/ 104 w 116"/>
              <a:gd name="T11" fmla="*/ 93 h 114"/>
              <a:gd name="T12" fmla="*/ 66 w 116"/>
              <a:gd name="T13" fmla="*/ 46 h 114"/>
              <a:gd name="T14" fmla="*/ 40 w 116"/>
              <a:gd name="T15" fmla="*/ 15 h 114"/>
              <a:gd name="T16" fmla="*/ 39 w 116"/>
              <a:gd name="T17" fmla="*/ 14 h 114"/>
              <a:gd name="T18" fmla="*/ 10 w 116"/>
              <a:gd name="T19" fmla="*/ 8 h 114"/>
              <a:gd name="T20" fmla="*/ 12 w 116"/>
              <a:gd name="T21" fmla="*/ 38 h 114"/>
              <a:gd name="T22" fmla="*/ 23 w 116"/>
              <a:gd name="T23" fmla="*/ 54 h 114"/>
              <a:gd name="T24" fmla="*/ 46 w 116"/>
              <a:gd name="T25"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4">
                <a:moveTo>
                  <a:pt x="46" y="86"/>
                </a:moveTo>
                <a:cubicBezTo>
                  <a:pt x="52" y="95"/>
                  <a:pt x="58" y="104"/>
                  <a:pt x="64" y="112"/>
                </a:cubicBezTo>
                <a:cubicBezTo>
                  <a:pt x="68" y="112"/>
                  <a:pt x="72" y="113"/>
                  <a:pt x="76" y="113"/>
                </a:cubicBezTo>
                <a:cubicBezTo>
                  <a:pt x="86" y="113"/>
                  <a:pt x="96" y="114"/>
                  <a:pt x="107" y="114"/>
                </a:cubicBezTo>
                <a:cubicBezTo>
                  <a:pt x="110" y="112"/>
                  <a:pt x="113" y="110"/>
                  <a:pt x="116" y="108"/>
                </a:cubicBezTo>
                <a:cubicBezTo>
                  <a:pt x="111" y="104"/>
                  <a:pt x="108" y="98"/>
                  <a:pt x="104" y="93"/>
                </a:cubicBezTo>
                <a:cubicBezTo>
                  <a:pt x="94" y="81"/>
                  <a:pt x="79" y="62"/>
                  <a:pt x="66" y="46"/>
                </a:cubicBezTo>
                <a:cubicBezTo>
                  <a:pt x="54" y="31"/>
                  <a:pt x="44" y="19"/>
                  <a:pt x="40" y="15"/>
                </a:cubicBezTo>
                <a:cubicBezTo>
                  <a:pt x="39" y="14"/>
                  <a:pt x="39" y="14"/>
                  <a:pt x="39" y="14"/>
                </a:cubicBezTo>
                <a:cubicBezTo>
                  <a:pt x="39" y="14"/>
                  <a:pt x="21" y="0"/>
                  <a:pt x="10" y="8"/>
                </a:cubicBezTo>
                <a:cubicBezTo>
                  <a:pt x="10" y="8"/>
                  <a:pt x="0" y="16"/>
                  <a:pt x="12" y="38"/>
                </a:cubicBezTo>
                <a:cubicBezTo>
                  <a:pt x="15" y="43"/>
                  <a:pt x="19" y="48"/>
                  <a:pt x="23" y="54"/>
                </a:cubicBezTo>
                <a:cubicBezTo>
                  <a:pt x="30" y="65"/>
                  <a:pt x="38" y="76"/>
                  <a:pt x="46" y="86"/>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9" name="Freeform 35"/>
          <p:cNvSpPr/>
          <p:nvPr/>
        </p:nvSpPr>
        <p:spPr bwMode="auto">
          <a:xfrm>
            <a:off x="2121203" y="1404602"/>
            <a:ext cx="224168" cy="204953"/>
          </a:xfrm>
          <a:custGeom>
            <a:avLst/>
            <a:gdLst>
              <a:gd name="T0" fmla="*/ 0 w 59"/>
              <a:gd name="T1" fmla="*/ 52 h 54"/>
              <a:gd name="T2" fmla="*/ 26 w 59"/>
              <a:gd name="T3" fmla="*/ 53 h 54"/>
              <a:gd name="T4" fmla="*/ 23 w 59"/>
              <a:gd name="T5" fmla="*/ 44 h 54"/>
              <a:gd name="T6" fmla="*/ 48 w 59"/>
              <a:gd name="T7" fmla="*/ 16 h 54"/>
              <a:gd name="T8" fmla="*/ 59 w 59"/>
              <a:gd name="T9" fmla="*/ 12 h 54"/>
              <a:gd name="T10" fmla="*/ 50 w 59"/>
              <a:gd name="T11" fmla="*/ 0 h 54"/>
              <a:gd name="T12" fmla="*/ 44 w 59"/>
              <a:gd name="T13" fmla="*/ 11 h 54"/>
              <a:gd name="T14" fmla="*/ 13 w 59"/>
              <a:gd name="T15" fmla="*/ 44 h 54"/>
              <a:gd name="T16" fmla="*/ 0 w 59"/>
              <a:gd name="T1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4">
                <a:moveTo>
                  <a:pt x="0" y="52"/>
                </a:moveTo>
                <a:cubicBezTo>
                  <a:pt x="26" y="53"/>
                  <a:pt x="26" y="53"/>
                  <a:pt x="26" y="53"/>
                </a:cubicBezTo>
                <a:cubicBezTo>
                  <a:pt x="26" y="53"/>
                  <a:pt x="18" y="49"/>
                  <a:pt x="23" y="44"/>
                </a:cubicBezTo>
                <a:cubicBezTo>
                  <a:pt x="48" y="16"/>
                  <a:pt x="48" y="16"/>
                  <a:pt x="48" y="16"/>
                </a:cubicBezTo>
                <a:cubicBezTo>
                  <a:pt x="59" y="12"/>
                  <a:pt x="59" y="12"/>
                  <a:pt x="59" y="12"/>
                </a:cubicBezTo>
                <a:cubicBezTo>
                  <a:pt x="50" y="0"/>
                  <a:pt x="50" y="0"/>
                  <a:pt x="50" y="0"/>
                </a:cubicBezTo>
                <a:cubicBezTo>
                  <a:pt x="44" y="11"/>
                  <a:pt x="44" y="11"/>
                  <a:pt x="44" y="11"/>
                </a:cubicBezTo>
                <a:cubicBezTo>
                  <a:pt x="13" y="44"/>
                  <a:pt x="13" y="44"/>
                  <a:pt x="13" y="44"/>
                </a:cubicBezTo>
                <a:cubicBezTo>
                  <a:pt x="13" y="44"/>
                  <a:pt x="5" y="54"/>
                  <a:pt x="0" y="5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0" name="Freeform 36"/>
          <p:cNvSpPr/>
          <p:nvPr/>
        </p:nvSpPr>
        <p:spPr bwMode="auto">
          <a:xfrm>
            <a:off x="2057155" y="1654387"/>
            <a:ext cx="963920" cy="949508"/>
          </a:xfrm>
          <a:custGeom>
            <a:avLst/>
            <a:gdLst>
              <a:gd name="T0" fmla="*/ 22 w 255"/>
              <a:gd name="T1" fmla="*/ 103 h 251"/>
              <a:gd name="T2" fmla="*/ 78 w 255"/>
              <a:gd name="T3" fmla="*/ 101 h 251"/>
              <a:gd name="T4" fmla="*/ 87 w 255"/>
              <a:gd name="T5" fmla="*/ 101 h 251"/>
              <a:gd name="T6" fmla="*/ 185 w 255"/>
              <a:gd name="T7" fmla="*/ 206 h 251"/>
              <a:gd name="T8" fmla="*/ 220 w 255"/>
              <a:gd name="T9" fmla="*/ 244 h 251"/>
              <a:gd name="T10" fmla="*/ 245 w 255"/>
              <a:gd name="T11" fmla="*/ 244 h 251"/>
              <a:gd name="T12" fmla="*/ 250 w 255"/>
              <a:gd name="T13" fmla="*/ 217 h 251"/>
              <a:gd name="T14" fmla="*/ 224 w 255"/>
              <a:gd name="T15" fmla="*/ 186 h 251"/>
              <a:gd name="T16" fmla="*/ 180 w 255"/>
              <a:gd name="T17" fmla="*/ 131 h 251"/>
              <a:gd name="T18" fmla="*/ 170 w 255"/>
              <a:gd name="T19" fmla="*/ 119 h 251"/>
              <a:gd name="T20" fmla="*/ 167 w 255"/>
              <a:gd name="T21" fmla="*/ 99 h 251"/>
              <a:gd name="T22" fmla="*/ 186 w 255"/>
              <a:gd name="T23" fmla="*/ 83 h 251"/>
              <a:gd name="T24" fmla="*/ 148 w 255"/>
              <a:gd name="T25" fmla="*/ 37 h 251"/>
              <a:gd name="T26" fmla="*/ 118 w 255"/>
              <a:gd name="T27" fmla="*/ 0 h 251"/>
              <a:gd name="T28" fmla="*/ 75 w 255"/>
              <a:gd name="T29" fmla="*/ 33 h 251"/>
              <a:gd name="T30" fmla="*/ 71 w 255"/>
              <a:gd name="T31" fmla="*/ 33 h 251"/>
              <a:gd name="T32" fmla="*/ 23 w 255"/>
              <a:gd name="T33" fmla="*/ 33 h 251"/>
              <a:gd name="T34" fmla="*/ 22 w 255"/>
              <a:gd name="T35" fmla="*/ 33 h 251"/>
              <a:gd name="T36" fmla="*/ 1 w 255"/>
              <a:gd name="T37" fmla="*/ 56 h 251"/>
              <a:gd name="T38" fmla="*/ 1 w 255"/>
              <a:gd name="T39" fmla="*/ 72 h 251"/>
              <a:gd name="T40" fmla="*/ 22 w 255"/>
              <a:gd name="T41" fmla="*/ 10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5" h="251">
                <a:moveTo>
                  <a:pt x="22" y="103"/>
                </a:moveTo>
                <a:cubicBezTo>
                  <a:pt x="41" y="102"/>
                  <a:pt x="60" y="102"/>
                  <a:pt x="78" y="101"/>
                </a:cubicBezTo>
                <a:cubicBezTo>
                  <a:pt x="81" y="101"/>
                  <a:pt x="84" y="101"/>
                  <a:pt x="87" y="101"/>
                </a:cubicBezTo>
                <a:cubicBezTo>
                  <a:pt x="120" y="136"/>
                  <a:pt x="152" y="171"/>
                  <a:pt x="185" y="206"/>
                </a:cubicBezTo>
                <a:cubicBezTo>
                  <a:pt x="196" y="219"/>
                  <a:pt x="208" y="231"/>
                  <a:pt x="220" y="244"/>
                </a:cubicBezTo>
                <a:cubicBezTo>
                  <a:pt x="220" y="244"/>
                  <a:pt x="233" y="251"/>
                  <a:pt x="245" y="244"/>
                </a:cubicBezTo>
                <a:cubicBezTo>
                  <a:pt x="245" y="244"/>
                  <a:pt x="255" y="233"/>
                  <a:pt x="250" y="217"/>
                </a:cubicBezTo>
                <a:cubicBezTo>
                  <a:pt x="250" y="217"/>
                  <a:pt x="238" y="204"/>
                  <a:pt x="224" y="186"/>
                </a:cubicBezTo>
                <a:cubicBezTo>
                  <a:pt x="209" y="168"/>
                  <a:pt x="191" y="145"/>
                  <a:pt x="180" y="131"/>
                </a:cubicBezTo>
                <a:cubicBezTo>
                  <a:pt x="175" y="125"/>
                  <a:pt x="171" y="120"/>
                  <a:pt x="170" y="119"/>
                </a:cubicBezTo>
                <a:cubicBezTo>
                  <a:pt x="170" y="119"/>
                  <a:pt x="162" y="105"/>
                  <a:pt x="167" y="99"/>
                </a:cubicBezTo>
                <a:cubicBezTo>
                  <a:pt x="167" y="99"/>
                  <a:pt x="182" y="84"/>
                  <a:pt x="186" y="83"/>
                </a:cubicBezTo>
                <a:cubicBezTo>
                  <a:pt x="174" y="67"/>
                  <a:pt x="161" y="52"/>
                  <a:pt x="148" y="37"/>
                </a:cubicBezTo>
                <a:cubicBezTo>
                  <a:pt x="138" y="24"/>
                  <a:pt x="128" y="12"/>
                  <a:pt x="118" y="0"/>
                </a:cubicBezTo>
                <a:cubicBezTo>
                  <a:pt x="118" y="0"/>
                  <a:pt x="80" y="30"/>
                  <a:pt x="75" y="33"/>
                </a:cubicBezTo>
                <a:cubicBezTo>
                  <a:pt x="75" y="33"/>
                  <a:pt x="74" y="33"/>
                  <a:pt x="71" y="33"/>
                </a:cubicBezTo>
                <a:cubicBezTo>
                  <a:pt x="59" y="33"/>
                  <a:pt x="31" y="33"/>
                  <a:pt x="23" y="33"/>
                </a:cubicBezTo>
                <a:cubicBezTo>
                  <a:pt x="23" y="33"/>
                  <a:pt x="22" y="33"/>
                  <a:pt x="22" y="33"/>
                </a:cubicBezTo>
                <a:cubicBezTo>
                  <a:pt x="16" y="33"/>
                  <a:pt x="3" y="45"/>
                  <a:pt x="1" y="56"/>
                </a:cubicBezTo>
                <a:cubicBezTo>
                  <a:pt x="0" y="61"/>
                  <a:pt x="0" y="67"/>
                  <a:pt x="1" y="72"/>
                </a:cubicBezTo>
                <a:cubicBezTo>
                  <a:pt x="2" y="83"/>
                  <a:pt x="7" y="100"/>
                  <a:pt x="22" y="10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1" name="Freeform 37"/>
          <p:cNvSpPr/>
          <p:nvPr/>
        </p:nvSpPr>
        <p:spPr bwMode="auto">
          <a:xfrm>
            <a:off x="2398209" y="1665596"/>
            <a:ext cx="256192" cy="204953"/>
          </a:xfrm>
          <a:custGeom>
            <a:avLst/>
            <a:gdLst>
              <a:gd name="T0" fmla="*/ 22 w 68"/>
              <a:gd name="T1" fmla="*/ 52 h 54"/>
              <a:gd name="T2" fmla="*/ 56 w 68"/>
              <a:gd name="T3" fmla="*/ 54 h 54"/>
              <a:gd name="T4" fmla="*/ 68 w 68"/>
              <a:gd name="T5" fmla="*/ 52 h 54"/>
              <a:gd name="T6" fmla="*/ 62 w 68"/>
              <a:gd name="T7" fmla="*/ 45 h 54"/>
              <a:gd name="T8" fmla="*/ 42 w 68"/>
              <a:gd name="T9" fmla="*/ 21 h 54"/>
              <a:gd name="T10" fmla="*/ 33 w 68"/>
              <a:gd name="T11" fmla="*/ 10 h 54"/>
              <a:gd name="T12" fmla="*/ 25 w 68"/>
              <a:gd name="T13" fmla="*/ 0 h 54"/>
              <a:gd name="T14" fmla="*/ 0 w 68"/>
              <a:gd name="T15" fmla="*/ 19 h 54"/>
              <a:gd name="T16" fmla="*/ 19 w 68"/>
              <a:gd name="T17" fmla="*/ 41 h 54"/>
              <a:gd name="T18" fmla="*/ 22 w 68"/>
              <a:gd name="T1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4">
                <a:moveTo>
                  <a:pt x="22" y="52"/>
                </a:moveTo>
                <a:cubicBezTo>
                  <a:pt x="22" y="52"/>
                  <a:pt x="42" y="54"/>
                  <a:pt x="56" y="54"/>
                </a:cubicBezTo>
                <a:cubicBezTo>
                  <a:pt x="61" y="53"/>
                  <a:pt x="65" y="53"/>
                  <a:pt x="68" y="52"/>
                </a:cubicBezTo>
                <a:cubicBezTo>
                  <a:pt x="66" y="50"/>
                  <a:pt x="64" y="47"/>
                  <a:pt x="62" y="45"/>
                </a:cubicBezTo>
                <a:cubicBezTo>
                  <a:pt x="55" y="37"/>
                  <a:pt x="49" y="29"/>
                  <a:pt x="42" y="21"/>
                </a:cubicBezTo>
                <a:cubicBezTo>
                  <a:pt x="39" y="17"/>
                  <a:pt x="36" y="14"/>
                  <a:pt x="33" y="10"/>
                </a:cubicBezTo>
                <a:cubicBezTo>
                  <a:pt x="30" y="7"/>
                  <a:pt x="28" y="3"/>
                  <a:pt x="25" y="0"/>
                </a:cubicBezTo>
                <a:cubicBezTo>
                  <a:pt x="17" y="7"/>
                  <a:pt x="9" y="13"/>
                  <a:pt x="0" y="19"/>
                </a:cubicBezTo>
                <a:cubicBezTo>
                  <a:pt x="0" y="19"/>
                  <a:pt x="13" y="29"/>
                  <a:pt x="19" y="41"/>
                </a:cubicBezTo>
                <a:cubicBezTo>
                  <a:pt x="21" y="44"/>
                  <a:pt x="22" y="48"/>
                  <a:pt x="22" y="5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2" name="Freeform 38"/>
          <p:cNvSpPr/>
          <p:nvPr/>
        </p:nvSpPr>
        <p:spPr bwMode="auto">
          <a:xfrm>
            <a:off x="2053953" y="1787287"/>
            <a:ext cx="139304" cy="252988"/>
          </a:xfrm>
          <a:custGeom>
            <a:avLst/>
            <a:gdLst>
              <a:gd name="T0" fmla="*/ 10 w 37"/>
              <a:gd name="T1" fmla="*/ 59 h 67"/>
              <a:gd name="T2" fmla="*/ 2 w 37"/>
              <a:gd name="T3" fmla="*/ 37 h 67"/>
              <a:gd name="T4" fmla="*/ 2 w 37"/>
              <a:gd name="T5" fmla="*/ 22 h 67"/>
              <a:gd name="T6" fmla="*/ 17 w 37"/>
              <a:gd name="T7" fmla="*/ 0 h 67"/>
              <a:gd name="T8" fmla="*/ 19 w 37"/>
              <a:gd name="T9" fmla="*/ 1 h 67"/>
              <a:gd name="T10" fmla="*/ 28 w 37"/>
              <a:gd name="T11" fmla="*/ 8 h 67"/>
              <a:gd name="T12" fmla="*/ 33 w 37"/>
              <a:gd name="T13" fmla="*/ 17 h 67"/>
              <a:gd name="T14" fmla="*/ 33 w 37"/>
              <a:gd name="T15" fmla="*/ 47 h 67"/>
              <a:gd name="T16" fmla="*/ 32 w 37"/>
              <a:gd name="T17" fmla="*/ 49 h 67"/>
              <a:gd name="T18" fmla="*/ 10 w 37"/>
              <a:gd name="T1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7">
                <a:moveTo>
                  <a:pt x="10" y="59"/>
                </a:moveTo>
                <a:cubicBezTo>
                  <a:pt x="10" y="59"/>
                  <a:pt x="4" y="48"/>
                  <a:pt x="2" y="37"/>
                </a:cubicBezTo>
                <a:cubicBezTo>
                  <a:pt x="0" y="31"/>
                  <a:pt x="0" y="26"/>
                  <a:pt x="2" y="22"/>
                </a:cubicBezTo>
                <a:cubicBezTo>
                  <a:pt x="2" y="22"/>
                  <a:pt x="5" y="5"/>
                  <a:pt x="17" y="0"/>
                </a:cubicBezTo>
                <a:cubicBezTo>
                  <a:pt x="17" y="0"/>
                  <a:pt x="18" y="0"/>
                  <a:pt x="19" y="1"/>
                </a:cubicBezTo>
                <a:cubicBezTo>
                  <a:pt x="21" y="2"/>
                  <a:pt x="24" y="4"/>
                  <a:pt x="28" y="8"/>
                </a:cubicBezTo>
                <a:cubicBezTo>
                  <a:pt x="30" y="10"/>
                  <a:pt x="32" y="13"/>
                  <a:pt x="33" y="17"/>
                </a:cubicBezTo>
                <a:cubicBezTo>
                  <a:pt x="36" y="24"/>
                  <a:pt x="37" y="33"/>
                  <a:pt x="33" y="47"/>
                </a:cubicBezTo>
                <a:cubicBezTo>
                  <a:pt x="33" y="47"/>
                  <a:pt x="33" y="48"/>
                  <a:pt x="32" y="49"/>
                </a:cubicBezTo>
                <a:cubicBezTo>
                  <a:pt x="29" y="55"/>
                  <a:pt x="21" y="67"/>
                  <a:pt x="10" y="59"/>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3" name="Freeform 39"/>
          <p:cNvSpPr/>
          <p:nvPr/>
        </p:nvSpPr>
        <p:spPr bwMode="auto">
          <a:xfrm>
            <a:off x="2031536" y="1873751"/>
            <a:ext cx="97672" cy="75256"/>
          </a:xfrm>
          <a:custGeom>
            <a:avLst/>
            <a:gdLst>
              <a:gd name="T0" fmla="*/ 0 w 26"/>
              <a:gd name="T1" fmla="*/ 12 h 20"/>
              <a:gd name="T2" fmla="*/ 1 w 26"/>
              <a:gd name="T3" fmla="*/ 9 h 20"/>
              <a:gd name="T4" fmla="*/ 4 w 26"/>
              <a:gd name="T5" fmla="*/ 5 h 20"/>
              <a:gd name="T6" fmla="*/ 12 w 26"/>
              <a:gd name="T7" fmla="*/ 1 h 20"/>
              <a:gd name="T8" fmla="*/ 21 w 26"/>
              <a:gd name="T9" fmla="*/ 0 h 20"/>
              <a:gd name="T10" fmla="*/ 23 w 26"/>
              <a:gd name="T11" fmla="*/ 3 h 20"/>
              <a:gd name="T12" fmla="*/ 23 w 26"/>
              <a:gd name="T13" fmla="*/ 20 h 20"/>
              <a:gd name="T14" fmla="*/ 16 w 26"/>
              <a:gd name="T15" fmla="*/ 20 h 20"/>
              <a:gd name="T16" fmla="*/ 0 w 26"/>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
                <a:moveTo>
                  <a:pt x="0" y="12"/>
                </a:moveTo>
                <a:cubicBezTo>
                  <a:pt x="0" y="12"/>
                  <a:pt x="0" y="11"/>
                  <a:pt x="1" y="9"/>
                </a:cubicBezTo>
                <a:cubicBezTo>
                  <a:pt x="1" y="8"/>
                  <a:pt x="2" y="6"/>
                  <a:pt x="4" y="5"/>
                </a:cubicBezTo>
                <a:cubicBezTo>
                  <a:pt x="6" y="3"/>
                  <a:pt x="8" y="2"/>
                  <a:pt x="12" y="1"/>
                </a:cubicBezTo>
                <a:cubicBezTo>
                  <a:pt x="14" y="0"/>
                  <a:pt x="17" y="0"/>
                  <a:pt x="21" y="0"/>
                </a:cubicBezTo>
                <a:cubicBezTo>
                  <a:pt x="21" y="0"/>
                  <a:pt x="22" y="1"/>
                  <a:pt x="23" y="3"/>
                </a:cubicBezTo>
                <a:cubicBezTo>
                  <a:pt x="25" y="6"/>
                  <a:pt x="26" y="13"/>
                  <a:pt x="23" y="20"/>
                </a:cubicBezTo>
                <a:cubicBezTo>
                  <a:pt x="23" y="20"/>
                  <a:pt x="20" y="20"/>
                  <a:pt x="16" y="20"/>
                </a:cubicBezTo>
                <a:cubicBezTo>
                  <a:pt x="10" y="19"/>
                  <a:pt x="2" y="17"/>
                  <a:pt x="0" y="1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 name="Freeform 40"/>
          <p:cNvSpPr/>
          <p:nvPr/>
        </p:nvSpPr>
        <p:spPr bwMode="auto">
          <a:xfrm>
            <a:off x="2670414" y="2059490"/>
            <a:ext cx="227369" cy="203351"/>
          </a:xfrm>
          <a:custGeom>
            <a:avLst/>
            <a:gdLst>
              <a:gd name="T0" fmla="*/ 0 w 60"/>
              <a:gd name="T1" fmla="*/ 51 h 54"/>
              <a:gd name="T2" fmla="*/ 17 w 60"/>
              <a:gd name="T3" fmla="*/ 52 h 54"/>
              <a:gd name="T4" fmla="*/ 26 w 60"/>
              <a:gd name="T5" fmla="*/ 52 h 54"/>
              <a:gd name="T6" fmla="*/ 24 w 60"/>
              <a:gd name="T7" fmla="*/ 43 h 54"/>
              <a:gd name="T8" fmla="*/ 35 w 60"/>
              <a:gd name="T9" fmla="*/ 30 h 54"/>
              <a:gd name="T10" fmla="*/ 48 w 60"/>
              <a:gd name="T11" fmla="*/ 16 h 54"/>
              <a:gd name="T12" fmla="*/ 60 w 60"/>
              <a:gd name="T13" fmla="*/ 11 h 54"/>
              <a:gd name="T14" fmla="*/ 57 w 60"/>
              <a:gd name="T15" fmla="*/ 8 h 54"/>
              <a:gd name="T16" fmla="*/ 50 w 60"/>
              <a:gd name="T17" fmla="*/ 0 h 54"/>
              <a:gd name="T18" fmla="*/ 45 w 60"/>
              <a:gd name="T19" fmla="*/ 11 h 54"/>
              <a:gd name="T20" fmla="*/ 36 w 60"/>
              <a:gd name="T21" fmla="*/ 20 h 54"/>
              <a:gd name="T22" fmla="*/ 30 w 60"/>
              <a:gd name="T23" fmla="*/ 27 h 54"/>
              <a:gd name="T24" fmla="*/ 24 w 60"/>
              <a:gd name="T25" fmla="*/ 33 h 54"/>
              <a:gd name="T26" fmla="*/ 14 w 60"/>
              <a:gd name="T27" fmla="*/ 44 h 54"/>
              <a:gd name="T28" fmla="*/ 0 w 60"/>
              <a:gd name="T29"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4">
                <a:moveTo>
                  <a:pt x="0" y="51"/>
                </a:moveTo>
                <a:cubicBezTo>
                  <a:pt x="6" y="52"/>
                  <a:pt x="11" y="52"/>
                  <a:pt x="17" y="52"/>
                </a:cubicBezTo>
                <a:cubicBezTo>
                  <a:pt x="20" y="52"/>
                  <a:pt x="23" y="52"/>
                  <a:pt x="26" y="52"/>
                </a:cubicBezTo>
                <a:cubicBezTo>
                  <a:pt x="26" y="52"/>
                  <a:pt x="19" y="48"/>
                  <a:pt x="24" y="43"/>
                </a:cubicBezTo>
                <a:cubicBezTo>
                  <a:pt x="27" y="39"/>
                  <a:pt x="31" y="35"/>
                  <a:pt x="35" y="30"/>
                </a:cubicBezTo>
                <a:cubicBezTo>
                  <a:pt x="40" y="26"/>
                  <a:pt x="44" y="21"/>
                  <a:pt x="48" y="16"/>
                </a:cubicBezTo>
                <a:cubicBezTo>
                  <a:pt x="52" y="14"/>
                  <a:pt x="56" y="13"/>
                  <a:pt x="60" y="11"/>
                </a:cubicBezTo>
                <a:cubicBezTo>
                  <a:pt x="59" y="10"/>
                  <a:pt x="58" y="9"/>
                  <a:pt x="57" y="8"/>
                </a:cubicBezTo>
                <a:cubicBezTo>
                  <a:pt x="55" y="5"/>
                  <a:pt x="52" y="3"/>
                  <a:pt x="50" y="0"/>
                </a:cubicBezTo>
                <a:cubicBezTo>
                  <a:pt x="49" y="4"/>
                  <a:pt x="47" y="7"/>
                  <a:pt x="45" y="11"/>
                </a:cubicBezTo>
                <a:cubicBezTo>
                  <a:pt x="42" y="14"/>
                  <a:pt x="39" y="17"/>
                  <a:pt x="36" y="20"/>
                </a:cubicBezTo>
                <a:cubicBezTo>
                  <a:pt x="34" y="22"/>
                  <a:pt x="32" y="25"/>
                  <a:pt x="30" y="27"/>
                </a:cubicBezTo>
                <a:cubicBezTo>
                  <a:pt x="28" y="29"/>
                  <a:pt x="26" y="31"/>
                  <a:pt x="24" y="33"/>
                </a:cubicBezTo>
                <a:cubicBezTo>
                  <a:pt x="21" y="37"/>
                  <a:pt x="17" y="41"/>
                  <a:pt x="14" y="44"/>
                </a:cubicBezTo>
                <a:cubicBezTo>
                  <a:pt x="14" y="44"/>
                  <a:pt x="5" y="54"/>
                  <a:pt x="0" y="51"/>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5" name="Freeform 41"/>
          <p:cNvSpPr/>
          <p:nvPr/>
        </p:nvSpPr>
        <p:spPr bwMode="auto">
          <a:xfrm>
            <a:off x="2143620" y="1148698"/>
            <a:ext cx="1460291" cy="1244127"/>
          </a:xfrm>
          <a:custGeom>
            <a:avLst/>
            <a:gdLst>
              <a:gd name="T0" fmla="*/ 144 w 386"/>
              <a:gd name="T1" fmla="*/ 200 h 329"/>
              <a:gd name="T2" fmla="*/ 238 w 386"/>
              <a:gd name="T3" fmla="*/ 309 h 329"/>
              <a:gd name="T4" fmla="*/ 241 w 386"/>
              <a:gd name="T5" fmla="*/ 313 h 329"/>
              <a:gd name="T6" fmla="*/ 270 w 386"/>
              <a:gd name="T7" fmla="*/ 319 h 329"/>
              <a:gd name="T8" fmla="*/ 277 w 386"/>
              <a:gd name="T9" fmla="*/ 299 h 329"/>
              <a:gd name="T10" fmla="*/ 277 w 386"/>
              <a:gd name="T11" fmla="*/ 297 h 329"/>
              <a:gd name="T12" fmla="*/ 264 w 386"/>
              <a:gd name="T13" fmla="*/ 273 h 329"/>
              <a:gd name="T14" fmla="*/ 208 w 386"/>
              <a:gd name="T15" fmla="*/ 199 h 329"/>
              <a:gd name="T16" fmla="*/ 301 w 386"/>
              <a:gd name="T17" fmla="*/ 188 h 329"/>
              <a:gd name="T18" fmla="*/ 307 w 386"/>
              <a:gd name="T19" fmla="*/ 195 h 329"/>
              <a:gd name="T20" fmla="*/ 353 w 386"/>
              <a:gd name="T21" fmla="*/ 238 h 329"/>
              <a:gd name="T22" fmla="*/ 355 w 386"/>
              <a:gd name="T23" fmla="*/ 241 h 329"/>
              <a:gd name="T24" fmla="*/ 378 w 386"/>
              <a:gd name="T25" fmla="*/ 241 h 329"/>
              <a:gd name="T26" fmla="*/ 381 w 386"/>
              <a:gd name="T27" fmla="*/ 222 h 329"/>
              <a:gd name="T28" fmla="*/ 381 w 386"/>
              <a:gd name="T29" fmla="*/ 222 h 329"/>
              <a:gd name="T30" fmla="*/ 371 w 386"/>
              <a:gd name="T31" fmla="*/ 208 h 329"/>
              <a:gd name="T32" fmla="*/ 352 w 386"/>
              <a:gd name="T33" fmla="*/ 183 h 329"/>
              <a:gd name="T34" fmla="*/ 330 w 386"/>
              <a:gd name="T35" fmla="*/ 183 h 329"/>
              <a:gd name="T36" fmla="*/ 338 w 386"/>
              <a:gd name="T37" fmla="*/ 176 h 329"/>
              <a:gd name="T38" fmla="*/ 353 w 386"/>
              <a:gd name="T39" fmla="*/ 150 h 329"/>
              <a:gd name="T40" fmla="*/ 354 w 386"/>
              <a:gd name="T41" fmla="*/ 127 h 329"/>
              <a:gd name="T42" fmla="*/ 337 w 386"/>
              <a:gd name="T43" fmla="*/ 110 h 329"/>
              <a:gd name="T44" fmla="*/ 324 w 386"/>
              <a:gd name="T45" fmla="*/ 108 h 329"/>
              <a:gd name="T46" fmla="*/ 306 w 386"/>
              <a:gd name="T47" fmla="*/ 130 h 329"/>
              <a:gd name="T48" fmla="*/ 305 w 386"/>
              <a:gd name="T49" fmla="*/ 133 h 329"/>
              <a:gd name="T50" fmla="*/ 285 w 386"/>
              <a:gd name="T51" fmla="*/ 109 h 329"/>
              <a:gd name="T52" fmla="*/ 269 w 386"/>
              <a:gd name="T53" fmla="*/ 107 h 329"/>
              <a:gd name="T54" fmla="*/ 258 w 386"/>
              <a:gd name="T55" fmla="*/ 120 h 329"/>
              <a:gd name="T56" fmla="*/ 273 w 386"/>
              <a:gd name="T57" fmla="*/ 157 h 329"/>
              <a:gd name="T58" fmla="*/ 187 w 386"/>
              <a:gd name="T59" fmla="*/ 144 h 329"/>
              <a:gd name="T60" fmla="*/ 148 w 386"/>
              <a:gd name="T61" fmla="*/ 125 h 329"/>
              <a:gd name="T62" fmla="*/ 136 w 386"/>
              <a:gd name="T63" fmla="*/ 111 h 329"/>
              <a:gd name="T64" fmla="*/ 83 w 386"/>
              <a:gd name="T65" fmla="*/ 55 h 329"/>
              <a:gd name="T66" fmla="*/ 41 w 386"/>
              <a:gd name="T67" fmla="*/ 12 h 329"/>
              <a:gd name="T68" fmla="*/ 10 w 386"/>
              <a:gd name="T69" fmla="*/ 6 h 329"/>
              <a:gd name="T70" fmla="*/ 3 w 386"/>
              <a:gd name="T71" fmla="*/ 25 h 329"/>
              <a:gd name="T72" fmla="*/ 5 w 386"/>
              <a:gd name="T73" fmla="*/ 31 h 329"/>
              <a:gd name="T74" fmla="*/ 26 w 386"/>
              <a:gd name="T75" fmla="*/ 59 h 329"/>
              <a:gd name="T76" fmla="*/ 105 w 386"/>
              <a:gd name="T77" fmla="*/ 154 h 329"/>
              <a:gd name="T78" fmla="*/ 122 w 386"/>
              <a:gd name="T79" fmla="*/ 174 h 329"/>
              <a:gd name="T80" fmla="*/ 144 w 386"/>
              <a:gd name="T81"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329">
                <a:moveTo>
                  <a:pt x="144" y="200"/>
                </a:moveTo>
                <a:cubicBezTo>
                  <a:pt x="187" y="251"/>
                  <a:pt x="226" y="296"/>
                  <a:pt x="238" y="309"/>
                </a:cubicBezTo>
                <a:cubicBezTo>
                  <a:pt x="240" y="311"/>
                  <a:pt x="241" y="313"/>
                  <a:pt x="241" y="313"/>
                </a:cubicBezTo>
                <a:cubicBezTo>
                  <a:pt x="253" y="329"/>
                  <a:pt x="270" y="319"/>
                  <a:pt x="270" y="319"/>
                </a:cubicBezTo>
                <a:cubicBezTo>
                  <a:pt x="277" y="314"/>
                  <a:pt x="277" y="299"/>
                  <a:pt x="277" y="299"/>
                </a:cubicBezTo>
                <a:cubicBezTo>
                  <a:pt x="277" y="298"/>
                  <a:pt x="277" y="297"/>
                  <a:pt x="277" y="297"/>
                </a:cubicBezTo>
                <a:cubicBezTo>
                  <a:pt x="274" y="290"/>
                  <a:pt x="264" y="273"/>
                  <a:pt x="264" y="273"/>
                </a:cubicBezTo>
                <a:cubicBezTo>
                  <a:pt x="245" y="248"/>
                  <a:pt x="227" y="224"/>
                  <a:pt x="208" y="199"/>
                </a:cubicBezTo>
                <a:cubicBezTo>
                  <a:pt x="217" y="195"/>
                  <a:pt x="301" y="188"/>
                  <a:pt x="301" y="188"/>
                </a:cubicBezTo>
                <a:cubicBezTo>
                  <a:pt x="303" y="190"/>
                  <a:pt x="305" y="192"/>
                  <a:pt x="307" y="195"/>
                </a:cubicBezTo>
                <a:cubicBezTo>
                  <a:pt x="323" y="209"/>
                  <a:pt x="338" y="224"/>
                  <a:pt x="353" y="238"/>
                </a:cubicBezTo>
                <a:cubicBezTo>
                  <a:pt x="354" y="239"/>
                  <a:pt x="355" y="240"/>
                  <a:pt x="355" y="241"/>
                </a:cubicBezTo>
                <a:cubicBezTo>
                  <a:pt x="369" y="250"/>
                  <a:pt x="378" y="241"/>
                  <a:pt x="378" y="241"/>
                </a:cubicBezTo>
                <a:cubicBezTo>
                  <a:pt x="386" y="236"/>
                  <a:pt x="382" y="224"/>
                  <a:pt x="381" y="222"/>
                </a:cubicBezTo>
                <a:cubicBezTo>
                  <a:pt x="381" y="222"/>
                  <a:pt x="381" y="222"/>
                  <a:pt x="381" y="222"/>
                </a:cubicBezTo>
                <a:cubicBezTo>
                  <a:pt x="378" y="218"/>
                  <a:pt x="374" y="213"/>
                  <a:pt x="371" y="208"/>
                </a:cubicBezTo>
                <a:cubicBezTo>
                  <a:pt x="365" y="200"/>
                  <a:pt x="358" y="191"/>
                  <a:pt x="352" y="183"/>
                </a:cubicBezTo>
                <a:cubicBezTo>
                  <a:pt x="344" y="183"/>
                  <a:pt x="337" y="183"/>
                  <a:pt x="330" y="183"/>
                </a:cubicBezTo>
                <a:cubicBezTo>
                  <a:pt x="332" y="183"/>
                  <a:pt x="335" y="178"/>
                  <a:pt x="338" y="176"/>
                </a:cubicBezTo>
                <a:cubicBezTo>
                  <a:pt x="346" y="168"/>
                  <a:pt x="351" y="158"/>
                  <a:pt x="353" y="150"/>
                </a:cubicBezTo>
                <a:cubicBezTo>
                  <a:pt x="356" y="137"/>
                  <a:pt x="354" y="127"/>
                  <a:pt x="354" y="127"/>
                </a:cubicBezTo>
                <a:cubicBezTo>
                  <a:pt x="352" y="116"/>
                  <a:pt x="345" y="112"/>
                  <a:pt x="337" y="110"/>
                </a:cubicBezTo>
                <a:cubicBezTo>
                  <a:pt x="331" y="108"/>
                  <a:pt x="324" y="108"/>
                  <a:pt x="324" y="108"/>
                </a:cubicBezTo>
                <a:cubicBezTo>
                  <a:pt x="317" y="108"/>
                  <a:pt x="309" y="123"/>
                  <a:pt x="306" y="130"/>
                </a:cubicBezTo>
                <a:cubicBezTo>
                  <a:pt x="305" y="132"/>
                  <a:pt x="305" y="133"/>
                  <a:pt x="305" y="133"/>
                </a:cubicBezTo>
                <a:cubicBezTo>
                  <a:pt x="298" y="125"/>
                  <a:pt x="292" y="117"/>
                  <a:pt x="285" y="109"/>
                </a:cubicBezTo>
                <a:cubicBezTo>
                  <a:pt x="281" y="105"/>
                  <a:pt x="274" y="106"/>
                  <a:pt x="269" y="107"/>
                </a:cubicBezTo>
                <a:cubicBezTo>
                  <a:pt x="261" y="107"/>
                  <a:pt x="258" y="120"/>
                  <a:pt x="258" y="120"/>
                </a:cubicBezTo>
                <a:cubicBezTo>
                  <a:pt x="263" y="133"/>
                  <a:pt x="268" y="145"/>
                  <a:pt x="273" y="157"/>
                </a:cubicBezTo>
                <a:cubicBezTo>
                  <a:pt x="244" y="153"/>
                  <a:pt x="216" y="149"/>
                  <a:pt x="187" y="144"/>
                </a:cubicBezTo>
                <a:cubicBezTo>
                  <a:pt x="159" y="143"/>
                  <a:pt x="148" y="125"/>
                  <a:pt x="148" y="125"/>
                </a:cubicBezTo>
                <a:cubicBezTo>
                  <a:pt x="145" y="121"/>
                  <a:pt x="141" y="117"/>
                  <a:pt x="136" y="111"/>
                </a:cubicBezTo>
                <a:cubicBezTo>
                  <a:pt x="122" y="96"/>
                  <a:pt x="101" y="74"/>
                  <a:pt x="83" y="55"/>
                </a:cubicBezTo>
                <a:cubicBezTo>
                  <a:pt x="60" y="31"/>
                  <a:pt x="41" y="12"/>
                  <a:pt x="41" y="12"/>
                </a:cubicBezTo>
                <a:cubicBezTo>
                  <a:pt x="28" y="0"/>
                  <a:pt x="10" y="6"/>
                  <a:pt x="10" y="6"/>
                </a:cubicBezTo>
                <a:cubicBezTo>
                  <a:pt x="0" y="11"/>
                  <a:pt x="1" y="19"/>
                  <a:pt x="3" y="25"/>
                </a:cubicBezTo>
                <a:cubicBezTo>
                  <a:pt x="4" y="28"/>
                  <a:pt x="5" y="31"/>
                  <a:pt x="5" y="31"/>
                </a:cubicBezTo>
                <a:cubicBezTo>
                  <a:pt x="8" y="35"/>
                  <a:pt x="15" y="45"/>
                  <a:pt x="26" y="59"/>
                </a:cubicBezTo>
                <a:cubicBezTo>
                  <a:pt x="45" y="82"/>
                  <a:pt x="74" y="117"/>
                  <a:pt x="105" y="154"/>
                </a:cubicBezTo>
                <a:cubicBezTo>
                  <a:pt x="110" y="160"/>
                  <a:pt x="116" y="167"/>
                  <a:pt x="122" y="174"/>
                </a:cubicBezTo>
                <a:cubicBezTo>
                  <a:pt x="130" y="183"/>
                  <a:pt x="137" y="192"/>
                  <a:pt x="144" y="20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6" name="Freeform 42"/>
          <p:cNvSpPr/>
          <p:nvPr/>
        </p:nvSpPr>
        <p:spPr bwMode="auto">
          <a:xfrm>
            <a:off x="1924257" y="1587138"/>
            <a:ext cx="155316" cy="317036"/>
          </a:xfrm>
          <a:custGeom>
            <a:avLst/>
            <a:gdLst>
              <a:gd name="T0" fmla="*/ 13 w 41"/>
              <a:gd name="T1" fmla="*/ 0 h 84"/>
              <a:gd name="T2" fmla="*/ 9 w 41"/>
              <a:gd name="T3" fmla="*/ 1 h 84"/>
              <a:gd name="T4" fmla="*/ 0 w 41"/>
              <a:gd name="T5" fmla="*/ 5 h 84"/>
              <a:gd name="T6" fmla="*/ 7 w 41"/>
              <a:gd name="T7" fmla="*/ 18 h 84"/>
              <a:gd name="T8" fmla="*/ 40 w 41"/>
              <a:gd name="T9" fmla="*/ 82 h 84"/>
              <a:gd name="T10" fmla="*/ 40 w 41"/>
              <a:gd name="T11" fmla="*/ 83 h 84"/>
              <a:gd name="T12" fmla="*/ 41 w 41"/>
              <a:gd name="T13" fmla="*/ 84 h 84"/>
              <a:gd name="T14" fmla="*/ 18 w 41"/>
              <a:gd name="T15" fmla="*/ 14 h 84"/>
              <a:gd name="T16" fmla="*/ 13 w 41"/>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4">
                <a:moveTo>
                  <a:pt x="13" y="0"/>
                </a:moveTo>
                <a:cubicBezTo>
                  <a:pt x="12" y="1"/>
                  <a:pt x="10" y="1"/>
                  <a:pt x="9" y="1"/>
                </a:cubicBezTo>
                <a:cubicBezTo>
                  <a:pt x="6" y="2"/>
                  <a:pt x="3" y="3"/>
                  <a:pt x="0" y="5"/>
                </a:cubicBezTo>
                <a:cubicBezTo>
                  <a:pt x="2" y="9"/>
                  <a:pt x="4" y="13"/>
                  <a:pt x="7" y="18"/>
                </a:cubicBezTo>
                <a:cubicBezTo>
                  <a:pt x="18" y="39"/>
                  <a:pt x="29" y="61"/>
                  <a:pt x="40" y="82"/>
                </a:cubicBezTo>
                <a:cubicBezTo>
                  <a:pt x="40" y="82"/>
                  <a:pt x="40" y="83"/>
                  <a:pt x="40" y="83"/>
                </a:cubicBezTo>
                <a:cubicBezTo>
                  <a:pt x="41" y="83"/>
                  <a:pt x="41" y="84"/>
                  <a:pt x="41" y="84"/>
                </a:cubicBezTo>
                <a:cubicBezTo>
                  <a:pt x="33" y="61"/>
                  <a:pt x="25" y="38"/>
                  <a:pt x="18" y="14"/>
                </a:cubicBezTo>
                <a:cubicBezTo>
                  <a:pt x="16" y="10"/>
                  <a:pt x="14" y="5"/>
                  <a:pt x="13"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7" name="Freeform 43"/>
          <p:cNvSpPr/>
          <p:nvPr/>
        </p:nvSpPr>
        <p:spPr bwMode="auto">
          <a:xfrm>
            <a:off x="2090781" y="1949008"/>
            <a:ext cx="155316" cy="313833"/>
          </a:xfrm>
          <a:custGeom>
            <a:avLst/>
            <a:gdLst>
              <a:gd name="T0" fmla="*/ 28 w 41"/>
              <a:gd name="T1" fmla="*/ 83 h 83"/>
              <a:gd name="T2" fmla="*/ 38 w 41"/>
              <a:gd name="T3" fmla="*/ 80 h 83"/>
              <a:gd name="T4" fmla="*/ 41 w 41"/>
              <a:gd name="T5" fmla="*/ 79 h 83"/>
              <a:gd name="T6" fmla="*/ 34 w 41"/>
              <a:gd name="T7" fmla="*/ 66 h 83"/>
              <a:gd name="T8" fmla="*/ 1 w 41"/>
              <a:gd name="T9" fmla="*/ 2 h 83"/>
              <a:gd name="T10" fmla="*/ 1 w 41"/>
              <a:gd name="T11" fmla="*/ 1 h 83"/>
              <a:gd name="T12" fmla="*/ 0 w 41"/>
              <a:gd name="T13" fmla="*/ 0 h 83"/>
              <a:gd name="T14" fmla="*/ 23 w 41"/>
              <a:gd name="T15" fmla="*/ 69 h 83"/>
              <a:gd name="T16" fmla="*/ 28 w 41"/>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3">
                <a:moveTo>
                  <a:pt x="28" y="83"/>
                </a:moveTo>
                <a:cubicBezTo>
                  <a:pt x="31" y="82"/>
                  <a:pt x="35" y="81"/>
                  <a:pt x="38" y="80"/>
                </a:cubicBezTo>
                <a:cubicBezTo>
                  <a:pt x="39" y="80"/>
                  <a:pt x="40" y="79"/>
                  <a:pt x="41" y="79"/>
                </a:cubicBezTo>
                <a:cubicBezTo>
                  <a:pt x="38" y="75"/>
                  <a:pt x="36" y="70"/>
                  <a:pt x="34" y="66"/>
                </a:cubicBezTo>
                <a:cubicBezTo>
                  <a:pt x="23" y="44"/>
                  <a:pt x="12" y="23"/>
                  <a:pt x="1" y="2"/>
                </a:cubicBezTo>
                <a:cubicBezTo>
                  <a:pt x="1" y="2"/>
                  <a:pt x="1" y="2"/>
                  <a:pt x="1" y="1"/>
                </a:cubicBezTo>
                <a:cubicBezTo>
                  <a:pt x="0" y="1"/>
                  <a:pt x="0" y="0"/>
                  <a:pt x="0" y="0"/>
                </a:cubicBezTo>
                <a:cubicBezTo>
                  <a:pt x="8" y="23"/>
                  <a:pt x="15" y="46"/>
                  <a:pt x="23" y="69"/>
                </a:cubicBezTo>
                <a:cubicBezTo>
                  <a:pt x="25" y="74"/>
                  <a:pt x="26" y="79"/>
                  <a:pt x="28" y="8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 name="Freeform 44"/>
          <p:cNvSpPr/>
          <p:nvPr/>
        </p:nvSpPr>
        <p:spPr bwMode="auto">
          <a:xfrm>
            <a:off x="2231686" y="1166023"/>
            <a:ext cx="1671647" cy="243380"/>
          </a:xfrm>
          <a:custGeom>
            <a:avLst/>
            <a:gdLst>
              <a:gd name="T0" fmla="*/ 1044 w 1044"/>
              <a:gd name="T1" fmla="*/ 152 h 152"/>
              <a:gd name="T2" fmla="*/ 0 w 1044"/>
              <a:gd name="T3" fmla="*/ 5 h 152"/>
              <a:gd name="T4" fmla="*/ 0 w 1044"/>
              <a:gd name="T5" fmla="*/ 0 h 152"/>
              <a:gd name="T6" fmla="*/ 1044 w 1044"/>
              <a:gd name="T7" fmla="*/ 147 h 152"/>
              <a:gd name="T8" fmla="*/ 1044 w 1044"/>
              <a:gd name="T9" fmla="*/ 152 h 152"/>
            </a:gdLst>
            <a:ahLst/>
            <a:cxnLst>
              <a:cxn ang="0">
                <a:pos x="T0" y="T1"/>
              </a:cxn>
              <a:cxn ang="0">
                <a:pos x="T2" y="T3"/>
              </a:cxn>
              <a:cxn ang="0">
                <a:pos x="T4" y="T5"/>
              </a:cxn>
              <a:cxn ang="0">
                <a:pos x="T6" y="T7"/>
              </a:cxn>
              <a:cxn ang="0">
                <a:pos x="T8" y="T9"/>
              </a:cxn>
            </a:cxnLst>
            <a:rect l="0" t="0" r="r" b="b"/>
            <a:pathLst>
              <a:path w="1044" h="152">
                <a:moveTo>
                  <a:pt x="1044" y="152"/>
                </a:moveTo>
                <a:lnTo>
                  <a:pt x="0" y="5"/>
                </a:lnTo>
                <a:lnTo>
                  <a:pt x="0" y="0"/>
                </a:lnTo>
                <a:lnTo>
                  <a:pt x="1044" y="147"/>
                </a:lnTo>
                <a:lnTo>
                  <a:pt x="1044" y="15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9" name="Freeform 45"/>
          <p:cNvSpPr/>
          <p:nvPr/>
        </p:nvSpPr>
        <p:spPr bwMode="auto">
          <a:xfrm>
            <a:off x="3184396" y="2017860"/>
            <a:ext cx="768573" cy="291417"/>
          </a:xfrm>
          <a:custGeom>
            <a:avLst/>
            <a:gdLst>
              <a:gd name="T0" fmla="*/ 2 w 480"/>
              <a:gd name="T1" fmla="*/ 182 h 182"/>
              <a:gd name="T2" fmla="*/ 0 w 480"/>
              <a:gd name="T3" fmla="*/ 177 h 182"/>
              <a:gd name="T4" fmla="*/ 477 w 480"/>
              <a:gd name="T5" fmla="*/ 0 h 182"/>
              <a:gd name="T6" fmla="*/ 480 w 480"/>
              <a:gd name="T7" fmla="*/ 5 h 182"/>
              <a:gd name="T8" fmla="*/ 2 w 480"/>
              <a:gd name="T9" fmla="*/ 182 h 182"/>
            </a:gdLst>
            <a:ahLst/>
            <a:cxnLst>
              <a:cxn ang="0">
                <a:pos x="T0" y="T1"/>
              </a:cxn>
              <a:cxn ang="0">
                <a:pos x="T2" y="T3"/>
              </a:cxn>
              <a:cxn ang="0">
                <a:pos x="T4" y="T5"/>
              </a:cxn>
              <a:cxn ang="0">
                <a:pos x="T6" y="T7"/>
              </a:cxn>
              <a:cxn ang="0">
                <a:pos x="T8" y="T9"/>
              </a:cxn>
            </a:cxnLst>
            <a:rect l="0" t="0" r="r" b="b"/>
            <a:pathLst>
              <a:path w="480" h="182">
                <a:moveTo>
                  <a:pt x="2" y="182"/>
                </a:moveTo>
                <a:lnTo>
                  <a:pt x="0" y="177"/>
                </a:lnTo>
                <a:lnTo>
                  <a:pt x="477" y="0"/>
                </a:lnTo>
                <a:lnTo>
                  <a:pt x="480" y="5"/>
                </a:lnTo>
                <a:lnTo>
                  <a:pt x="2" y="18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0" name="Freeform 46"/>
          <p:cNvSpPr>
            <a:spLocks noEditPoints="1"/>
          </p:cNvSpPr>
          <p:nvPr/>
        </p:nvSpPr>
        <p:spPr bwMode="auto">
          <a:xfrm>
            <a:off x="3887321" y="1279709"/>
            <a:ext cx="110483" cy="132899"/>
          </a:xfrm>
          <a:custGeom>
            <a:avLst/>
            <a:gdLst>
              <a:gd name="T0" fmla="*/ 7 w 29"/>
              <a:gd name="T1" fmla="*/ 35 h 35"/>
              <a:gd name="T2" fmla="*/ 7 w 29"/>
              <a:gd name="T3" fmla="*/ 35 h 35"/>
              <a:gd name="T4" fmla="*/ 3 w 29"/>
              <a:gd name="T5" fmla="*/ 34 h 35"/>
              <a:gd name="T6" fmla="*/ 1 w 29"/>
              <a:gd name="T7" fmla="*/ 25 h 35"/>
              <a:gd name="T8" fmla="*/ 6 w 29"/>
              <a:gd name="T9" fmla="*/ 12 h 35"/>
              <a:gd name="T10" fmla="*/ 22 w 29"/>
              <a:gd name="T11" fmla="*/ 0 h 35"/>
              <a:gd name="T12" fmla="*/ 26 w 29"/>
              <a:gd name="T13" fmla="*/ 1 h 35"/>
              <a:gd name="T14" fmla="*/ 28 w 29"/>
              <a:gd name="T15" fmla="*/ 10 h 35"/>
              <a:gd name="T16" fmla="*/ 23 w 29"/>
              <a:gd name="T17" fmla="*/ 23 h 35"/>
              <a:gd name="T18" fmla="*/ 7 w 29"/>
              <a:gd name="T19" fmla="*/ 35 h 35"/>
              <a:gd name="T20" fmla="*/ 22 w 29"/>
              <a:gd name="T21" fmla="*/ 2 h 35"/>
              <a:gd name="T22" fmla="*/ 8 w 29"/>
              <a:gd name="T23" fmla="*/ 13 h 35"/>
              <a:gd name="T24" fmla="*/ 3 w 29"/>
              <a:gd name="T25" fmla="*/ 25 h 35"/>
              <a:gd name="T26" fmla="*/ 5 w 29"/>
              <a:gd name="T27" fmla="*/ 32 h 35"/>
              <a:gd name="T28" fmla="*/ 7 w 29"/>
              <a:gd name="T29" fmla="*/ 33 h 35"/>
              <a:gd name="T30" fmla="*/ 7 w 29"/>
              <a:gd name="T31" fmla="*/ 33 h 35"/>
              <a:gd name="T32" fmla="*/ 21 w 29"/>
              <a:gd name="T33" fmla="*/ 22 h 35"/>
              <a:gd name="T34" fmla="*/ 26 w 29"/>
              <a:gd name="T35" fmla="*/ 10 h 35"/>
              <a:gd name="T36" fmla="*/ 25 w 29"/>
              <a:gd name="T37" fmla="*/ 3 h 35"/>
              <a:gd name="T38" fmla="*/ 22 w 29"/>
              <a:gd name="T3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5">
                <a:moveTo>
                  <a:pt x="7" y="35"/>
                </a:moveTo>
                <a:cubicBezTo>
                  <a:pt x="7" y="35"/>
                  <a:pt x="7" y="35"/>
                  <a:pt x="7" y="35"/>
                </a:cubicBezTo>
                <a:cubicBezTo>
                  <a:pt x="5" y="35"/>
                  <a:pt x="4" y="34"/>
                  <a:pt x="3" y="34"/>
                </a:cubicBezTo>
                <a:cubicBezTo>
                  <a:pt x="1" y="32"/>
                  <a:pt x="0" y="29"/>
                  <a:pt x="1" y="25"/>
                </a:cubicBezTo>
                <a:cubicBezTo>
                  <a:pt x="1" y="20"/>
                  <a:pt x="3" y="16"/>
                  <a:pt x="6" y="12"/>
                </a:cubicBezTo>
                <a:cubicBezTo>
                  <a:pt x="11" y="5"/>
                  <a:pt x="18" y="0"/>
                  <a:pt x="22" y="0"/>
                </a:cubicBezTo>
                <a:cubicBezTo>
                  <a:pt x="24" y="0"/>
                  <a:pt x="25" y="0"/>
                  <a:pt x="26" y="1"/>
                </a:cubicBezTo>
                <a:cubicBezTo>
                  <a:pt x="28" y="3"/>
                  <a:pt x="29" y="6"/>
                  <a:pt x="28" y="10"/>
                </a:cubicBezTo>
                <a:cubicBezTo>
                  <a:pt x="28" y="14"/>
                  <a:pt x="26" y="19"/>
                  <a:pt x="23" y="23"/>
                </a:cubicBezTo>
                <a:cubicBezTo>
                  <a:pt x="18" y="30"/>
                  <a:pt x="12" y="35"/>
                  <a:pt x="7" y="35"/>
                </a:cubicBezTo>
                <a:close/>
                <a:moveTo>
                  <a:pt x="22" y="2"/>
                </a:moveTo>
                <a:cubicBezTo>
                  <a:pt x="18" y="2"/>
                  <a:pt x="12" y="6"/>
                  <a:pt x="8" y="13"/>
                </a:cubicBezTo>
                <a:cubicBezTo>
                  <a:pt x="5" y="17"/>
                  <a:pt x="3" y="21"/>
                  <a:pt x="3" y="25"/>
                </a:cubicBezTo>
                <a:cubicBezTo>
                  <a:pt x="2" y="28"/>
                  <a:pt x="3" y="31"/>
                  <a:pt x="5" y="32"/>
                </a:cubicBezTo>
                <a:cubicBezTo>
                  <a:pt x="5" y="32"/>
                  <a:pt x="6" y="33"/>
                  <a:pt x="7" y="33"/>
                </a:cubicBezTo>
                <a:cubicBezTo>
                  <a:pt x="7" y="33"/>
                  <a:pt x="7" y="33"/>
                  <a:pt x="7" y="33"/>
                </a:cubicBezTo>
                <a:cubicBezTo>
                  <a:pt x="11" y="33"/>
                  <a:pt x="17" y="28"/>
                  <a:pt x="21" y="22"/>
                </a:cubicBezTo>
                <a:cubicBezTo>
                  <a:pt x="24" y="18"/>
                  <a:pt x="26" y="13"/>
                  <a:pt x="26" y="10"/>
                </a:cubicBezTo>
                <a:cubicBezTo>
                  <a:pt x="27" y="6"/>
                  <a:pt x="26" y="4"/>
                  <a:pt x="25" y="3"/>
                </a:cubicBezTo>
                <a:cubicBezTo>
                  <a:pt x="24" y="2"/>
                  <a:pt x="23" y="2"/>
                  <a:pt x="22" y="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1" name="Freeform 47"/>
          <p:cNvSpPr>
            <a:spLocks noEditPoints="1"/>
          </p:cNvSpPr>
          <p:nvPr/>
        </p:nvSpPr>
        <p:spPr bwMode="auto">
          <a:xfrm>
            <a:off x="3797656" y="1279709"/>
            <a:ext cx="108881" cy="132899"/>
          </a:xfrm>
          <a:custGeom>
            <a:avLst/>
            <a:gdLst>
              <a:gd name="T0" fmla="*/ 22 w 29"/>
              <a:gd name="T1" fmla="*/ 35 h 35"/>
              <a:gd name="T2" fmla="*/ 6 w 29"/>
              <a:gd name="T3" fmla="*/ 23 h 35"/>
              <a:gd name="T4" fmla="*/ 1 w 29"/>
              <a:gd name="T5" fmla="*/ 10 h 35"/>
              <a:gd name="T6" fmla="*/ 3 w 29"/>
              <a:gd name="T7" fmla="*/ 1 h 35"/>
              <a:gd name="T8" fmla="*/ 7 w 29"/>
              <a:gd name="T9" fmla="*/ 0 h 35"/>
              <a:gd name="T10" fmla="*/ 23 w 29"/>
              <a:gd name="T11" fmla="*/ 12 h 35"/>
              <a:gd name="T12" fmla="*/ 28 w 29"/>
              <a:gd name="T13" fmla="*/ 25 h 35"/>
              <a:gd name="T14" fmla="*/ 26 w 29"/>
              <a:gd name="T15" fmla="*/ 34 h 35"/>
              <a:gd name="T16" fmla="*/ 22 w 29"/>
              <a:gd name="T17" fmla="*/ 35 h 35"/>
              <a:gd name="T18" fmla="*/ 7 w 29"/>
              <a:gd name="T19" fmla="*/ 2 h 35"/>
              <a:gd name="T20" fmla="*/ 5 w 29"/>
              <a:gd name="T21" fmla="*/ 3 h 35"/>
              <a:gd name="T22" fmla="*/ 3 w 29"/>
              <a:gd name="T23" fmla="*/ 10 h 35"/>
              <a:gd name="T24" fmla="*/ 8 w 29"/>
              <a:gd name="T25" fmla="*/ 22 h 35"/>
              <a:gd name="T26" fmla="*/ 22 w 29"/>
              <a:gd name="T27" fmla="*/ 33 h 35"/>
              <a:gd name="T28" fmla="*/ 25 w 29"/>
              <a:gd name="T29" fmla="*/ 32 h 35"/>
              <a:gd name="T30" fmla="*/ 26 w 29"/>
              <a:gd name="T31" fmla="*/ 25 h 35"/>
              <a:gd name="T32" fmla="*/ 21 w 29"/>
              <a:gd name="T33" fmla="*/ 13 h 35"/>
              <a:gd name="T34" fmla="*/ 7 w 29"/>
              <a:gd name="T3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5">
                <a:moveTo>
                  <a:pt x="22" y="35"/>
                </a:moveTo>
                <a:cubicBezTo>
                  <a:pt x="18" y="35"/>
                  <a:pt x="11" y="30"/>
                  <a:pt x="6" y="23"/>
                </a:cubicBezTo>
                <a:cubicBezTo>
                  <a:pt x="3" y="19"/>
                  <a:pt x="1" y="14"/>
                  <a:pt x="1" y="10"/>
                </a:cubicBezTo>
                <a:cubicBezTo>
                  <a:pt x="0" y="6"/>
                  <a:pt x="1" y="3"/>
                  <a:pt x="3" y="1"/>
                </a:cubicBezTo>
                <a:cubicBezTo>
                  <a:pt x="4" y="0"/>
                  <a:pt x="5" y="0"/>
                  <a:pt x="7" y="0"/>
                </a:cubicBezTo>
                <a:cubicBezTo>
                  <a:pt x="12" y="0"/>
                  <a:pt x="18" y="5"/>
                  <a:pt x="23" y="12"/>
                </a:cubicBezTo>
                <a:cubicBezTo>
                  <a:pt x="26" y="16"/>
                  <a:pt x="28" y="20"/>
                  <a:pt x="28" y="25"/>
                </a:cubicBezTo>
                <a:cubicBezTo>
                  <a:pt x="29" y="29"/>
                  <a:pt x="28" y="32"/>
                  <a:pt x="26" y="34"/>
                </a:cubicBezTo>
                <a:cubicBezTo>
                  <a:pt x="25" y="34"/>
                  <a:pt x="24" y="35"/>
                  <a:pt x="22" y="35"/>
                </a:cubicBezTo>
                <a:close/>
                <a:moveTo>
                  <a:pt x="7" y="2"/>
                </a:moveTo>
                <a:cubicBezTo>
                  <a:pt x="6" y="2"/>
                  <a:pt x="5" y="2"/>
                  <a:pt x="5" y="3"/>
                </a:cubicBezTo>
                <a:cubicBezTo>
                  <a:pt x="3" y="4"/>
                  <a:pt x="2" y="6"/>
                  <a:pt x="3" y="10"/>
                </a:cubicBezTo>
                <a:cubicBezTo>
                  <a:pt x="3" y="13"/>
                  <a:pt x="5" y="18"/>
                  <a:pt x="8" y="22"/>
                </a:cubicBezTo>
                <a:cubicBezTo>
                  <a:pt x="12" y="28"/>
                  <a:pt x="18" y="33"/>
                  <a:pt x="22" y="33"/>
                </a:cubicBezTo>
                <a:cubicBezTo>
                  <a:pt x="23" y="33"/>
                  <a:pt x="24" y="32"/>
                  <a:pt x="25" y="32"/>
                </a:cubicBezTo>
                <a:cubicBezTo>
                  <a:pt x="26" y="31"/>
                  <a:pt x="27" y="28"/>
                  <a:pt x="26" y="25"/>
                </a:cubicBezTo>
                <a:cubicBezTo>
                  <a:pt x="26" y="21"/>
                  <a:pt x="24" y="17"/>
                  <a:pt x="21" y="13"/>
                </a:cubicBezTo>
                <a:cubicBezTo>
                  <a:pt x="17" y="6"/>
                  <a:pt x="11" y="2"/>
                  <a:pt x="7" y="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4336" name="Freeform 48"/>
          <p:cNvSpPr/>
          <p:nvPr/>
        </p:nvSpPr>
        <p:spPr bwMode="auto">
          <a:xfrm>
            <a:off x="3792851" y="1404602"/>
            <a:ext cx="102476" cy="83263"/>
          </a:xfrm>
          <a:custGeom>
            <a:avLst/>
            <a:gdLst>
              <a:gd name="T0" fmla="*/ 3 w 64"/>
              <a:gd name="T1" fmla="*/ 52 h 52"/>
              <a:gd name="T2" fmla="*/ 0 w 64"/>
              <a:gd name="T3" fmla="*/ 50 h 52"/>
              <a:gd name="T4" fmla="*/ 59 w 64"/>
              <a:gd name="T5" fmla="*/ 0 h 52"/>
              <a:gd name="T6" fmla="*/ 64 w 64"/>
              <a:gd name="T7" fmla="*/ 5 h 52"/>
              <a:gd name="T8" fmla="*/ 3 w 64"/>
              <a:gd name="T9" fmla="*/ 52 h 52"/>
            </a:gdLst>
            <a:ahLst/>
            <a:cxnLst>
              <a:cxn ang="0">
                <a:pos x="T0" y="T1"/>
              </a:cxn>
              <a:cxn ang="0">
                <a:pos x="T2" y="T3"/>
              </a:cxn>
              <a:cxn ang="0">
                <a:pos x="T4" y="T5"/>
              </a:cxn>
              <a:cxn ang="0">
                <a:pos x="T6" y="T7"/>
              </a:cxn>
              <a:cxn ang="0">
                <a:pos x="T8" y="T9"/>
              </a:cxn>
            </a:cxnLst>
            <a:rect l="0" t="0" r="r" b="b"/>
            <a:pathLst>
              <a:path w="64" h="52">
                <a:moveTo>
                  <a:pt x="3" y="52"/>
                </a:moveTo>
                <a:lnTo>
                  <a:pt x="0" y="50"/>
                </a:lnTo>
                <a:lnTo>
                  <a:pt x="59" y="0"/>
                </a:lnTo>
                <a:lnTo>
                  <a:pt x="64" y="5"/>
                </a:lnTo>
                <a:lnTo>
                  <a:pt x="3" y="5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4337" name="Freeform 49"/>
          <p:cNvSpPr/>
          <p:nvPr/>
        </p:nvSpPr>
        <p:spPr bwMode="auto">
          <a:xfrm>
            <a:off x="3903333" y="1409406"/>
            <a:ext cx="44833" cy="131297"/>
          </a:xfrm>
          <a:custGeom>
            <a:avLst/>
            <a:gdLst>
              <a:gd name="T0" fmla="*/ 26 w 28"/>
              <a:gd name="T1" fmla="*/ 82 h 82"/>
              <a:gd name="T2" fmla="*/ 0 w 28"/>
              <a:gd name="T3" fmla="*/ 0 h 82"/>
              <a:gd name="T4" fmla="*/ 5 w 28"/>
              <a:gd name="T5" fmla="*/ 0 h 82"/>
              <a:gd name="T6" fmla="*/ 28 w 28"/>
              <a:gd name="T7" fmla="*/ 80 h 82"/>
              <a:gd name="T8" fmla="*/ 26 w 28"/>
              <a:gd name="T9" fmla="*/ 82 h 82"/>
            </a:gdLst>
            <a:ahLst/>
            <a:cxnLst>
              <a:cxn ang="0">
                <a:pos x="T0" y="T1"/>
              </a:cxn>
              <a:cxn ang="0">
                <a:pos x="T2" y="T3"/>
              </a:cxn>
              <a:cxn ang="0">
                <a:pos x="T4" y="T5"/>
              </a:cxn>
              <a:cxn ang="0">
                <a:pos x="T6" y="T7"/>
              </a:cxn>
              <a:cxn ang="0">
                <a:pos x="T8" y="T9"/>
              </a:cxn>
            </a:cxnLst>
            <a:rect l="0" t="0" r="r" b="b"/>
            <a:pathLst>
              <a:path w="28" h="82">
                <a:moveTo>
                  <a:pt x="26" y="82"/>
                </a:moveTo>
                <a:lnTo>
                  <a:pt x="0" y="0"/>
                </a:lnTo>
                <a:lnTo>
                  <a:pt x="5" y="0"/>
                </a:lnTo>
                <a:lnTo>
                  <a:pt x="28" y="80"/>
                </a:lnTo>
                <a:lnTo>
                  <a:pt x="26" y="8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4340" name="Freeform 50"/>
          <p:cNvSpPr>
            <a:spLocks noEditPoints="1"/>
          </p:cNvSpPr>
          <p:nvPr/>
        </p:nvSpPr>
        <p:spPr bwMode="auto">
          <a:xfrm>
            <a:off x="3884119" y="1859340"/>
            <a:ext cx="83263" cy="150512"/>
          </a:xfrm>
          <a:custGeom>
            <a:avLst/>
            <a:gdLst>
              <a:gd name="T0" fmla="*/ 14 w 22"/>
              <a:gd name="T1" fmla="*/ 40 h 40"/>
              <a:gd name="T2" fmla="*/ 2 w 22"/>
              <a:gd name="T3" fmla="*/ 22 h 40"/>
              <a:gd name="T4" fmla="*/ 8 w 22"/>
              <a:gd name="T5" fmla="*/ 1 h 40"/>
              <a:gd name="T6" fmla="*/ 21 w 22"/>
              <a:gd name="T7" fmla="*/ 18 h 40"/>
              <a:gd name="T8" fmla="*/ 21 w 22"/>
              <a:gd name="T9" fmla="*/ 32 h 40"/>
              <a:gd name="T10" fmla="*/ 15 w 22"/>
              <a:gd name="T11" fmla="*/ 40 h 40"/>
              <a:gd name="T12" fmla="*/ 14 w 22"/>
              <a:gd name="T13" fmla="*/ 40 h 40"/>
              <a:gd name="T14" fmla="*/ 9 w 22"/>
              <a:gd name="T15" fmla="*/ 3 h 40"/>
              <a:gd name="T16" fmla="*/ 8 w 22"/>
              <a:gd name="T17" fmla="*/ 3 h 40"/>
              <a:gd name="T18" fmla="*/ 4 w 22"/>
              <a:gd name="T19" fmla="*/ 22 h 40"/>
              <a:gd name="T20" fmla="*/ 15 w 22"/>
              <a:gd name="T21" fmla="*/ 38 h 40"/>
              <a:gd name="T22" fmla="*/ 19 w 22"/>
              <a:gd name="T23" fmla="*/ 32 h 40"/>
              <a:gd name="T24" fmla="*/ 19 w 22"/>
              <a:gd name="T25" fmla="*/ 19 h 40"/>
              <a:gd name="T26" fmla="*/ 9 w 22"/>
              <a:gd name="T2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0">
                <a:moveTo>
                  <a:pt x="14" y="40"/>
                </a:moveTo>
                <a:cubicBezTo>
                  <a:pt x="9" y="40"/>
                  <a:pt x="3" y="32"/>
                  <a:pt x="2" y="22"/>
                </a:cubicBezTo>
                <a:cubicBezTo>
                  <a:pt x="0" y="11"/>
                  <a:pt x="2" y="2"/>
                  <a:pt x="8" y="1"/>
                </a:cubicBezTo>
                <a:cubicBezTo>
                  <a:pt x="13" y="0"/>
                  <a:pt x="19" y="8"/>
                  <a:pt x="21" y="18"/>
                </a:cubicBezTo>
                <a:cubicBezTo>
                  <a:pt x="22" y="23"/>
                  <a:pt x="22" y="28"/>
                  <a:pt x="21" y="32"/>
                </a:cubicBezTo>
                <a:cubicBezTo>
                  <a:pt x="20" y="37"/>
                  <a:pt x="18" y="39"/>
                  <a:pt x="15" y="40"/>
                </a:cubicBezTo>
                <a:cubicBezTo>
                  <a:pt x="15" y="40"/>
                  <a:pt x="14" y="40"/>
                  <a:pt x="14" y="40"/>
                </a:cubicBezTo>
                <a:close/>
                <a:moveTo>
                  <a:pt x="9" y="3"/>
                </a:moveTo>
                <a:cubicBezTo>
                  <a:pt x="9" y="3"/>
                  <a:pt x="8" y="3"/>
                  <a:pt x="8" y="3"/>
                </a:cubicBezTo>
                <a:cubicBezTo>
                  <a:pt x="4" y="3"/>
                  <a:pt x="2" y="12"/>
                  <a:pt x="4" y="22"/>
                </a:cubicBezTo>
                <a:cubicBezTo>
                  <a:pt x="5" y="31"/>
                  <a:pt x="10" y="38"/>
                  <a:pt x="15" y="38"/>
                </a:cubicBezTo>
                <a:cubicBezTo>
                  <a:pt x="17" y="37"/>
                  <a:pt x="18" y="35"/>
                  <a:pt x="19" y="32"/>
                </a:cubicBezTo>
                <a:cubicBezTo>
                  <a:pt x="20" y="28"/>
                  <a:pt x="20" y="23"/>
                  <a:pt x="19" y="19"/>
                </a:cubicBezTo>
                <a:cubicBezTo>
                  <a:pt x="18" y="10"/>
                  <a:pt x="13" y="3"/>
                  <a:pt x="9" y="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4341" name="Freeform 51"/>
          <p:cNvSpPr>
            <a:spLocks noEditPoints="1"/>
          </p:cNvSpPr>
          <p:nvPr/>
        </p:nvSpPr>
        <p:spPr bwMode="auto">
          <a:xfrm>
            <a:off x="3786447" y="1960215"/>
            <a:ext cx="150512" cy="80060"/>
          </a:xfrm>
          <a:custGeom>
            <a:avLst/>
            <a:gdLst>
              <a:gd name="T0" fmla="*/ 26 w 40"/>
              <a:gd name="T1" fmla="*/ 21 h 21"/>
              <a:gd name="T2" fmla="*/ 19 w 40"/>
              <a:gd name="T3" fmla="*/ 20 h 21"/>
              <a:gd name="T4" fmla="*/ 6 w 40"/>
              <a:gd name="T5" fmla="*/ 15 h 21"/>
              <a:gd name="T6" fmla="*/ 1 w 40"/>
              <a:gd name="T7" fmla="*/ 6 h 21"/>
              <a:gd name="T8" fmla="*/ 15 w 40"/>
              <a:gd name="T9" fmla="*/ 0 h 21"/>
              <a:gd name="T10" fmla="*/ 22 w 40"/>
              <a:gd name="T11" fmla="*/ 0 h 21"/>
              <a:gd name="T12" fmla="*/ 35 w 40"/>
              <a:gd name="T13" fmla="*/ 6 h 21"/>
              <a:gd name="T14" fmla="*/ 40 w 40"/>
              <a:gd name="T15" fmla="*/ 14 h 21"/>
              <a:gd name="T16" fmla="*/ 26 w 40"/>
              <a:gd name="T17" fmla="*/ 21 h 21"/>
              <a:gd name="T18" fmla="*/ 15 w 40"/>
              <a:gd name="T19" fmla="*/ 2 h 21"/>
              <a:gd name="T20" fmla="*/ 3 w 40"/>
              <a:gd name="T21" fmla="*/ 7 h 21"/>
              <a:gd name="T22" fmla="*/ 7 w 40"/>
              <a:gd name="T23" fmla="*/ 13 h 21"/>
              <a:gd name="T24" fmla="*/ 19 w 40"/>
              <a:gd name="T25" fmla="*/ 18 h 21"/>
              <a:gd name="T26" fmla="*/ 26 w 40"/>
              <a:gd name="T27" fmla="*/ 19 h 21"/>
              <a:gd name="T28" fmla="*/ 38 w 40"/>
              <a:gd name="T29" fmla="*/ 13 h 21"/>
              <a:gd name="T30" fmla="*/ 34 w 40"/>
              <a:gd name="T31" fmla="*/ 7 h 21"/>
              <a:gd name="T32" fmla="*/ 22 w 40"/>
              <a:gd name="T33" fmla="*/ 2 h 21"/>
              <a:gd name="T34" fmla="*/ 15 w 40"/>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1">
                <a:moveTo>
                  <a:pt x="26" y="21"/>
                </a:moveTo>
                <a:cubicBezTo>
                  <a:pt x="23" y="21"/>
                  <a:pt x="21" y="20"/>
                  <a:pt x="19" y="20"/>
                </a:cubicBezTo>
                <a:cubicBezTo>
                  <a:pt x="14" y="19"/>
                  <a:pt x="9" y="17"/>
                  <a:pt x="6" y="15"/>
                </a:cubicBezTo>
                <a:cubicBezTo>
                  <a:pt x="2" y="12"/>
                  <a:pt x="0" y="9"/>
                  <a:pt x="1" y="6"/>
                </a:cubicBezTo>
                <a:cubicBezTo>
                  <a:pt x="2" y="2"/>
                  <a:pt x="7" y="0"/>
                  <a:pt x="15" y="0"/>
                </a:cubicBezTo>
                <a:cubicBezTo>
                  <a:pt x="18" y="0"/>
                  <a:pt x="20" y="0"/>
                  <a:pt x="22" y="0"/>
                </a:cubicBezTo>
                <a:cubicBezTo>
                  <a:pt x="27" y="1"/>
                  <a:pt x="32" y="3"/>
                  <a:pt x="35" y="6"/>
                </a:cubicBezTo>
                <a:cubicBezTo>
                  <a:pt x="39" y="8"/>
                  <a:pt x="40" y="11"/>
                  <a:pt x="40" y="14"/>
                </a:cubicBezTo>
                <a:cubicBezTo>
                  <a:pt x="39" y="18"/>
                  <a:pt x="34" y="21"/>
                  <a:pt x="26" y="21"/>
                </a:cubicBezTo>
                <a:close/>
                <a:moveTo>
                  <a:pt x="15" y="2"/>
                </a:moveTo>
                <a:cubicBezTo>
                  <a:pt x="8" y="2"/>
                  <a:pt x="4" y="4"/>
                  <a:pt x="3" y="7"/>
                </a:cubicBezTo>
                <a:cubicBezTo>
                  <a:pt x="3" y="9"/>
                  <a:pt x="4" y="11"/>
                  <a:pt x="7" y="13"/>
                </a:cubicBezTo>
                <a:cubicBezTo>
                  <a:pt x="10" y="15"/>
                  <a:pt x="14" y="17"/>
                  <a:pt x="19" y="18"/>
                </a:cubicBezTo>
                <a:cubicBezTo>
                  <a:pt x="21" y="18"/>
                  <a:pt x="23" y="19"/>
                  <a:pt x="26" y="19"/>
                </a:cubicBezTo>
                <a:cubicBezTo>
                  <a:pt x="32" y="19"/>
                  <a:pt x="37" y="17"/>
                  <a:pt x="38" y="13"/>
                </a:cubicBezTo>
                <a:cubicBezTo>
                  <a:pt x="38" y="11"/>
                  <a:pt x="37" y="9"/>
                  <a:pt x="34" y="7"/>
                </a:cubicBezTo>
                <a:cubicBezTo>
                  <a:pt x="31" y="5"/>
                  <a:pt x="27" y="3"/>
                  <a:pt x="22" y="2"/>
                </a:cubicBezTo>
                <a:cubicBezTo>
                  <a:pt x="20" y="2"/>
                  <a:pt x="17" y="2"/>
                  <a:pt x="15" y="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4342" name="Freeform 52"/>
          <p:cNvSpPr/>
          <p:nvPr/>
        </p:nvSpPr>
        <p:spPr bwMode="auto">
          <a:xfrm>
            <a:off x="3917744" y="2014656"/>
            <a:ext cx="24019" cy="123291"/>
          </a:xfrm>
          <a:custGeom>
            <a:avLst/>
            <a:gdLst>
              <a:gd name="T0" fmla="*/ 5 w 15"/>
              <a:gd name="T1" fmla="*/ 77 h 77"/>
              <a:gd name="T2" fmla="*/ 0 w 15"/>
              <a:gd name="T3" fmla="*/ 77 h 77"/>
              <a:gd name="T4" fmla="*/ 10 w 15"/>
              <a:gd name="T5" fmla="*/ 0 h 77"/>
              <a:gd name="T6" fmla="*/ 15 w 15"/>
              <a:gd name="T7" fmla="*/ 2 h 77"/>
              <a:gd name="T8" fmla="*/ 5 w 15"/>
              <a:gd name="T9" fmla="*/ 77 h 77"/>
            </a:gdLst>
            <a:ahLst/>
            <a:cxnLst>
              <a:cxn ang="0">
                <a:pos x="T0" y="T1"/>
              </a:cxn>
              <a:cxn ang="0">
                <a:pos x="T2" y="T3"/>
              </a:cxn>
              <a:cxn ang="0">
                <a:pos x="T4" y="T5"/>
              </a:cxn>
              <a:cxn ang="0">
                <a:pos x="T6" y="T7"/>
              </a:cxn>
              <a:cxn ang="0">
                <a:pos x="T8" y="T9"/>
              </a:cxn>
            </a:cxnLst>
            <a:rect l="0" t="0" r="r" b="b"/>
            <a:pathLst>
              <a:path w="15" h="77">
                <a:moveTo>
                  <a:pt x="5" y="77"/>
                </a:moveTo>
                <a:lnTo>
                  <a:pt x="0" y="77"/>
                </a:lnTo>
                <a:lnTo>
                  <a:pt x="10" y="0"/>
                </a:lnTo>
                <a:lnTo>
                  <a:pt x="15" y="2"/>
                </a:lnTo>
                <a:lnTo>
                  <a:pt x="5" y="77"/>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4353" name="Freeform 53"/>
          <p:cNvSpPr/>
          <p:nvPr/>
        </p:nvSpPr>
        <p:spPr bwMode="auto">
          <a:xfrm>
            <a:off x="3944964" y="2001846"/>
            <a:ext cx="124893" cy="72053"/>
          </a:xfrm>
          <a:custGeom>
            <a:avLst/>
            <a:gdLst>
              <a:gd name="T0" fmla="*/ 75 w 78"/>
              <a:gd name="T1" fmla="*/ 45 h 45"/>
              <a:gd name="T2" fmla="*/ 0 w 78"/>
              <a:gd name="T3" fmla="*/ 5 h 45"/>
              <a:gd name="T4" fmla="*/ 2 w 78"/>
              <a:gd name="T5" fmla="*/ 0 h 45"/>
              <a:gd name="T6" fmla="*/ 78 w 78"/>
              <a:gd name="T7" fmla="*/ 41 h 45"/>
              <a:gd name="T8" fmla="*/ 75 w 78"/>
              <a:gd name="T9" fmla="*/ 45 h 45"/>
            </a:gdLst>
            <a:ahLst/>
            <a:cxnLst>
              <a:cxn ang="0">
                <a:pos x="T0" y="T1"/>
              </a:cxn>
              <a:cxn ang="0">
                <a:pos x="T2" y="T3"/>
              </a:cxn>
              <a:cxn ang="0">
                <a:pos x="T4" y="T5"/>
              </a:cxn>
              <a:cxn ang="0">
                <a:pos x="T6" y="T7"/>
              </a:cxn>
              <a:cxn ang="0">
                <a:pos x="T8" y="T9"/>
              </a:cxn>
            </a:cxnLst>
            <a:rect l="0" t="0" r="r" b="b"/>
            <a:pathLst>
              <a:path w="78" h="45">
                <a:moveTo>
                  <a:pt x="75" y="45"/>
                </a:moveTo>
                <a:lnTo>
                  <a:pt x="0" y="5"/>
                </a:lnTo>
                <a:lnTo>
                  <a:pt x="2" y="0"/>
                </a:lnTo>
                <a:lnTo>
                  <a:pt x="78" y="41"/>
                </a:lnTo>
                <a:lnTo>
                  <a:pt x="75" y="45"/>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8" name="Freeform 33"/>
          <p:cNvSpPr/>
          <p:nvPr/>
        </p:nvSpPr>
        <p:spPr bwMode="auto">
          <a:xfrm flipH="1">
            <a:off x="3921466" y="2329557"/>
            <a:ext cx="4284797" cy="1210503"/>
          </a:xfrm>
          <a:custGeom>
            <a:avLst/>
            <a:gdLst>
              <a:gd name="T0" fmla="*/ 2676 w 2676"/>
              <a:gd name="T1" fmla="*/ 756 h 756"/>
              <a:gd name="T2" fmla="*/ 28 w 2676"/>
              <a:gd name="T3" fmla="*/ 543 h 756"/>
              <a:gd name="T4" fmla="*/ 0 w 2676"/>
              <a:gd name="T5" fmla="*/ 158 h 756"/>
              <a:gd name="T6" fmla="*/ 2676 w 2676"/>
              <a:gd name="T7" fmla="*/ 0 h 756"/>
              <a:gd name="T8" fmla="*/ 2676 w 2676"/>
              <a:gd name="T9" fmla="*/ 756 h 756"/>
            </a:gdLst>
            <a:ahLst/>
            <a:cxnLst>
              <a:cxn ang="0">
                <a:pos x="T0" y="T1"/>
              </a:cxn>
              <a:cxn ang="0">
                <a:pos x="T2" y="T3"/>
              </a:cxn>
              <a:cxn ang="0">
                <a:pos x="T4" y="T5"/>
              </a:cxn>
              <a:cxn ang="0">
                <a:pos x="T6" y="T7"/>
              </a:cxn>
              <a:cxn ang="0">
                <a:pos x="T8" y="T9"/>
              </a:cxn>
            </a:cxnLst>
            <a:rect l="0" t="0" r="r" b="b"/>
            <a:pathLst>
              <a:path w="2676" h="756">
                <a:moveTo>
                  <a:pt x="2676" y="756"/>
                </a:moveTo>
                <a:lnTo>
                  <a:pt x="28" y="543"/>
                </a:lnTo>
                <a:lnTo>
                  <a:pt x="0" y="158"/>
                </a:lnTo>
                <a:lnTo>
                  <a:pt x="2676" y="0"/>
                </a:lnTo>
                <a:lnTo>
                  <a:pt x="2676" y="756"/>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9" name="Freeform 34"/>
          <p:cNvSpPr/>
          <p:nvPr/>
        </p:nvSpPr>
        <p:spPr bwMode="auto">
          <a:xfrm flipH="1">
            <a:off x="9722594" y="2537713"/>
            <a:ext cx="438727" cy="430721"/>
          </a:xfrm>
          <a:custGeom>
            <a:avLst/>
            <a:gdLst>
              <a:gd name="T0" fmla="*/ 46 w 116"/>
              <a:gd name="T1" fmla="*/ 86 h 114"/>
              <a:gd name="T2" fmla="*/ 64 w 116"/>
              <a:gd name="T3" fmla="*/ 112 h 114"/>
              <a:gd name="T4" fmla="*/ 76 w 116"/>
              <a:gd name="T5" fmla="*/ 113 h 114"/>
              <a:gd name="T6" fmla="*/ 107 w 116"/>
              <a:gd name="T7" fmla="*/ 114 h 114"/>
              <a:gd name="T8" fmla="*/ 116 w 116"/>
              <a:gd name="T9" fmla="*/ 108 h 114"/>
              <a:gd name="T10" fmla="*/ 104 w 116"/>
              <a:gd name="T11" fmla="*/ 93 h 114"/>
              <a:gd name="T12" fmla="*/ 66 w 116"/>
              <a:gd name="T13" fmla="*/ 46 h 114"/>
              <a:gd name="T14" fmla="*/ 40 w 116"/>
              <a:gd name="T15" fmla="*/ 15 h 114"/>
              <a:gd name="T16" fmla="*/ 39 w 116"/>
              <a:gd name="T17" fmla="*/ 14 h 114"/>
              <a:gd name="T18" fmla="*/ 10 w 116"/>
              <a:gd name="T19" fmla="*/ 8 h 114"/>
              <a:gd name="T20" fmla="*/ 12 w 116"/>
              <a:gd name="T21" fmla="*/ 38 h 114"/>
              <a:gd name="T22" fmla="*/ 23 w 116"/>
              <a:gd name="T23" fmla="*/ 54 h 114"/>
              <a:gd name="T24" fmla="*/ 46 w 116"/>
              <a:gd name="T25"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4">
                <a:moveTo>
                  <a:pt x="46" y="86"/>
                </a:moveTo>
                <a:cubicBezTo>
                  <a:pt x="52" y="95"/>
                  <a:pt x="58" y="104"/>
                  <a:pt x="64" y="112"/>
                </a:cubicBezTo>
                <a:cubicBezTo>
                  <a:pt x="68" y="112"/>
                  <a:pt x="72" y="113"/>
                  <a:pt x="76" y="113"/>
                </a:cubicBezTo>
                <a:cubicBezTo>
                  <a:pt x="86" y="113"/>
                  <a:pt x="96" y="114"/>
                  <a:pt x="107" y="114"/>
                </a:cubicBezTo>
                <a:cubicBezTo>
                  <a:pt x="110" y="112"/>
                  <a:pt x="113" y="110"/>
                  <a:pt x="116" y="108"/>
                </a:cubicBezTo>
                <a:cubicBezTo>
                  <a:pt x="111" y="104"/>
                  <a:pt x="108" y="98"/>
                  <a:pt x="104" y="93"/>
                </a:cubicBezTo>
                <a:cubicBezTo>
                  <a:pt x="94" y="81"/>
                  <a:pt x="79" y="62"/>
                  <a:pt x="66" y="46"/>
                </a:cubicBezTo>
                <a:cubicBezTo>
                  <a:pt x="54" y="31"/>
                  <a:pt x="44" y="19"/>
                  <a:pt x="40" y="15"/>
                </a:cubicBezTo>
                <a:cubicBezTo>
                  <a:pt x="39" y="14"/>
                  <a:pt x="39" y="14"/>
                  <a:pt x="39" y="14"/>
                </a:cubicBezTo>
                <a:cubicBezTo>
                  <a:pt x="39" y="14"/>
                  <a:pt x="21" y="0"/>
                  <a:pt x="10" y="8"/>
                </a:cubicBezTo>
                <a:cubicBezTo>
                  <a:pt x="10" y="8"/>
                  <a:pt x="0" y="16"/>
                  <a:pt x="12" y="38"/>
                </a:cubicBezTo>
                <a:cubicBezTo>
                  <a:pt x="15" y="43"/>
                  <a:pt x="19" y="48"/>
                  <a:pt x="23" y="54"/>
                </a:cubicBezTo>
                <a:cubicBezTo>
                  <a:pt x="30" y="65"/>
                  <a:pt x="38" y="76"/>
                  <a:pt x="46" y="86"/>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0" name="Freeform 35"/>
          <p:cNvSpPr/>
          <p:nvPr/>
        </p:nvSpPr>
        <p:spPr bwMode="auto">
          <a:xfrm flipH="1">
            <a:off x="9764224" y="2582546"/>
            <a:ext cx="224168" cy="204953"/>
          </a:xfrm>
          <a:custGeom>
            <a:avLst/>
            <a:gdLst>
              <a:gd name="T0" fmla="*/ 0 w 59"/>
              <a:gd name="T1" fmla="*/ 52 h 54"/>
              <a:gd name="T2" fmla="*/ 26 w 59"/>
              <a:gd name="T3" fmla="*/ 53 h 54"/>
              <a:gd name="T4" fmla="*/ 23 w 59"/>
              <a:gd name="T5" fmla="*/ 44 h 54"/>
              <a:gd name="T6" fmla="*/ 48 w 59"/>
              <a:gd name="T7" fmla="*/ 16 h 54"/>
              <a:gd name="T8" fmla="*/ 59 w 59"/>
              <a:gd name="T9" fmla="*/ 12 h 54"/>
              <a:gd name="T10" fmla="*/ 50 w 59"/>
              <a:gd name="T11" fmla="*/ 0 h 54"/>
              <a:gd name="T12" fmla="*/ 44 w 59"/>
              <a:gd name="T13" fmla="*/ 11 h 54"/>
              <a:gd name="T14" fmla="*/ 13 w 59"/>
              <a:gd name="T15" fmla="*/ 44 h 54"/>
              <a:gd name="T16" fmla="*/ 0 w 59"/>
              <a:gd name="T1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4">
                <a:moveTo>
                  <a:pt x="0" y="52"/>
                </a:moveTo>
                <a:cubicBezTo>
                  <a:pt x="26" y="53"/>
                  <a:pt x="26" y="53"/>
                  <a:pt x="26" y="53"/>
                </a:cubicBezTo>
                <a:cubicBezTo>
                  <a:pt x="26" y="53"/>
                  <a:pt x="18" y="49"/>
                  <a:pt x="23" y="44"/>
                </a:cubicBezTo>
                <a:cubicBezTo>
                  <a:pt x="48" y="16"/>
                  <a:pt x="48" y="16"/>
                  <a:pt x="48" y="16"/>
                </a:cubicBezTo>
                <a:cubicBezTo>
                  <a:pt x="59" y="12"/>
                  <a:pt x="59" y="12"/>
                  <a:pt x="59" y="12"/>
                </a:cubicBezTo>
                <a:cubicBezTo>
                  <a:pt x="50" y="0"/>
                  <a:pt x="50" y="0"/>
                  <a:pt x="50" y="0"/>
                </a:cubicBezTo>
                <a:cubicBezTo>
                  <a:pt x="44" y="11"/>
                  <a:pt x="44" y="11"/>
                  <a:pt x="44" y="11"/>
                </a:cubicBezTo>
                <a:cubicBezTo>
                  <a:pt x="13" y="44"/>
                  <a:pt x="13" y="44"/>
                  <a:pt x="13" y="44"/>
                </a:cubicBezTo>
                <a:cubicBezTo>
                  <a:pt x="13" y="44"/>
                  <a:pt x="5" y="54"/>
                  <a:pt x="0" y="5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1" name="Freeform 36"/>
          <p:cNvSpPr/>
          <p:nvPr/>
        </p:nvSpPr>
        <p:spPr bwMode="auto">
          <a:xfrm flipH="1">
            <a:off x="9088520" y="2832331"/>
            <a:ext cx="963920" cy="949508"/>
          </a:xfrm>
          <a:custGeom>
            <a:avLst/>
            <a:gdLst>
              <a:gd name="T0" fmla="*/ 22 w 255"/>
              <a:gd name="T1" fmla="*/ 103 h 251"/>
              <a:gd name="T2" fmla="*/ 78 w 255"/>
              <a:gd name="T3" fmla="*/ 101 h 251"/>
              <a:gd name="T4" fmla="*/ 87 w 255"/>
              <a:gd name="T5" fmla="*/ 101 h 251"/>
              <a:gd name="T6" fmla="*/ 185 w 255"/>
              <a:gd name="T7" fmla="*/ 206 h 251"/>
              <a:gd name="T8" fmla="*/ 220 w 255"/>
              <a:gd name="T9" fmla="*/ 244 h 251"/>
              <a:gd name="T10" fmla="*/ 245 w 255"/>
              <a:gd name="T11" fmla="*/ 244 h 251"/>
              <a:gd name="T12" fmla="*/ 250 w 255"/>
              <a:gd name="T13" fmla="*/ 217 h 251"/>
              <a:gd name="T14" fmla="*/ 224 w 255"/>
              <a:gd name="T15" fmla="*/ 186 h 251"/>
              <a:gd name="T16" fmla="*/ 180 w 255"/>
              <a:gd name="T17" fmla="*/ 131 h 251"/>
              <a:gd name="T18" fmla="*/ 170 w 255"/>
              <a:gd name="T19" fmla="*/ 119 h 251"/>
              <a:gd name="T20" fmla="*/ 167 w 255"/>
              <a:gd name="T21" fmla="*/ 99 h 251"/>
              <a:gd name="T22" fmla="*/ 186 w 255"/>
              <a:gd name="T23" fmla="*/ 83 h 251"/>
              <a:gd name="T24" fmla="*/ 148 w 255"/>
              <a:gd name="T25" fmla="*/ 37 h 251"/>
              <a:gd name="T26" fmla="*/ 118 w 255"/>
              <a:gd name="T27" fmla="*/ 0 h 251"/>
              <a:gd name="T28" fmla="*/ 75 w 255"/>
              <a:gd name="T29" fmla="*/ 33 h 251"/>
              <a:gd name="T30" fmla="*/ 71 w 255"/>
              <a:gd name="T31" fmla="*/ 33 h 251"/>
              <a:gd name="T32" fmla="*/ 23 w 255"/>
              <a:gd name="T33" fmla="*/ 33 h 251"/>
              <a:gd name="T34" fmla="*/ 22 w 255"/>
              <a:gd name="T35" fmla="*/ 33 h 251"/>
              <a:gd name="T36" fmla="*/ 1 w 255"/>
              <a:gd name="T37" fmla="*/ 56 h 251"/>
              <a:gd name="T38" fmla="*/ 1 w 255"/>
              <a:gd name="T39" fmla="*/ 72 h 251"/>
              <a:gd name="T40" fmla="*/ 22 w 255"/>
              <a:gd name="T41" fmla="*/ 10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5" h="251">
                <a:moveTo>
                  <a:pt x="22" y="103"/>
                </a:moveTo>
                <a:cubicBezTo>
                  <a:pt x="41" y="102"/>
                  <a:pt x="60" y="102"/>
                  <a:pt x="78" y="101"/>
                </a:cubicBezTo>
                <a:cubicBezTo>
                  <a:pt x="81" y="101"/>
                  <a:pt x="84" y="101"/>
                  <a:pt x="87" y="101"/>
                </a:cubicBezTo>
                <a:cubicBezTo>
                  <a:pt x="120" y="136"/>
                  <a:pt x="152" y="171"/>
                  <a:pt x="185" y="206"/>
                </a:cubicBezTo>
                <a:cubicBezTo>
                  <a:pt x="196" y="219"/>
                  <a:pt x="208" y="231"/>
                  <a:pt x="220" y="244"/>
                </a:cubicBezTo>
                <a:cubicBezTo>
                  <a:pt x="220" y="244"/>
                  <a:pt x="233" y="251"/>
                  <a:pt x="245" y="244"/>
                </a:cubicBezTo>
                <a:cubicBezTo>
                  <a:pt x="245" y="244"/>
                  <a:pt x="255" y="233"/>
                  <a:pt x="250" y="217"/>
                </a:cubicBezTo>
                <a:cubicBezTo>
                  <a:pt x="250" y="217"/>
                  <a:pt x="238" y="204"/>
                  <a:pt x="224" y="186"/>
                </a:cubicBezTo>
                <a:cubicBezTo>
                  <a:pt x="209" y="168"/>
                  <a:pt x="191" y="145"/>
                  <a:pt x="180" y="131"/>
                </a:cubicBezTo>
                <a:cubicBezTo>
                  <a:pt x="175" y="125"/>
                  <a:pt x="171" y="120"/>
                  <a:pt x="170" y="119"/>
                </a:cubicBezTo>
                <a:cubicBezTo>
                  <a:pt x="170" y="119"/>
                  <a:pt x="162" y="105"/>
                  <a:pt x="167" y="99"/>
                </a:cubicBezTo>
                <a:cubicBezTo>
                  <a:pt x="167" y="99"/>
                  <a:pt x="182" y="84"/>
                  <a:pt x="186" y="83"/>
                </a:cubicBezTo>
                <a:cubicBezTo>
                  <a:pt x="174" y="67"/>
                  <a:pt x="161" y="52"/>
                  <a:pt x="148" y="37"/>
                </a:cubicBezTo>
                <a:cubicBezTo>
                  <a:pt x="138" y="24"/>
                  <a:pt x="128" y="12"/>
                  <a:pt x="118" y="0"/>
                </a:cubicBezTo>
                <a:cubicBezTo>
                  <a:pt x="118" y="0"/>
                  <a:pt x="80" y="30"/>
                  <a:pt x="75" y="33"/>
                </a:cubicBezTo>
                <a:cubicBezTo>
                  <a:pt x="75" y="33"/>
                  <a:pt x="74" y="33"/>
                  <a:pt x="71" y="33"/>
                </a:cubicBezTo>
                <a:cubicBezTo>
                  <a:pt x="59" y="33"/>
                  <a:pt x="31" y="33"/>
                  <a:pt x="23" y="33"/>
                </a:cubicBezTo>
                <a:cubicBezTo>
                  <a:pt x="23" y="33"/>
                  <a:pt x="22" y="33"/>
                  <a:pt x="22" y="33"/>
                </a:cubicBezTo>
                <a:cubicBezTo>
                  <a:pt x="16" y="33"/>
                  <a:pt x="3" y="45"/>
                  <a:pt x="1" y="56"/>
                </a:cubicBezTo>
                <a:cubicBezTo>
                  <a:pt x="0" y="61"/>
                  <a:pt x="0" y="67"/>
                  <a:pt x="1" y="72"/>
                </a:cubicBezTo>
                <a:cubicBezTo>
                  <a:pt x="2" y="83"/>
                  <a:pt x="7" y="100"/>
                  <a:pt x="22" y="10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 name="Freeform 37"/>
          <p:cNvSpPr/>
          <p:nvPr/>
        </p:nvSpPr>
        <p:spPr bwMode="auto">
          <a:xfrm flipH="1">
            <a:off x="9455192" y="2843540"/>
            <a:ext cx="256192" cy="204953"/>
          </a:xfrm>
          <a:custGeom>
            <a:avLst/>
            <a:gdLst>
              <a:gd name="T0" fmla="*/ 22 w 68"/>
              <a:gd name="T1" fmla="*/ 52 h 54"/>
              <a:gd name="T2" fmla="*/ 56 w 68"/>
              <a:gd name="T3" fmla="*/ 54 h 54"/>
              <a:gd name="T4" fmla="*/ 68 w 68"/>
              <a:gd name="T5" fmla="*/ 52 h 54"/>
              <a:gd name="T6" fmla="*/ 62 w 68"/>
              <a:gd name="T7" fmla="*/ 45 h 54"/>
              <a:gd name="T8" fmla="*/ 42 w 68"/>
              <a:gd name="T9" fmla="*/ 21 h 54"/>
              <a:gd name="T10" fmla="*/ 33 w 68"/>
              <a:gd name="T11" fmla="*/ 10 h 54"/>
              <a:gd name="T12" fmla="*/ 25 w 68"/>
              <a:gd name="T13" fmla="*/ 0 h 54"/>
              <a:gd name="T14" fmla="*/ 0 w 68"/>
              <a:gd name="T15" fmla="*/ 19 h 54"/>
              <a:gd name="T16" fmla="*/ 19 w 68"/>
              <a:gd name="T17" fmla="*/ 41 h 54"/>
              <a:gd name="T18" fmla="*/ 22 w 68"/>
              <a:gd name="T1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4">
                <a:moveTo>
                  <a:pt x="22" y="52"/>
                </a:moveTo>
                <a:cubicBezTo>
                  <a:pt x="22" y="52"/>
                  <a:pt x="42" y="54"/>
                  <a:pt x="56" y="54"/>
                </a:cubicBezTo>
                <a:cubicBezTo>
                  <a:pt x="61" y="53"/>
                  <a:pt x="65" y="53"/>
                  <a:pt x="68" y="52"/>
                </a:cubicBezTo>
                <a:cubicBezTo>
                  <a:pt x="66" y="50"/>
                  <a:pt x="64" y="47"/>
                  <a:pt x="62" y="45"/>
                </a:cubicBezTo>
                <a:cubicBezTo>
                  <a:pt x="55" y="37"/>
                  <a:pt x="49" y="29"/>
                  <a:pt x="42" y="21"/>
                </a:cubicBezTo>
                <a:cubicBezTo>
                  <a:pt x="39" y="17"/>
                  <a:pt x="36" y="14"/>
                  <a:pt x="33" y="10"/>
                </a:cubicBezTo>
                <a:cubicBezTo>
                  <a:pt x="30" y="7"/>
                  <a:pt x="28" y="3"/>
                  <a:pt x="25" y="0"/>
                </a:cubicBezTo>
                <a:cubicBezTo>
                  <a:pt x="17" y="7"/>
                  <a:pt x="9" y="13"/>
                  <a:pt x="0" y="19"/>
                </a:cubicBezTo>
                <a:cubicBezTo>
                  <a:pt x="0" y="19"/>
                  <a:pt x="13" y="29"/>
                  <a:pt x="19" y="41"/>
                </a:cubicBezTo>
                <a:cubicBezTo>
                  <a:pt x="21" y="44"/>
                  <a:pt x="22" y="48"/>
                  <a:pt x="22" y="5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3" name="Freeform 38"/>
          <p:cNvSpPr/>
          <p:nvPr/>
        </p:nvSpPr>
        <p:spPr bwMode="auto">
          <a:xfrm flipH="1">
            <a:off x="9916337" y="2965231"/>
            <a:ext cx="139304" cy="252988"/>
          </a:xfrm>
          <a:custGeom>
            <a:avLst/>
            <a:gdLst>
              <a:gd name="T0" fmla="*/ 10 w 37"/>
              <a:gd name="T1" fmla="*/ 59 h 67"/>
              <a:gd name="T2" fmla="*/ 2 w 37"/>
              <a:gd name="T3" fmla="*/ 37 h 67"/>
              <a:gd name="T4" fmla="*/ 2 w 37"/>
              <a:gd name="T5" fmla="*/ 22 h 67"/>
              <a:gd name="T6" fmla="*/ 17 w 37"/>
              <a:gd name="T7" fmla="*/ 0 h 67"/>
              <a:gd name="T8" fmla="*/ 19 w 37"/>
              <a:gd name="T9" fmla="*/ 1 h 67"/>
              <a:gd name="T10" fmla="*/ 28 w 37"/>
              <a:gd name="T11" fmla="*/ 8 h 67"/>
              <a:gd name="T12" fmla="*/ 33 w 37"/>
              <a:gd name="T13" fmla="*/ 17 h 67"/>
              <a:gd name="T14" fmla="*/ 33 w 37"/>
              <a:gd name="T15" fmla="*/ 47 h 67"/>
              <a:gd name="T16" fmla="*/ 32 w 37"/>
              <a:gd name="T17" fmla="*/ 49 h 67"/>
              <a:gd name="T18" fmla="*/ 10 w 37"/>
              <a:gd name="T1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7">
                <a:moveTo>
                  <a:pt x="10" y="59"/>
                </a:moveTo>
                <a:cubicBezTo>
                  <a:pt x="10" y="59"/>
                  <a:pt x="4" y="48"/>
                  <a:pt x="2" y="37"/>
                </a:cubicBezTo>
                <a:cubicBezTo>
                  <a:pt x="0" y="31"/>
                  <a:pt x="0" y="26"/>
                  <a:pt x="2" y="22"/>
                </a:cubicBezTo>
                <a:cubicBezTo>
                  <a:pt x="2" y="22"/>
                  <a:pt x="5" y="5"/>
                  <a:pt x="17" y="0"/>
                </a:cubicBezTo>
                <a:cubicBezTo>
                  <a:pt x="17" y="0"/>
                  <a:pt x="18" y="0"/>
                  <a:pt x="19" y="1"/>
                </a:cubicBezTo>
                <a:cubicBezTo>
                  <a:pt x="21" y="2"/>
                  <a:pt x="24" y="4"/>
                  <a:pt x="28" y="8"/>
                </a:cubicBezTo>
                <a:cubicBezTo>
                  <a:pt x="30" y="10"/>
                  <a:pt x="32" y="13"/>
                  <a:pt x="33" y="17"/>
                </a:cubicBezTo>
                <a:cubicBezTo>
                  <a:pt x="36" y="24"/>
                  <a:pt x="37" y="33"/>
                  <a:pt x="33" y="47"/>
                </a:cubicBezTo>
                <a:cubicBezTo>
                  <a:pt x="33" y="47"/>
                  <a:pt x="33" y="48"/>
                  <a:pt x="32" y="49"/>
                </a:cubicBezTo>
                <a:cubicBezTo>
                  <a:pt x="29" y="55"/>
                  <a:pt x="21" y="67"/>
                  <a:pt x="10" y="59"/>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4" name="Freeform 39"/>
          <p:cNvSpPr/>
          <p:nvPr/>
        </p:nvSpPr>
        <p:spPr bwMode="auto">
          <a:xfrm flipH="1">
            <a:off x="9980385" y="3051695"/>
            <a:ext cx="97672" cy="75256"/>
          </a:xfrm>
          <a:custGeom>
            <a:avLst/>
            <a:gdLst>
              <a:gd name="T0" fmla="*/ 0 w 26"/>
              <a:gd name="T1" fmla="*/ 12 h 20"/>
              <a:gd name="T2" fmla="*/ 1 w 26"/>
              <a:gd name="T3" fmla="*/ 9 h 20"/>
              <a:gd name="T4" fmla="*/ 4 w 26"/>
              <a:gd name="T5" fmla="*/ 5 h 20"/>
              <a:gd name="T6" fmla="*/ 12 w 26"/>
              <a:gd name="T7" fmla="*/ 1 h 20"/>
              <a:gd name="T8" fmla="*/ 21 w 26"/>
              <a:gd name="T9" fmla="*/ 0 h 20"/>
              <a:gd name="T10" fmla="*/ 23 w 26"/>
              <a:gd name="T11" fmla="*/ 3 h 20"/>
              <a:gd name="T12" fmla="*/ 23 w 26"/>
              <a:gd name="T13" fmla="*/ 20 h 20"/>
              <a:gd name="T14" fmla="*/ 16 w 26"/>
              <a:gd name="T15" fmla="*/ 20 h 20"/>
              <a:gd name="T16" fmla="*/ 0 w 26"/>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
                <a:moveTo>
                  <a:pt x="0" y="12"/>
                </a:moveTo>
                <a:cubicBezTo>
                  <a:pt x="0" y="12"/>
                  <a:pt x="0" y="11"/>
                  <a:pt x="1" y="9"/>
                </a:cubicBezTo>
                <a:cubicBezTo>
                  <a:pt x="1" y="8"/>
                  <a:pt x="2" y="6"/>
                  <a:pt x="4" y="5"/>
                </a:cubicBezTo>
                <a:cubicBezTo>
                  <a:pt x="6" y="3"/>
                  <a:pt x="8" y="2"/>
                  <a:pt x="12" y="1"/>
                </a:cubicBezTo>
                <a:cubicBezTo>
                  <a:pt x="14" y="0"/>
                  <a:pt x="17" y="0"/>
                  <a:pt x="21" y="0"/>
                </a:cubicBezTo>
                <a:cubicBezTo>
                  <a:pt x="21" y="0"/>
                  <a:pt x="22" y="1"/>
                  <a:pt x="23" y="3"/>
                </a:cubicBezTo>
                <a:cubicBezTo>
                  <a:pt x="25" y="6"/>
                  <a:pt x="26" y="13"/>
                  <a:pt x="23" y="20"/>
                </a:cubicBezTo>
                <a:cubicBezTo>
                  <a:pt x="23" y="20"/>
                  <a:pt x="20" y="20"/>
                  <a:pt x="16" y="20"/>
                </a:cubicBezTo>
                <a:cubicBezTo>
                  <a:pt x="10" y="19"/>
                  <a:pt x="2" y="17"/>
                  <a:pt x="0" y="1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5" name="Freeform 40"/>
          <p:cNvSpPr/>
          <p:nvPr/>
        </p:nvSpPr>
        <p:spPr bwMode="auto">
          <a:xfrm flipH="1">
            <a:off x="9211813" y="3237434"/>
            <a:ext cx="227369" cy="203351"/>
          </a:xfrm>
          <a:custGeom>
            <a:avLst/>
            <a:gdLst>
              <a:gd name="T0" fmla="*/ 0 w 60"/>
              <a:gd name="T1" fmla="*/ 51 h 54"/>
              <a:gd name="T2" fmla="*/ 17 w 60"/>
              <a:gd name="T3" fmla="*/ 52 h 54"/>
              <a:gd name="T4" fmla="*/ 26 w 60"/>
              <a:gd name="T5" fmla="*/ 52 h 54"/>
              <a:gd name="T6" fmla="*/ 24 w 60"/>
              <a:gd name="T7" fmla="*/ 43 h 54"/>
              <a:gd name="T8" fmla="*/ 35 w 60"/>
              <a:gd name="T9" fmla="*/ 30 h 54"/>
              <a:gd name="T10" fmla="*/ 48 w 60"/>
              <a:gd name="T11" fmla="*/ 16 h 54"/>
              <a:gd name="T12" fmla="*/ 60 w 60"/>
              <a:gd name="T13" fmla="*/ 11 h 54"/>
              <a:gd name="T14" fmla="*/ 57 w 60"/>
              <a:gd name="T15" fmla="*/ 8 h 54"/>
              <a:gd name="T16" fmla="*/ 50 w 60"/>
              <a:gd name="T17" fmla="*/ 0 h 54"/>
              <a:gd name="T18" fmla="*/ 45 w 60"/>
              <a:gd name="T19" fmla="*/ 11 h 54"/>
              <a:gd name="T20" fmla="*/ 36 w 60"/>
              <a:gd name="T21" fmla="*/ 20 h 54"/>
              <a:gd name="T22" fmla="*/ 30 w 60"/>
              <a:gd name="T23" fmla="*/ 27 h 54"/>
              <a:gd name="T24" fmla="*/ 24 w 60"/>
              <a:gd name="T25" fmla="*/ 33 h 54"/>
              <a:gd name="T26" fmla="*/ 14 w 60"/>
              <a:gd name="T27" fmla="*/ 44 h 54"/>
              <a:gd name="T28" fmla="*/ 0 w 60"/>
              <a:gd name="T29"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4">
                <a:moveTo>
                  <a:pt x="0" y="51"/>
                </a:moveTo>
                <a:cubicBezTo>
                  <a:pt x="6" y="52"/>
                  <a:pt x="11" y="52"/>
                  <a:pt x="17" y="52"/>
                </a:cubicBezTo>
                <a:cubicBezTo>
                  <a:pt x="20" y="52"/>
                  <a:pt x="23" y="52"/>
                  <a:pt x="26" y="52"/>
                </a:cubicBezTo>
                <a:cubicBezTo>
                  <a:pt x="26" y="52"/>
                  <a:pt x="19" y="48"/>
                  <a:pt x="24" y="43"/>
                </a:cubicBezTo>
                <a:cubicBezTo>
                  <a:pt x="27" y="39"/>
                  <a:pt x="31" y="35"/>
                  <a:pt x="35" y="30"/>
                </a:cubicBezTo>
                <a:cubicBezTo>
                  <a:pt x="40" y="26"/>
                  <a:pt x="44" y="21"/>
                  <a:pt x="48" y="16"/>
                </a:cubicBezTo>
                <a:cubicBezTo>
                  <a:pt x="52" y="14"/>
                  <a:pt x="56" y="13"/>
                  <a:pt x="60" y="11"/>
                </a:cubicBezTo>
                <a:cubicBezTo>
                  <a:pt x="59" y="10"/>
                  <a:pt x="58" y="9"/>
                  <a:pt x="57" y="8"/>
                </a:cubicBezTo>
                <a:cubicBezTo>
                  <a:pt x="55" y="5"/>
                  <a:pt x="52" y="3"/>
                  <a:pt x="50" y="0"/>
                </a:cubicBezTo>
                <a:cubicBezTo>
                  <a:pt x="49" y="4"/>
                  <a:pt x="47" y="7"/>
                  <a:pt x="45" y="11"/>
                </a:cubicBezTo>
                <a:cubicBezTo>
                  <a:pt x="42" y="14"/>
                  <a:pt x="39" y="17"/>
                  <a:pt x="36" y="20"/>
                </a:cubicBezTo>
                <a:cubicBezTo>
                  <a:pt x="34" y="22"/>
                  <a:pt x="32" y="25"/>
                  <a:pt x="30" y="27"/>
                </a:cubicBezTo>
                <a:cubicBezTo>
                  <a:pt x="28" y="29"/>
                  <a:pt x="26" y="31"/>
                  <a:pt x="24" y="33"/>
                </a:cubicBezTo>
                <a:cubicBezTo>
                  <a:pt x="21" y="37"/>
                  <a:pt x="17" y="41"/>
                  <a:pt x="14" y="44"/>
                </a:cubicBezTo>
                <a:cubicBezTo>
                  <a:pt x="14" y="44"/>
                  <a:pt x="5" y="54"/>
                  <a:pt x="0" y="51"/>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6" name="Freeform 41"/>
          <p:cNvSpPr/>
          <p:nvPr/>
        </p:nvSpPr>
        <p:spPr bwMode="auto">
          <a:xfrm flipH="1">
            <a:off x="8505684" y="2326642"/>
            <a:ext cx="1460291" cy="1244127"/>
          </a:xfrm>
          <a:custGeom>
            <a:avLst/>
            <a:gdLst>
              <a:gd name="T0" fmla="*/ 144 w 386"/>
              <a:gd name="T1" fmla="*/ 200 h 329"/>
              <a:gd name="T2" fmla="*/ 238 w 386"/>
              <a:gd name="T3" fmla="*/ 309 h 329"/>
              <a:gd name="T4" fmla="*/ 241 w 386"/>
              <a:gd name="T5" fmla="*/ 313 h 329"/>
              <a:gd name="T6" fmla="*/ 270 w 386"/>
              <a:gd name="T7" fmla="*/ 319 h 329"/>
              <a:gd name="T8" fmla="*/ 277 w 386"/>
              <a:gd name="T9" fmla="*/ 299 h 329"/>
              <a:gd name="T10" fmla="*/ 277 w 386"/>
              <a:gd name="T11" fmla="*/ 297 h 329"/>
              <a:gd name="T12" fmla="*/ 264 w 386"/>
              <a:gd name="T13" fmla="*/ 273 h 329"/>
              <a:gd name="T14" fmla="*/ 208 w 386"/>
              <a:gd name="T15" fmla="*/ 199 h 329"/>
              <a:gd name="T16" fmla="*/ 301 w 386"/>
              <a:gd name="T17" fmla="*/ 188 h 329"/>
              <a:gd name="T18" fmla="*/ 307 w 386"/>
              <a:gd name="T19" fmla="*/ 195 h 329"/>
              <a:gd name="T20" fmla="*/ 353 w 386"/>
              <a:gd name="T21" fmla="*/ 238 h 329"/>
              <a:gd name="T22" fmla="*/ 355 w 386"/>
              <a:gd name="T23" fmla="*/ 241 h 329"/>
              <a:gd name="T24" fmla="*/ 378 w 386"/>
              <a:gd name="T25" fmla="*/ 241 h 329"/>
              <a:gd name="T26" fmla="*/ 381 w 386"/>
              <a:gd name="T27" fmla="*/ 222 h 329"/>
              <a:gd name="T28" fmla="*/ 381 w 386"/>
              <a:gd name="T29" fmla="*/ 222 h 329"/>
              <a:gd name="T30" fmla="*/ 371 w 386"/>
              <a:gd name="T31" fmla="*/ 208 h 329"/>
              <a:gd name="T32" fmla="*/ 352 w 386"/>
              <a:gd name="T33" fmla="*/ 183 h 329"/>
              <a:gd name="T34" fmla="*/ 330 w 386"/>
              <a:gd name="T35" fmla="*/ 183 h 329"/>
              <a:gd name="T36" fmla="*/ 338 w 386"/>
              <a:gd name="T37" fmla="*/ 176 h 329"/>
              <a:gd name="T38" fmla="*/ 353 w 386"/>
              <a:gd name="T39" fmla="*/ 150 h 329"/>
              <a:gd name="T40" fmla="*/ 354 w 386"/>
              <a:gd name="T41" fmla="*/ 127 h 329"/>
              <a:gd name="T42" fmla="*/ 337 w 386"/>
              <a:gd name="T43" fmla="*/ 110 h 329"/>
              <a:gd name="T44" fmla="*/ 324 w 386"/>
              <a:gd name="T45" fmla="*/ 108 h 329"/>
              <a:gd name="T46" fmla="*/ 306 w 386"/>
              <a:gd name="T47" fmla="*/ 130 h 329"/>
              <a:gd name="T48" fmla="*/ 305 w 386"/>
              <a:gd name="T49" fmla="*/ 133 h 329"/>
              <a:gd name="T50" fmla="*/ 285 w 386"/>
              <a:gd name="T51" fmla="*/ 109 h 329"/>
              <a:gd name="T52" fmla="*/ 269 w 386"/>
              <a:gd name="T53" fmla="*/ 107 h 329"/>
              <a:gd name="T54" fmla="*/ 258 w 386"/>
              <a:gd name="T55" fmla="*/ 120 h 329"/>
              <a:gd name="T56" fmla="*/ 273 w 386"/>
              <a:gd name="T57" fmla="*/ 157 h 329"/>
              <a:gd name="T58" fmla="*/ 187 w 386"/>
              <a:gd name="T59" fmla="*/ 144 h 329"/>
              <a:gd name="T60" fmla="*/ 148 w 386"/>
              <a:gd name="T61" fmla="*/ 125 h 329"/>
              <a:gd name="T62" fmla="*/ 136 w 386"/>
              <a:gd name="T63" fmla="*/ 111 h 329"/>
              <a:gd name="T64" fmla="*/ 83 w 386"/>
              <a:gd name="T65" fmla="*/ 55 h 329"/>
              <a:gd name="T66" fmla="*/ 41 w 386"/>
              <a:gd name="T67" fmla="*/ 12 h 329"/>
              <a:gd name="T68" fmla="*/ 10 w 386"/>
              <a:gd name="T69" fmla="*/ 6 h 329"/>
              <a:gd name="T70" fmla="*/ 3 w 386"/>
              <a:gd name="T71" fmla="*/ 25 h 329"/>
              <a:gd name="T72" fmla="*/ 5 w 386"/>
              <a:gd name="T73" fmla="*/ 31 h 329"/>
              <a:gd name="T74" fmla="*/ 26 w 386"/>
              <a:gd name="T75" fmla="*/ 59 h 329"/>
              <a:gd name="T76" fmla="*/ 105 w 386"/>
              <a:gd name="T77" fmla="*/ 154 h 329"/>
              <a:gd name="T78" fmla="*/ 122 w 386"/>
              <a:gd name="T79" fmla="*/ 174 h 329"/>
              <a:gd name="T80" fmla="*/ 144 w 386"/>
              <a:gd name="T81"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329">
                <a:moveTo>
                  <a:pt x="144" y="200"/>
                </a:moveTo>
                <a:cubicBezTo>
                  <a:pt x="187" y="251"/>
                  <a:pt x="226" y="296"/>
                  <a:pt x="238" y="309"/>
                </a:cubicBezTo>
                <a:cubicBezTo>
                  <a:pt x="240" y="311"/>
                  <a:pt x="241" y="313"/>
                  <a:pt x="241" y="313"/>
                </a:cubicBezTo>
                <a:cubicBezTo>
                  <a:pt x="253" y="329"/>
                  <a:pt x="270" y="319"/>
                  <a:pt x="270" y="319"/>
                </a:cubicBezTo>
                <a:cubicBezTo>
                  <a:pt x="277" y="314"/>
                  <a:pt x="277" y="299"/>
                  <a:pt x="277" y="299"/>
                </a:cubicBezTo>
                <a:cubicBezTo>
                  <a:pt x="277" y="298"/>
                  <a:pt x="277" y="297"/>
                  <a:pt x="277" y="297"/>
                </a:cubicBezTo>
                <a:cubicBezTo>
                  <a:pt x="274" y="290"/>
                  <a:pt x="264" y="273"/>
                  <a:pt x="264" y="273"/>
                </a:cubicBezTo>
                <a:cubicBezTo>
                  <a:pt x="245" y="248"/>
                  <a:pt x="227" y="224"/>
                  <a:pt x="208" y="199"/>
                </a:cubicBezTo>
                <a:cubicBezTo>
                  <a:pt x="217" y="195"/>
                  <a:pt x="301" y="188"/>
                  <a:pt x="301" y="188"/>
                </a:cubicBezTo>
                <a:cubicBezTo>
                  <a:pt x="303" y="190"/>
                  <a:pt x="305" y="192"/>
                  <a:pt x="307" y="195"/>
                </a:cubicBezTo>
                <a:cubicBezTo>
                  <a:pt x="323" y="209"/>
                  <a:pt x="338" y="224"/>
                  <a:pt x="353" y="238"/>
                </a:cubicBezTo>
                <a:cubicBezTo>
                  <a:pt x="354" y="239"/>
                  <a:pt x="355" y="240"/>
                  <a:pt x="355" y="241"/>
                </a:cubicBezTo>
                <a:cubicBezTo>
                  <a:pt x="369" y="250"/>
                  <a:pt x="378" y="241"/>
                  <a:pt x="378" y="241"/>
                </a:cubicBezTo>
                <a:cubicBezTo>
                  <a:pt x="386" y="236"/>
                  <a:pt x="382" y="224"/>
                  <a:pt x="381" y="222"/>
                </a:cubicBezTo>
                <a:cubicBezTo>
                  <a:pt x="381" y="222"/>
                  <a:pt x="381" y="222"/>
                  <a:pt x="381" y="222"/>
                </a:cubicBezTo>
                <a:cubicBezTo>
                  <a:pt x="378" y="218"/>
                  <a:pt x="374" y="213"/>
                  <a:pt x="371" y="208"/>
                </a:cubicBezTo>
                <a:cubicBezTo>
                  <a:pt x="365" y="200"/>
                  <a:pt x="358" y="191"/>
                  <a:pt x="352" y="183"/>
                </a:cubicBezTo>
                <a:cubicBezTo>
                  <a:pt x="344" y="183"/>
                  <a:pt x="337" y="183"/>
                  <a:pt x="330" y="183"/>
                </a:cubicBezTo>
                <a:cubicBezTo>
                  <a:pt x="332" y="183"/>
                  <a:pt x="335" y="178"/>
                  <a:pt x="338" y="176"/>
                </a:cubicBezTo>
                <a:cubicBezTo>
                  <a:pt x="346" y="168"/>
                  <a:pt x="351" y="158"/>
                  <a:pt x="353" y="150"/>
                </a:cubicBezTo>
                <a:cubicBezTo>
                  <a:pt x="356" y="137"/>
                  <a:pt x="354" y="127"/>
                  <a:pt x="354" y="127"/>
                </a:cubicBezTo>
                <a:cubicBezTo>
                  <a:pt x="352" y="116"/>
                  <a:pt x="345" y="112"/>
                  <a:pt x="337" y="110"/>
                </a:cubicBezTo>
                <a:cubicBezTo>
                  <a:pt x="331" y="108"/>
                  <a:pt x="324" y="108"/>
                  <a:pt x="324" y="108"/>
                </a:cubicBezTo>
                <a:cubicBezTo>
                  <a:pt x="317" y="108"/>
                  <a:pt x="309" y="123"/>
                  <a:pt x="306" y="130"/>
                </a:cubicBezTo>
                <a:cubicBezTo>
                  <a:pt x="305" y="132"/>
                  <a:pt x="305" y="133"/>
                  <a:pt x="305" y="133"/>
                </a:cubicBezTo>
                <a:cubicBezTo>
                  <a:pt x="298" y="125"/>
                  <a:pt x="292" y="117"/>
                  <a:pt x="285" y="109"/>
                </a:cubicBezTo>
                <a:cubicBezTo>
                  <a:pt x="281" y="105"/>
                  <a:pt x="274" y="106"/>
                  <a:pt x="269" y="107"/>
                </a:cubicBezTo>
                <a:cubicBezTo>
                  <a:pt x="261" y="107"/>
                  <a:pt x="258" y="120"/>
                  <a:pt x="258" y="120"/>
                </a:cubicBezTo>
                <a:cubicBezTo>
                  <a:pt x="263" y="133"/>
                  <a:pt x="268" y="145"/>
                  <a:pt x="273" y="157"/>
                </a:cubicBezTo>
                <a:cubicBezTo>
                  <a:pt x="244" y="153"/>
                  <a:pt x="216" y="149"/>
                  <a:pt x="187" y="144"/>
                </a:cubicBezTo>
                <a:cubicBezTo>
                  <a:pt x="159" y="143"/>
                  <a:pt x="148" y="125"/>
                  <a:pt x="148" y="125"/>
                </a:cubicBezTo>
                <a:cubicBezTo>
                  <a:pt x="145" y="121"/>
                  <a:pt x="141" y="117"/>
                  <a:pt x="136" y="111"/>
                </a:cubicBezTo>
                <a:cubicBezTo>
                  <a:pt x="122" y="96"/>
                  <a:pt x="101" y="74"/>
                  <a:pt x="83" y="55"/>
                </a:cubicBezTo>
                <a:cubicBezTo>
                  <a:pt x="60" y="31"/>
                  <a:pt x="41" y="12"/>
                  <a:pt x="41" y="12"/>
                </a:cubicBezTo>
                <a:cubicBezTo>
                  <a:pt x="28" y="0"/>
                  <a:pt x="10" y="6"/>
                  <a:pt x="10" y="6"/>
                </a:cubicBezTo>
                <a:cubicBezTo>
                  <a:pt x="0" y="11"/>
                  <a:pt x="1" y="19"/>
                  <a:pt x="3" y="25"/>
                </a:cubicBezTo>
                <a:cubicBezTo>
                  <a:pt x="4" y="28"/>
                  <a:pt x="5" y="31"/>
                  <a:pt x="5" y="31"/>
                </a:cubicBezTo>
                <a:cubicBezTo>
                  <a:pt x="8" y="35"/>
                  <a:pt x="15" y="45"/>
                  <a:pt x="26" y="59"/>
                </a:cubicBezTo>
                <a:cubicBezTo>
                  <a:pt x="45" y="82"/>
                  <a:pt x="74" y="117"/>
                  <a:pt x="105" y="154"/>
                </a:cubicBezTo>
                <a:cubicBezTo>
                  <a:pt x="110" y="160"/>
                  <a:pt x="116" y="167"/>
                  <a:pt x="122" y="174"/>
                </a:cubicBezTo>
                <a:cubicBezTo>
                  <a:pt x="130" y="183"/>
                  <a:pt x="137" y="192"/>
                  <a:pt x="144" y="20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7" name="Freeform 42"/>
          <p:cNvSpPr/>
          <p:nvPr/>
        </p:nvSpPr>
        <p:spPr bwMode="auto">
          <a:xfrm flipH="1">
            <a:off x="10030023" y="2765082"/>
            <a:ext cx="155316" cy="317036"/>
          </a:xfrm>
          <a:custGeom>
            <a:avLst/>
            <a:gdLst>
              <a:gd name="T0" fmla="*/ 13 w 41"/>
              <a:gd name="T1" fmla="*/ 0 h 84"/>
              <a:gd name="T2" fmla="*/ 9 w 41"/>
              <a:gd name="T3" fmla="*/ 1 h 84"/>
              <a:gd name="T4" fmla="*/ 0 w 41"/>
              <a:gd name="T5" fmla="*/ 5 h 84"/>
              <a:gd name="T6" fmla="*/ 7 w 41"/>
              <a:gd name="T7" fmla="*/ 18 h 84"/>
              <a:gd name="T8" fmla="*/ 40 w 41"/>
              <a:gd name="T9" fmla="*/ 82 h 84"/>
              <a:gd name="T10" fmla="*/ 40 w 41"/>
              <a:gd name="T11" fmla="*/ 83 h 84"/>
              <a:gd name="T12" fmla="*/ 41 w 41"/>
              <a:gd name="T13" fmla="*/ 84 h 84"/>
              <a:gd name="T14" fmla="*/ 18 w 41"/>
              <a:gd name="T15" fmla="*/ 14 h 84"/>
              <a:gd name="T16" fmla="*/ 13 w 41"/>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4">
                <a:moveTo>
                  <a:pt x="13" y="0"/>
                </a:moveTo>
                <a:cubicBezTo>
                  <a:pt x="12" y="1"/>
                  <a:pt x="10" y="1"/>
                  <a:pt x="9" y="1"/>
                </a:cubicBezTo>
                <a:cubicBezTo>
                  <a:pt x="6" y="2"/>
                  <a:pt x="3" y="3"/>
                  <a:pt x="0" y="5"/>
                </a:cubicBezTo>
                <a:cubicBezTo>
                  <a:pt x="2" y="9"/>
                  <a:pt x="4" y="13"/>
                  <a:pt x="7" y="18"/>
                </a:cubicBezTo>
                <a:cubicBezTo>
                  <a:pt x="18" y="39"/>
                  <a:pt x="29" y="61"/>
                  <a:pt x="40" y="82"/>
                </a:cubicBezTo>
                <a:cubicBezTo>
                  <a:pt x="40" y="82"/>
                  <a:pt x="40" y="83"/>
                  <a:pt x="40" y="83"/>
                </a:cubicBezTo>
                <a:cubicBezTo>
                  <a:pt x="41" y="83"/>
                  <a:pt x="41" y="84"/>
                  <a:pt x="41" y="84"/>
                </a:cubicBezTo>
                <a:cubicBezTo>
                  <a:pt x="33" y="61"/>
                  <a:pt x="25" y="38"/>
                  <a:pt x="18" y="14"/>
                </a:cubicBezTo>
                <a:cubicBezTo>
                  <a:pt x="16" y="10"/>
                  <a:pt x="14" y="5"/>
                  <a:pt x="13"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8" name="Freeform 43"/>
          <p:cNvSpPr/>
          <p:nvPr/>
        </p:nvSpPr>
        <p:spPr bwMode="auto">
          <a:xfrm flipH="1">
            <a:off x="9863499" y="3126952"/>
            <a:ext cx="155316" cy="313833"/>
          </a:xfrm>
          <a:custGeom>
            <a:avLst/>
            <a:gdLst>
              <a:gd name="T0" fmla="*/ 28 w 41"/>
              <a:gd name="T1" fmla="*/ 83 h 83"/>
              <a:gd name="T2" fmla="*/ 38 w 41"/>
              <a:gd name="T3" fmla="*/ 80 h 83"/>
              <a:gd name="T4" fmla="*/ 41 w 41"/>
              <a:gd name="T5" fmla="*/ 79 h 83"/>
              <a:gd name="T6" fmla="*/ 34 w 41"/>
              <a:gd name="T7" fmla="*/ 66 h 83"/>
              <a:gd name="T8" fmla="*/ 1 w 41"/>
              <a:gd name="T9" fmla="*/ 2 h 83"/>
              <a:gd name="T10" fmla="*/ 1 w 41"/>
              <a:gd name="T11" fmla="*/ 1 h 83"/>
              <a:gd name="T12" fmla="*/ 0 w 41"/>
              <a:gd name="T13" fmla="*/ 0 h 83"/>
              <a:gd name="T14" fmla="*/ 23 w 41"/>
              <a:gd name="T15" fmla="*/ 69 h 83"/>
              <a:gd name="T16" fmla="*/ 28 w 41"/>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3">
                <a:moveTo>
                  <a:pt x="28" y="83"/>
                </a:moveTo>
                <a:cubicBezTo>
                  <a:pt x="31" y="82"/>
                  <a:pt x="35" y="81"/>
                  <a:pt x="38" y="80"/>
                </a:cubicBezTo>
                <a:cubicBezTo>
                  <a:pt x="39" y="80"/>
                  <a:pt x="40" y="79"/>
                  <a:pt x="41" y="79"/>
                </a:cubicBezTo>
                <a:cubicBezTo>
                  <a:pt x="38" y="75"/>
                  <a:pt x="36" y="70"/>
                  <a:pt x="34" y="66"/>
                </a:cubicBezTo>
                <a:cubicBezTo>
                  <a:pt x="23" y="44"/>
                  <a:pt x="12" y="23"/>
                  <a:pt x="1" y="2"/>
                </a:cubicBezTo>
                <a:cubicBezTo>
                  <a:pt x="1" y="2"/>
                  <a:pt x="1" y="2"/>
                  <a:pt x="1" y="1"/>
                </a:cubicBezTo>
                <a:cubicBezTo>
                  <a:pt x="0" y="1"/>
                  <a:pt x="0" y="0"/>
                  <a:pt x="0" y="0"/>
                </a:cubicBezTo>
                <a:cubicBezTo>
                  <a:pt x="8" y="23"/>
                  <a:pt x="15" y="46"/>
                  <a:pt x="23" y="69"/>
                </a:cubicBezTo>
                <a:cubicBezTo>
                  <a:pt x="25" y="74"/>
                  <a:pt x="26" y="79"/>
                  <a:pt x="28" y="8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9" name="Freeform 44"/>
          <p:cNvSpPr/>
          <p:nvPr/>
        </p:nvSpPr>
        <p:spPr bwMode="auto">
          <a:xfrm flipH="1">
            <a:off x="8206263" y="2343967"/>
            <a:ext cx="1671647" cy="243380"/>
          </a:xfrm>
          <a:custGeom>
            <a:avLst/>
            <a:gdLst>
              <a:gd name="T0" fmla="*/ 1044 w 1044"/>
              <a:gd name="T1" fmla="*/ 152 h 152"/>
              <a:gd name="T2" fmla="*/ 0 w 1044"/>
              <a:gd name="T3" fmla="*/ 5 h 152"/>
              <a:gd name="T4" fmla="*/ 0 w 1044"/>
              <a:gd name="T5" fmla="*/ 0 h 152"/>
              <a:gd name="T6" fmla="*/ 1044 w 1044"/>
              <a:gd name="T7" fmla="*/ 147 h 152"/>
              <a:gd name="T8" fmla="*/ 1044 w 1044"/>
              <a:gd name="T9" fmla="*/ 152 h 152"/>
            </a:gdLst>
            <a:ahLst/>
            <a:cxnLst>
              <a:cxn ang="0">
                <a:pos x="T0" y="T1"/>
              </a:cxn>
              <a:cxn ang="0">
                <a:pos x="T2" y="T3"/>
              </a:cxn>
              <a:cxn ang="0">
                <a:pos x="T4" y="T5"/>
              </a:cxn>
              <a:cxn ang="0">
                <a:pos x="T6" y="T7"/>
              </a:cxn>
              <a:cxn ang="0">
                <a:pos x="T8" y="T9"/>
              </a:cxn>
            </a:cxnLst>
            <a:rect l="0" t="0" r="r" b="b"/>
            <a:pathLst>
              <a:path w="1044" h="152">
                <a:moveTo>
                  <a:pt x="1044" y="152"/>
                </a:moveTo>
                <a:lnTo>
                  <a:pt x="0" y="5"/>
                </a:lnTo>
                <a:lnTo>
                  <a:pt x="0" y="0"/>
                </a:lnTo>
                <a:lnTo>
                  <a:pt x="1044" y="147"/>
                </a:lnTo>
                <a:lnTo>
                  <a:pt x="1044" y="15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0" name="Freeform 45"/>
          <p:cNvSpPr/>
          <p:nvPr/>
        </p:nvSpPr>
        <p:spPr bwMode="auto">
          <a:xfrm flipH="1">
            <a:off x="8156626" y="3195804"/>
            <a:ext cx="768573" cy="291417"/>
          </a:xfrm>
          <a:custGeom>
            <a:avLst/>
            <a:gdLst>
              <a:gd name="T0" fmla="*/ 2 w 480"/>
              <a:gd name="T1" fmla="*/ 182 h 182"/>
              <a:gd name="T2" fmla="*/ 0 w 480"/>
              <a:gd name="T3" fmla="*/ 177 h 182"/>
              <a:gd name="T4" fmla="*/ 477 w 480"/>
              <a:gd name="T5" fmla="*/ 0 h 182"/>
              <a:gd name="T6" fmla="*/ 480 w 480"/>
              <a:gd name="T7" fmla="*/ 5 h 182"/>
              <a:gd name="T8" fmla="*/ 2 w 480"/>
              <a:gd name="T9" fmla="*/ 182 h 182"/>
            </a:gdLst>
            <a:ahLst/>
            <a:cxnLst>
              <a:cxn ang="0">
                <a:pos x="T0" y="T1"/>
              </a:cxn>
              <a:cxn ang="0">
                <a:pos x="T2" y="T3"/>
              </a:cxn>
              <a:cxn ang="0">
                <a:pos x="T4" y="T5"/>
              </a:cxn>
              <a:cxn ang="0">
                <a:pos x="T6" y="T7"/>
              </a:cxn>
              <a:cxn ang="0">
                <a:pos x="T8" y="T9"/>
              </a:cxn>
            </a:cxnLst>
            <a:rect l="0" t="0" r="r" b="b"/>
            <a:pathLst>
              <a:path w="480" h="182">
                <a:moveTo>
                  <a:pt x="2" y="182"/>
                </a:moveTo>
                <a:lnTo>
                  <a:pt x="0" y="177"/>
                </a:lnTo>
                <a:lnTo>
                  <a:pt x="477" y="0"/>
                </a:lnTo>
                <a:lnTo>
                  <a:pt x="480" y="5"/>
                </a:lnTo>
                <a:lnTo>
                  <a:pt x="2" y="18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1" name="Freeform 46"/>
          <p:cNvSpPr>
            <a:spLocks noEditPoints="1"/>
          </p:cNvSpPr>
          <p:nvPr/>
        </p:nvSpPr>
        <p:spPr bwMode="auto">
          <a:xfrm flipH="1">
            <a:off x="8111791" y="2457653"/>
            <a:ext cx="110483" cy="132899"/>
          </a:xfrm>
          <a:custGeom>
            <a:avLst/>
            <a:gdLst>
              <a:gd name="T0" fmla="*/ 7 w 29"/>
              <a:gd name="T1" fmla="*/ 35 h 35"/>
              <a:gd name="T2" fmla="*/ 7 w 29"/>
              <a:gd name="T3" fmla="*/ 35 h 35"/>
              <a:gd name="T4" fmla="*/ 3 w 29"/>
              <a:gd name="T5" fmla="*/ 34 h 35"/>
              <a:gd name="T6" fmla="*/ 1 w 29"/>
              <a:gd name="T7" fmla="*/ 25 h 35"/>
              <a:gd name="T8" fmla="*/ 6 w 29"/>
              <a:gd name="T9" fmla="*/ 12 h 35"/>
              <a:gd name="T10" fmla="*/ 22 w 29"/>
              <a:gd name="T11" fmla="*/ 0 h 35"/>
              <a:gd name="T12" fmla="*/ 26 w 29"/>
              <a:gd name="T13" fmla="*/ 1 h 35"/>
              <a:gd name="T14" fmla="*/ 28 w 29"/>
              <a:gd name="T15" fmla="*/ 10 h 35"/>
              <a:gd name="T16" fmla="*/ 23 w 29"/>
              <a:gd name="T17" fmla="*/ 23 h 35"/>
              <a:gd name="T18" fmla="*/ 7 w 29"/>
              <a:gd name="T19" fmla="*/ 35 h 35"/>
              <a:gd name="T20" fmla="*/ 22 w 29"/>
              <a:gd name="T21" fmla="*/ 2 h 35"/>
              <a:gd name="T22" fmla="*/ 8 w 29"/>
              <a:gd name="T23" fmla="*/ 13 h 35"/>
              <a:gd name="T24" fmla="*/ 3 w 29"/>
              <a:gd name="T25" fmla="*/ 25 h 35"/>
              <a:gd name="T26" fmla="*/ 5 w 29"/>
              <a:gd name="T27" fmla="*/ 32 h 35"/>
              <a:gd name="T28" fmla="*/ 7 w 29"/>
              <a:gd name="T29" fmla="*/ 33 h 35"/>
              <a:gd name="T30" fmla="*/ 7 w 29"/>
              <a:gd name="T31" fmla="*/ 33 h 35"/>
              <a:gd name="T32" fmla="*/ 21 w 29"/>
              <a:gd name="T33" fmla="*/ 22 h 35"/>
              <a:gd name="T34" fmla="*/ 26 w 29"/>
              <a:gd name="T35" fmla="*/ 10 h 35"/>
              <a:gd name="T36" fmla="*/ 25 w 29"/>
              <a:gd name="T37" fmla="*/ 3 h 35"/>
              <a:gd name="T38" fmla="*/ 22 w 29"/>
              <a:gd name="T3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5">
                <a:moveTo>
                  <a:pt x="7" y="35"/>
                </a:moveTo>
                <a:cubicBezTo>
                  <a:pt x="7" y="35"/>
                  <a:pt x="7" y="35"/>
                  <a:pt x="7" y="35"/>
                </a:cubicBezTo>
                <a:cubicBezTo>
                  <a:pt x="5" y="35"/>
                  <a:pt x="4" y="34"/>
                  <a:pt x="3" y="34"/>
                </a:cubicBezTo>
                <a:cubicBezTo>
                  <a:pt x="1" y="32"/>
                  <a:pt x="0" y="29"/>
                  <a:pt x="1" y="25"/>
                </a:cubicBezTo>
                <a:cubicBezTo>
                  <a:pt x="1" y="20"/>
                  <a:pt x="3" y="16"/>
                  <a:pt x="6" y="12"/>
                </a:cubicBezTo>
                <a:cubicBezTo>
                  <a:pt x="11" y="5"/>
                  <a:pt x="18" y="0"/>
                  <a:pt x="22" y="0"/>
                </a:cubicBezTo>
                <a:cubicBezTo>
                  <a:pt x="24" y="0"/>
                  <a:pt x="25" y="0"/>
                  <a:pt x="26" y="1"/>
                </a:cubicBezTo>
                <a:cubicBezTo>
                  <a:pt x="28" y="3"/>
                  <a:pt x="29" y="6"/>
                  <a:pt x="28" y="10"/>
                </a:cubicBezTo>
                <a:cubicBezTo>
                  <a:pt x="28" y="14"/>
                  <a:pt x="26" y="19"/>
                  <a:pt x="23" y="23"/>
                </a:cubicBezTo>
                <a:cubicBezTo>
                  <a:pt x="18" y="30"/>
                  <a:pt x="12" y="35"/>
                  <a:pt x="7" y="35"/>
                </a:cubicBezTo>
                <a:close/>
                <a:moveTo>
                  <a:pt x="22" y="2"/>
                </a:moveTo>
                <a:cubicBezTo>
                  <a:pt x="18" y="2"/>
                  <a:pt x="12" y="6"/>
                  <a:pt x="8" y="13"/>
                </a:cubicBezTo>
                <a:cubicBezTo>
                  <a:pt x="5" y="17"/>
                  <a:pt x="3" y="21"/>
                  <a:pt x="3" y="25"/>
                </a:cubicBezTo>
                <a:cubicBezTo>
                  <a:pt x="2" y="28"/>
                  <a:pt x="3" y="31"/>
                  <a:pt x="5" y="32"/>
                </a:cubicBezTo>
                <a:cubicBezTo>
                  <a:pt x="5" y="32"/>
                  <a:pt x="6" y="33"/>
                  <a:pt x="7" y="33"/>
                </a:cubicBezTo>
                <a:cubicBezTo>
                  <a:pt x="7" y="33"/>
                  <a:pt x="7" y="33"/>
                  <a:pt x="7" y="33"/>
                </a:cubicBezTo>
                <a:cubicBezTo>
                  <a:pt x="11" y="33"/>
                  <a:pt x="17" y="28"/>
                  <a:pt x="21" y="22"/>
                </a:cubicBezTo>
                <a:cubicBezTo>
                  <a:pt x="24" y="18"/>
                  <a:pt x="26" y="13"/>
                  <a:pt x="26" y="10"/>
                </a:cubicBezTo>
                <a:cubicBezTo>
                  <a:pt x="27" y="6"/>
                  <a:pt x="26" y="4"/>
                  <a:pt x="25" y="3"/>
                </a:cubicBezTo>
                <a:cubicBezTo>
                  <a:pt x="24" y="2"/>
                  <a:pt x="23" y="2"/>
                  <a:pt x="22" y="2"/>
                </a:cubicBez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2" name="Freeform 47"/>
          <p:cNvSpPr>
            <a:spLocks noEditPoints="1"/>
          </p:cNvSpPr>
          <p:nvPr/>
        </p:nvSpPr>
        <p:spPr bwMode="auto">
          <a:xfrm flipH="1">
            <a:off x="8203060" y="2457653"/>
            <a:ext cx="108881" cy="132899"/>
          </a:xfrm>
          <a:custGeom>
            <a:avLst/>
            <a:gdLst>
              <a:gd name="T0" fmla="*/ 22 w 29"/>
              <a:gd name="T1" fmla="*/ 35 h 35"/>
              <a:gd name="T2" fmla="*/ 6 w 29"/>
              <a:gd name="T3" fmla="*/ 23 h 35"/>
              <a:gd name="T4" fmla="*/ 1 w 29"/>
              <a:gd name="T5" fmla="*/ 10 h 35"/>
              <a:gd name="T6" fmla="*/ 3 w 29"/>
              <a:gd name="T7" fmla="*/ 1 h 35"/>
              <a:gd name="T8" fmla="*/ 7 w 29"/>
              <a:gd name="T9" fmla="*/ 0 h 35"/>
              <a:gd name="T10" fmla="*/ 23 w 29"/>
              <a:gd name="T11" fmla="*/ 12 h 35"/>
              <a:gd name="T12" fmla="*/ 28 w 29"/>
              <a:gd name="T13" fmla="*/ 25 h 35"/>
              <a:gd name="T14" fmla="*/ 26 w 29"/>
              <a:gd name="T15" fmla="*/ 34 h 35"/>
              <a:gd name="T16" fmla="*/ 22 w 29"/>
              <a:gd name="T17" fmla="*/ 35 h 35"/>
              <a:gd name="T18" fmla="*/ 7 w 29"/>
              <a:gd name="T19" fmla="*/ 2 h 35"/>
              <a:gd name="T20" fmla="*/ 5 w 29"/>
              <a:gd name="T21" fmla="*/ 3 h 35"/>
              <a:gd name="T22" fmla="*/ 3 w 29"/>
              <a:gd name="T23" fmla="*/ 10 h 35"/>
              <a:gd name="T24" fmla="*/ 8 w 29"/>
              <a:gd name="T25" fmla="*/ 22 h 35"/>
              <a:gd name="T26" fmla="*/ 22 w 29"/>
              <a:gd name="T27" fmla="*/ 33 h 35"/>
              <a:gd name="T28" fmla="*/ 25 w 29"/>
              <a:gd name="T29" fmla="*/ 32 h 35"/>
              <a:gd name="T30" fmla="*/ 26 w 29"/>
              <a:gd name="T31" fmla="*/ 25 h 35"/>
              <a:gd name="T32" fmla="*/ 21 w 29"/>
              <a:gd name="T33" fmla="*/ 13 h 35"/>
              <a:gd name="T34" fmla="*/ 7 w 29"/>
              <a:gd name="T3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5">
                <a:moveTo>
                  <a:pt x="22" y="35"/>
                </a:moveTo>
                <a:cubicBezTo>
                  <a:pt x="18" y="35"/>
                  <a:pt x="11" y="30"/>
                  <a:pt x="6" y="23"/>
                </a:cubicBezTo>
                <a:cubicBezTo>
                  <a:pt x="3" y="19"/>
                  <a:pt x="1" y="14"/>
                  <a:pt x="1" y="10"/>
                </a:cubicBezTo>
                <a:cubicBezTo>
                  <a:pt x="0" y="6"/>
                  <a:pt x="1" y="3"/>
                  <a:pt x="3" y="1"/>
                </a:cubicBezTo>
                <a:cubicBezTo>
                  <a:pt x="4" y="0"/>
                  <a:pt x="5" y="0"/>
                  <a:pt x="7" y="0"/>
                </a:cubicBezTo>
                <a:cubicBezTo>
                  <a:pt x="12" y="0"/>
                  <a:pt x="18" y="5"/>
                  <a:pt x="23" y="12"/>
                </a:cubicBezTo>
                <a:cubicBezTo>
                  <a:pt x="26" y="16"/>
                  <a:pt x="28" y="20"/>
                  <a:pt x="28" y="25"/>
                </a:cubicBezTo>
                <a:cubicBezTo>
                  <a:pt x="29" y="29"/>
                  <a:pt x="28" y="32"/>
                  <a:pt x="26" y="34"/>
                </a:cubicBezTo>
                <a:cubicBezTo>
                  <a:pt x="25" y="34"/>
                  <a:pt x="24" y="35"/>
                  <a:pt x="22" y="35"/>
                </a:cubicBezTo>
                <a:close/>
                <a:moveTo>
                  <a:pt x="7" y="2"/>
                </a:moveTo>
                <a:cubicBezTo>
                  <a:pt x="6" y="2"/>
                  <a:pt x="5" y="2"/>
                  <a:pt x="5" y="3"/>
                </a:cubicBezTo>
                <a:cubicBezTo>
                  <a:pt x="3" y="4"/>
                  <a:pt x="2" y="6"/>
                  <a:pt x="3" y="10"/>
                </a:cubicBezTo>
                <a:cubicBezTo>
                  <a:pt x="3" y="13"/>
                  <a:pt x="5" y="18"/>
                  <a:pt x="8" y="22"/>
                </a:cubicBezTo>
                <a:cubicBezTo>
                  <a:pt x="12" y="28"/>
                  <a:pt x="18" y="33"/>
                  <a:pt x="22" y="33"/>
                </a:cubicBezTo>
                <a:cubicBezTo>
                  <a:pt x="23" y="33"/>
                  <a:pt x="24" y="32"/>
                  <a:pt x="25" y="32"/>
                </a:cubicBezTo>
                <a:cubicBezTo>
                  <a:pt x="26" y="31"/>
                  <a:pt x="27" y="28"/>
                  <a:pt x="26" y="25"/>
                </a:cubicBezTo>
                <a:cubicBezTo>
                  <a:pt x="26" y="21"/>
                  <a:pt x="24" y="17"/>
                  <a:pt x="21" y="13"/>
                </a:cubicBezTo>
                <a:cubicBezTo>
                  <a:pt x="17" y="6"/>
                  <a:pt x="11" y="2"/>
                  <a:pt x="7" y="2"/>
                </a:cubicBez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3" name="Freeform 48"/>
          <p:cNvSpPr/>
          <p:nvPr/>
        </p:nvSpPr>
        <p:spPr bwMode="auto">
          <a:xfrm flipH="1">
            <a:off x="8214267" y="2582546"/>
            <a:ext cx="102476" cy="83263"/>
          </a:xfrm>
          <a:custGeom>
            <a:avLst/>
            <a:gdLst>
              <a:gd name="T0" fmla="*/ 3 w 64"/>
              <a:gd name="T1" fmla="*/ 52 h 52"/>
              <a:gd name="T2" fmla="*/ 0 w 64"/>
              <a:gd name="T3" fmla="*/ 50 h 52"/>
              <a:gd name="T4" fmla="*/ 59 w 64"/>
              <a:gd name="T5" fmla="*/ 0 h 52"/>
              <a:gd name="T6" fmla="*/ 64 w 64"/>
              <a:gd name="T7" fmla="*/ 5 h 52"/>
              <a:gd name="T8" fmla="*/ 3 w 64"/>
              <a:gd name="T9" fmla="*/ 52 h 52"/>
            </a:gdLst>
            <a:ahLst/>
            <a:cxnLst>
              <a:cxn ang="0">
                <a:pos x="T0" y="T1"/>
              </a:cxn>
              <a:cxn ang="0">
                <a:pos x="T2" y="T3"/>
              </a:cxn>
              <a:cxn ang="0">
                <a:pos x="T4" y="T5"/>
              </a:cxn>
              <a:cxn ang="0">
                <a:pos x="T6" y="T7"/>
              </a:cxn>
              <a:cxn ang="0">
                <a:pos x="T8" y="T9"/>
              </a:cxn>
            </a:cxnLst>
            <a:rect l="0" t="0" r="r" b="b"/>
            <a:pathLst>
              <a:path w="64" h="52">
                <a:moveTo>
                  <a:pt x="3" y="52"/>
                </a:moveTo>
                <a:lnTo>
                  <a:pt x="0" y="50"/>
                </a:lnTo>
                <a:lnTo>
                  <a:pt x="59" y="0"/>
                </a:lnTo>
                <a:lnTo>
                  <a:pt x="64" y="5"/>
                </a:lnTo>
                <a:lnTo>
                  <a:pt x="3" y="52"/>
                </a:ln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4" name="Freeform 49"/>
          <p:cNvSpPr/>
          <p:nvPr/>
        </p:nvSpPr>
        <p:spPr bwMode="auto">
          <a:xfrm flipH="1">
            <a:off x="8161430" y="2587350"/>
            <a:ext cx="44833" cy="131297"/>
          </a:xfrm>
          <a:custGeom>
            <a:avLst/>
            <a:gdLst>
              <a:gd name="T0" fmla="*/ 26 w 28"/>
              <a:gd name="T1" fmla="*/ 82 h 82"/>
              <a:gd name="T2" fmla="*/ 0 w 28"/>
              <a:gd name="T3" fmla="*/ 0 h 82"/>
              <a:gd name="T4" fmla="*/ 5 w 28"/>
              <a:gd name="T5" fmla="*/ 0 h 82"/>
              <a:gd name="T6" fmla="*/ 28 w 28"/>
              <a:gd name="T7" fmla="*/ 80 h 82"/>
              <a:gd name="T8" fmla="*/ 26 w 28"/>
              <a:gd name="T9" fmla="*/ 82 h 82"/>
            </a:gdLst>
            <a:ahLst/>
            <a:cxnLst>
              <a:cxn ang="0">
                <a:pos x="T0" y="T1"/>
              </a:cxn>
              <a:cxn ang="0">
                <a:pos x="T2" y="T3"/>
              </a:cxn>
              <a:cxn ang="0">
                <a:pos x="T4" y="T5"/>
              </a:cxn>
              <a:cxn ang="0">
                <a:pos x="T6" y="T7"/>
              </a:cxn>
              <a:cxn ang="0">
                <a:pos x="T8" y="T9"/>
              </a:cxn>
            </a:cxnLst>
            <a:rect l="0" t="0" r="r" b="b"/>
            <a:pathLst>
              <a:path w="28" h="82">
                <a:moveTo>
                  <a:pt x="26" y="82"/>
                </a:moveTo>
                <a:lnTo>
                  <a:pt x="0" y="0"/>
                </a:lnTo>
                <a:lnTo>
                  <a:pt x="5" y="0"/>
                </a:lnTo>
                <a:lnTo>
                  <a:pt x="28" y="80"/>
                </a:lnTo>
                <a:lnTo>
                  <a:pt x="26" y="82"/>
                </a:ln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5" name="Freeform 50"/>
          <p:cNvSpPr>
            <a:spLocks noEditPoints="1"/>
          </p:cNvSpPr>
          <p:nvPr/>
        </p:nvSpPr>
        <p:spPr bwMode="auto">
          <a:xfrm flipH="1">
            <a:off x="8142214" y="3037284"/>
            <a:ext cx="83263" cy="150512"/>
          </a:xfrm>
          <a:custGeom>
            <a:avLst/>
            <a:gdLst>
              <a:gd name="T0" fmla="*/ 14 w 22"/>
              <a:gd name="T1" fmla="*/ 40 h 40"/>
              <a:gd name="T2" fmla="*/ 2 w 22"/>
              <a:gd name="T3" fmla="*/ 22 h 40"/>
              <a:gd name="T4" fmla="*/ 8 w 22"/>
              <a:gd name="T5" fmla="*/ 1 h 40"/>
              <a:gd name="T6" fmla="*/ 21 w 22"/>
              <a:gd name="T7" fmla="*/ 18 h 40"/>
              <a:gd name="T8" fmla="*/ 21 w 22"/>
              <a:gd name="T9" fmla="*/ 32 h 40"/>
              <a:gd name="T10" fmla="*/ 15 w 22"/>
              <a:gd name="T11" fmla="*/ 40 h 40"/>
              <a:gd name="T12" fmla="*/ 14 w 22"/>
              <a:gd name="T13" fmla="*/ 40 h 40"/>
              <a:gd name="T14" fmla="*/ 9 w 22"/>
              <a:gd name="T15" fmla="*/ 3 h 40"/>
              <a:gd name="T16" fmla="*/ 8 w 22"/>
              <a:gd name="T17" fmla="*/ 3 h 40"/>
              <a:gd name="T18" fmla="*/ 4 w 22"/>
              <a:gd name="T19" fmla="*/ 22 h 40"/>
              <a:gd name="T20" fmla="*/ 15 w 22"/>
              <a:gd name="T21" fmla="*/ 38 h 40"/>
              <a:gd name="T22" fmla="*/ 19 w 22"/>
              <a:gd name="T23" fmla="*/ 32 h 40"/>
              <a:gd name="T24" fmla="*/ 19 w 22"/>
              <a:gd name="T25" fmla="*/ 19 h 40"/>
              <a:gd name="T26" fmla="*/ 9 w 22"/>
              <a:gd name="T2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0">
                <a:moveTo>
                  <a:pt x="14" y="40"/>
                </a:moveTo>
                <a:cubicBezTo>
                  <a:pt x="9" y="40"/>
                  <a:pt x="3" y="32"/>
                  <a:pt x="2" y="22"/>
                </a:cubicBezTo>
                <a:cubicBezTo>
                  <a:pt x="0" y="11"/>
                  <a:pt x="2" y="2"/>
                  <a:pt x="8" y="1"/>
                </a:cubicBezTo>
                <a:cubicBezTo>
                  <a:pt x="13" y="0"/>
                  <a:pt x="19" y="8"/>
                  <a:pt x="21" y="18"/>
                </a:cubicBezTo>
                <a:cubicBezTo>
                  <a:pt x="22" y="23"/>
                  <a:pt x="22" y="28"/>
                  <a:pt x="21" y="32"/>
                </a:cubicBezTo>
                <a:cubicBezTo>
                  <a:pt x="20" y="37"/>
                  <a:pt x="18" y="39"/>
                  <a:pt x="15" y="40"/>
                </a:cubicBezTo>
                <a:cubicBezTo>
                  <a:pt x="15" y="40"/>
                  <a:pt x="14" y="40"/>
                  <a:pt x="14" y="40"/>
                </a:cubicBezTo>
                <a:close/>
                <a:moveTo>
                  <a:pt x="9" y="3"/>
                </a:moveTo>
                <a:cubicBezTo>
                  <a:pt x="9" y="3"/>
                  <a:pt x="8" y="3"/>
                  <a:pt x="8" y="3"/>
                </a:cubicBezTo>
                <a:cubicBezTo>
                  <a:pt x="4" y="3"/>
                  <a:pt x="2" y="12"/>
                  <a:pt x="4" y="22"/>
                </a:cubicBezTo>
                <a:cubicBezTo>
                  <a:pt x="5" y="31"/>
                  <a:pt x="10" y="38"/>
                  <a:pt x="15" y="38"/>
                </a:cubicBezTo>
                <a:cubicBezTo>
                  <a:pt x="17" y="37"/>
                  <a:pt x="18" y="35"/>
                  <a:pt x="19" y="32"/>
                </a:cubicBezTo>
                <a:cubicBezTo>
                  <a:pt x="20" y="28"/>
                  <a:pt x="20" y="23"/>
                  <a:pt x="19" y="19"/>
                </a:cubicBezTo>
                <a:cubicBezTo>
                  <a:pt x="18" y="10"/>
                  <a:pt x="13" y="3"/>
                  <a:pt x="9" y="3"/>
                </a:cubicBez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6" name="Freeform 51"/>
          <p:cNvSpPr>
            <a:spLocks noEditPoints="1"/>
          </p:cNvSpPr>
          <p:nvPr/>
        </p:nvSpPr>
        <p:spPr bwMode="auto">
          <a:xfrm flipH="1">
            <a:off x="8172636" y="3138159"/>
            <a:ext cx="150512" cy="80060"/>
          </a:xfrm>
          <a:custGeom>
            <a:avLst/>
            <a:gdLst>
              <a:gd name="T0" fmla="*/ 26 w 40"/>
              <a:gd name="T1" fmla="*/ 21 h 21"/>
              <a:gd name="T2" fmla="*/ 19 w 40"/>
              <a:gd name="T3" fmla="*/ 20 h 21"/>
              <a:gd name="T4" fmla="*/ 6 w 40"/>
              <a:gd name="T5" fmla="*/ 15 h 21"/>
              <a:gd name="T6" fmla="*/ 1 w 40"/>
              <a:gd name="T7" fmla="*/ 6 h 21"/>
              <a:gd name="T8" fmla="*/ 15 w 40"/>
              <a:gd name="T9" fmla="*/ 0 h 21"/>
              <a:gd name="T10" fmla="*/ 22 w 40"/>
              <a:gd name="T11" fmla="*/ 0 h 21"/>
              <a:gd name="T12" fmla="*/ 35 w 40"/>
              <a:gd name="T13" fmla="*/ 6 h 21"/>
              <a:gd name="T14" fmla="*/ 40 w 40"/>
              <a:gd name="T15" fmla="*/ 14 h 21"/>
              <a:gd name="T16" fmla="*/ 26 w 40"/>
              <a:gd name="T17" fmla="*/ 21 h 21"/>
              <a:gd name="T18" fmla="*/ 15 w 40"/>
              <a:gd name="T19" fmla="*/ 2 h 21"/>
              <a:gd name="T20" fmla="*/ 3 w 40"/>
              <a:gd name="T21" fmla="*/ 7 h 21"/>
              <a:gd name="T22" fmla="*/ 7 w 40"/>
              <a:gd name="T23" fmla="*/ 13 h 21"/>
              <a:gd name="T24" fmla="*/ 19 w 40"/>
              <a:gd name="T25" fmla="*/ 18 h 21"/>
              <a:gd name="T26" fmla="*/ 26 w 40"/>
              <a:gd name="T27" fmla="*/ 19 h 21"/>
              <a:gd name="T28" fmla="*/ 38 w 40"/>
              <a:gd name="T29" fmla="*/ 13 h 21"/>
              <a:gd name="T30" fmla="*/ 34 w 40"/>
              <a:gd name="T31" fmla="*/ 7 h 21"/>
              <a:gd name="T32" fmla="*/ 22 w 40"/>
              <a:gd name="T33" fmla="*/ 2 h 21"/>
              <a:gd name="T34" fmla="*/ 15 w 40"/>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1">
                <a:moveTo>
                  <a:pt x="26" y="21"/>
                </a:moveTo>
                <a:cubicBezTo>
                  <a:pt x="23" y="21"/>
                  <a:pt x="21" y="20"/>
                  <a:pt x="19" y="20"/>
                </a:cubicBezTo>
                <a:cubicBezTo>
                  <a:pt x="14" y="19"/>
                  <a:pt x="9" y="17"/>
                  <a:pt x="6" y="15"/>
                </a:cubicBezTo>
                <a:cubicBezTo>
                  <a:pt x="2" y="12"/>
                  <a:pt x="0" y="9"/>
                  <a:pt x="1" y="6"/>
                </a:cubicBezTo>
                <a:cubicBezTo>
                  <a:pt x="2" y="2"/>
                  <a:pt x="7" y="0"/>
                  <a:pt x="15" y="0"/>
                </a:cubicBezTo>
                <a:cubicBezTo>
                  <a:pt x="18" y="0"/>
                  <a:pt x="20" y="0"/>
                  <a:pt x="22" y="0"/>
                </a:cubicBezTo>
                <a:cubicBezTo>
                  <a:pt x="27" y="1"/>
                  <a:pt x="32" y="3"/>
                  <a:pt x="35" y="6"/>
                </a:cubicBezTo>
                <a:cubicBezTo>
                  <a:pt x="39" y="8"/>
                  <a:pt x="40" y="11"/>
                  <a:pt x="40" y="14"/>
                </a:cubicBezTo>
                <a:cubicBezTo>
                  <a:pt x="39" y="18"/>
                  <a:pt x="34" y="21"/>
                  <a:pt x="26" y="21"/>
                </a:cubicBezTo>
                <a:close/>
                <a:moveTo>
                  <a:pt x="15" y="2"/>
                </a:moveTo>
                <a:cubicBezTo>
                  <a:pt x="8" y="2"/>
                  <a:pt x="4" y="4"/>
                  <a:pt x="3" y="7"/>
                </a:cubicBezTo>
                <a:cubicBezTo>
                  <a:pt x="3" y="9"/>
                  <a:pt x="4" y="11"/>
                  <a:pt x="7" y="13"/>
                </a:cubicBezTo>
                <a:cubicBezTo>
                  <a:pt x="10" y="15"/>
                  <a:pt x="14" y="17"/>
                  <a:pt x="19" y="18"/>
                </a:cubicBezTo>
                <a:cubicBezTo>
                  <a:pt x="21" y="18"/>
                  <a:pt x="23" y="19"/>
                  <a:pt x="26" y="19"/>
                </a:cubicBezTo>
                <a:cubicBezTo>
                  <a:pt x="32" y="19"/>
                  <a:pt x="37" y="17"/>
                  <a:pt x="38" y="13"/>
                </a:cubicBezTo>
                <a:cubicBezTo>
                  <a:pt x="38" y="11"/>
                  <a:pt x="37" y="9"/>
                  <a:pt x="34" y="7"/>
                </a:cubicBezTo>
                <a:cubicBezTo>
                  <a:pt x="31" y="5"/>
                  <a:pt x="27" y="3"/>
                  <a:pt x="22" y="2"/>
                </a:cubicBezTo>
                <a:cubicBezTo>
                  <a:pt x="20" y="2"/>
                  <a:pt x="17" y="2"/>
                  <a:pt x="15" y="2"/>
                </a:cubicBez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7" name="Freeform 52"/>
          <p:cNvSpPr/>
          <p:nvPr/>
        </p:nvSpPr>
        <p:spPr bwMode="auto">
          <a:xfrm flipH="1">
            <a:off x="8167832" y="3192600"/>
            <a:ext cx="24019" cy="123291"/>
          </a:xfrm>
          <a:custGeom>
            <a:avLst/>
            <a:gdLst>
              <a:gd name="T0" fmla="*/ 5 w 15"/>
              <a:gd name="T1" fmla="*/ 77 h 77"/>
              <a:gd name="T2" fmla="*/ 0 w 15"/>
              <a:gd name="T3" fmla="*/ 77 h 77"/>
              <a:gd name="T4" fmla="*/ 10 w 15"/>
              <a:gd name="T5" fmla="*/ 0 h 77"/>
              <a:gd name="T6" fmla="*/ 15 w 15"/>
              <a:gd name="T7" fmla="*/ 2 h 77"/>
              <a:gd name="T8" fmla="*/ 5 w 15"/>
              <a:gd name="T9" fmla="*/ 77 h 77"/>
            </a:gdLst>
            <a:ahLst/>
            <a:cxnLst>
              <a:cxn ang="0">
                <a:pos x="T0" y="T1"/>
              </a:cxn>
              <a:cxn ang="0">
                <a:pos x="T2" y="T3"/>
              </a:cxn>
              <a:cxn ang="0">
                <a:pos x="T4" y="T5"/>
              </a:cxn>
              <a:cxn ang="0">
                <a:pos x="T6" y="T7"/>
              </a:cxn>
              <a:cxn ang="0">
                <a:pos x="T8" y="T9"/>
              </a:cxn>
            </a:cxnLst>
            <a:rect l="0" t="0" r="r" b="b"/>
            <a:pathLst>
              <a:path w="15" h="77">
                <a:moveTo>
                  <a:pt x="5" y="77"/>
                </a:moveTo>
                <a:lnTo>
                  <a:pt x="0" y="77"/>
                </a:lnTo>
                <a:lnTo>
                  <a:pt x="10" y="0"/>
                </a:lnTo>
                <a:lnTo>
                  <a:pt x="15" y="2"/>
                </a:lnTo>
                <a:lnTo>
                  <a:pt x="5" y="77"/>
                </a:ln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8" name="Freeform 53"/>
          <p:cNvSpPr/>
          <p:nvPr/>
        </p:nvSpPr>
        <p:spPr bwMode="auto">
          <a:xfrm flipH="1">
            <a:off x="8039738" y="3179790"/>
            <a:ext cx="124893" cy="72053"/>
          </a:xfrm>
          <a:custGeom>
            <a:avLst/>
            <a:gdLst>
              <a:gd name="T0" fmla="*/ 75 w 78"/>
              <a:gd name="T1" fmla="*/ 45 h 45"/>
              <a:gd name="T2" fmla="*/ 0 w 78"/>
              <a:gd name="T3" fmla="*/ 5 h 45"/>
              <a:gd name="T4" fmla="*/ 2 w 78"/>
              <a:gd name="T5" fmla="*/ 0 h 45"/>
              <a:gd name="T6" fmla="*/ 78 w 78"/>
              <a:gd name="T7" fmla="*/ 41 h 45"/>
              <a:gd name="T8" fmla="*/ 75 w 78"/>
              <a:gd name="T9" fmla="*/ 45 h 45"/>
            </a:gdLst>
            <a:ahLst/>
            <a:cxnLst>
              <a:cxn ang="0">
                <a:pos x="T0" y="T1"/>
              </a:cxn>
              <a:cxn ang="0">
                <a:pos x="T2" y="T3"/>
              </a:cxn>
              <a:cxn ang="0">
                <a:pos x="T4" y="T5"/>
              </a:cxn>
              <a:cxn ang="0">
                <a:pos x="T6" y="T7"/>
              </a:cxn>
              <a:cxn ang="0">
                <a:pos x="T8" y="T9"/>
              </a:cxn>
            </a:cxnLst>
            <a:rect l="0" t="0" r="r" b="b"/>
            <a:pathLst>
              <a:path w="78" h="45">
                <a:moveTo>
                  <a:pt x="75" y="45"/>
                </a:moveTo>
                <a:lnTo>
                  <a:pt x="0" y="5"/>
                </a:lnTo>
                <a:lnTo>
                  <a:pt x="2" y="0"/>
                </a:lnTo>
                <a:lnTo>
                  <a:pt x="78" y="41"/>
                </a:lnTo>
                <a:lnTo>
                  <a:pt x="75" y="45"/>
                </a:ln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0" name="Freeform 33"/>
          <p:cNvSpPr/>
          <p:nvPr/>
        </p:nvSpPr>
        <p:spPr bwMode="auto">
          <a:xfrm>
            <a:off x="3903332" y="3514407"/>
            <a:ext cx="4284797" cy="1210503"/>
          </a:xfrm>
          <a:custGeom>
            <a:avLst/>
            <a:gdLst>
              <a:gd name="T0" fmla="*/ 2676 w 2676"/>
              <a:gd name="T1" fmla="*/ 756 h 756"/>
              <a:gd name="T2" fmla="*/ 28 w 2676"/>
              <a:gd name="T3" fmla="*/ 543 h 756"/>
              <a:gd name="T4" fmla="*/ 0 w 2676"/>
              <a:gd name="T5" fmla="*/ 158 h 756"/>
              <a:gd name="T6" fmla="*/ 2676 w 2676"/>
              <a:gd name="T7" fmla="*/ 0 h 756"/>
              <a:gd name="T8" fmla="*/ 2676 w 2676"/>
              <a:gd name="T9" fmla="*/ 756 h 756"/>
            </a:gdLst>
            <a:ahLst/>
            <a:cxnLst>
              <a:cxn ang="0">
                <a:pos x="T0" y="T1"/>
              </a:cxn>
              <a:cxn ang="0">
                <a:pos x="T2" y="T3"/>
              </a:cxn>
              <a:cxn ang="0">
                <a:pos x="T4" y="T5"/>
              </a:cxn>
              <a:cxn ang="0">
                <a:pos x="T6" y="T7"/>
              </a:cxn>
              <a:cxn ang="0">
                <a:pos x="T8" y="T9"/>
              </a:cxn>
            </a:cxnLst>
            <a:rect l="0" t="0" r="r" b="b"/>
            <a:pathLst>
              <a:path w="2676" h="756">
                <a:moveTo>
                  <a:pt x="2676" y="756"/>
                </a:moveTo>
                <a:lnTo>
                  <a:pt x="28" y="543"/>
                </a:lnTo>
                <a:lnTo>
                  <a:pt x="0" y="158"/>
                </a:lnTo>
                <a:lnTo>
                  <a:pt x="2676" y="0"/>
                </a:lnTo>
                <a:lnTo>
                  <a:pt x="2676" y="756"/>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1" name="Freeform 34"/>
          <p:cNvSpPr/>
          <p:nvPr/>
        </p:nvSpPr>
        <p:spPr bwMode="auto">
          <a:xfrm>
            <a:off x="1948275" y="3722564"/>
            <a:ext cx="438727" cy="430721"/>
          </a:xfrm>
          <a:custGeom>
            <a:avLst/>
            <a:gdLst>
              <a:gd name="T0" fmla="*/ 46 w 116"/>
              <a:gd name="T1" fmla="*/ 86 h 114"/>
              <a:gd name="T2" fmla="*/ 64 w 116"/>
              <a:gd name="T3" fmla="*/ 112 h 114"/>
              <a:gd name="T4" fmla="*/ 76 w 116"/>
              <a:gd name="T5" fmla="*/ 113 h 114"/>
              <a:gd name="T6" fmla="*/ 107 w 116"/>
              <a:gd name="T7" fmla="*/ 114 h 114"/>
              <a:gd name="T8" fmla="*/ 116 w 116"/>
              <a:gd name="T9" fmla="*/ 108 h 114"/>
              <a:gd name="T10" fmla="*/ 104 w 116"/>
              <a:gd name="T11" fmla="*/ 93 h 114"/>
              <a:gd name="T12" fmla="*/ 66 w 116"/>
              <a:gd name="T13" fmla="*/ 46 h 114"/>
              <a:gd name="T14" fmla="*/ 40 w 116"/>
              <a:gd name="T15" fmla="*/ 15 h 114"/>
              <a:gd name="T16" fmla="*/ 39 w 116"/>
              <a:gd name="T17" fmla="*/ 14 h 114"/>
              <a:gd name="T18" fmla="*/ 10 w 116"/>
              <a:gd name="T19" fmla="*/ 8 h 114"/>
              <a:gd name="T20" fmla="*/ 12 w 116"/>
              <a:gd name="T21" fmla="*/ 38 h 114"/>
              <a:gd name="T22" fmla="*/ 23 w 116"/>
              <a:gd name="T23" fmla="*/ 54 h 114"/>
              <a:gd name="T24" fmla="*/ 46 w 116"/>
              <a:gd name="T25"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4">
                <a:moveTo>
                  <a:pt x="46" y="86"/>
                </a:moveTo>
                <a:cubicBezTo>
                  <a:pt x="52" y="95"/>
                  <a:pt x="58" y="104"/>
                  <a:pt x="64" y="112"/>
                </a:cubicBezTo>
                <a:cubicBezTo>
                  <a:pt x="68" y="112"/>
                  <a:pt x="72" y="113"/>
                  <a:pt x="76" y="113"/>
                </a:cubicBezTo>
                <a:cubicBezTo>
                  <a:pt x="86" y="113"/>
                  <a:pt x="96" y="114"/>
                  <a:pt x="107" y="114"/>
                </a:cubicBezTo>
                <a:cubicBezTo>
                  <a:pt x="110" y="112"/>
                  <a:pt x="113" y="110"/>
                  <a:pt x="116" y="108"/>
                </a:cubicBezTo>
                <a:cubicBezTo>
                  <a:pt x="111" y="104"/>
                  <a:pt x="108" y="98"/>
                  <a:pt x="104" y="93"/>
                </a:cubicBezTo>
                <a:cubicBezTo>
                  <a:pt x="94" y="81"/>
                  <a:pt x="79" y="62"/>
                  <a:pt x="66" y="46"/>
                </a:cubicBezTo>
                <a:cubicBezTo>
                  <a:pt x="54" y="31"/>
                  <a:pt x="44" y="19"/>
                  <a:pt x="40" y="15"/>
                </a:cubicBezTo>
                <a:cubicBezTo>
                  <a:pt x="39" y="14"/>
                  <a:pt x="39" y="14"/>
                  <a:pt x="39" y="14"/>
                </a:cubicBezTo>
                <a:cubicBezTo>
                  <a:pt x="39" y="14"/>
                  <a:pt x="21" y="0"/>
                  <a:pt x="10" y="8"/>
                </a:cubicBezTo>
                <a:cubicBezTo>
                  <a:pt x="10" y="8"/>
                  <a:pt x="0" y="16"/>
                  <a:pt x="12" y="38"/>
                </a:cubicBezTo>
                <a:cubicBezTo>
                  <a:pt x="15" y="43"/>
                  <a:pt x="19" y="48"/>
                  <a:pt x="23" y="54"/>
                </a:cubicBezTo>
                <a:cubicBezTo>
                  <a:pt x="30" y="65"/>
                  <a:pt x="38" y="76"/>
                  <a:pt x="46" y="86"/>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2" name="Freeform 35"/>
          <p:cNvSpPr/>
          <p:nvPr/>
        </p:nvSpPr>
        <p:spPr bwMode="auto">
          <a:xfrm>
            <a:off x="2121203" y="3767397"/>
            <a:ext cx="224168" cy="204953"/>
          </a:xfrm>
          <a:custGeom>
            <a:avLst/>
            <a:gdLst>
              <a:gd name="T0" fmla="*/ 0 w 59"/>
              <a:gd name="T1" fmla="*/ 52 h 54"/>
              <a:gd name="T2" fmla="*/ 26 w 59"/>
              <a:gd name="T3" fmla="*/ 53 h 54"/>
              <a:gd name="T4" fmla="*/ 23 w 59"/>
              <a:gd name="T5" fmla="*/ 44 h 54"/>
              <a:gd name="T6" fmla="*/ 48 w 59"/>
              <a:gd name="T7" fmla="*/ 16 h 54"/>
              <a:gd name="T8" fmla="*/ 59 w 59"/>
              <a:gd name="T9" fmla="*/ 12 h 54"/>
              <a:gd name="T10" fmla="*/ 50 w 59"/>
              <a:gd name="T11" fmla="*/ 0 h 54"/>
              <a:gd name="T12" fmla="*/ 44 w 59"/>
              <a:gd name="T13" fmla="*/ 11 h 54"/>
              <a:gd name="T14" fmla="*/ 13 w 59"/>
              <a:gd name="T15" fmla="*/ 44 h 54"/>
              <a:gd name="T16" fmla="*/ 0 w 59"/>
              <a:gd name="T1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4">
                <a:moveTo>
                  <a:pt x="0" y="52"/>
                </a:moveTo>
                <a:cubicBezTo>
                  <a:pt x="26" y="53"/>
                  <a:pt x="26" y="53"/>
                  <a:pt x="26" y="53"/>
                </a:cubicBezTo>
                <a:cubicBezTo>
                  <a:pt x="26" y="53"/>
                  <a:pt x="18" y="49"/>
                  <a:pt x="23" y="44"/>
                </a:cubicBezTo>
                <a:cubicBezTo>
                  <a:pt x="48" y="16"/>
                  <a:pt x="48" y="16"/>
                  <a:pt x="48" y="16"/>
                </a:cubicBezTo>
                <a:cubicBezTo>
                  <a:pt x="59" y="12"/>
                  <a:pt x="59" y="12"/>
                  <a:pt x="59" y="12"/>
                </a:cubicBezTo>
                <a:cubicBezTo>
                  <a:pt x="50" y="0"/>
                  <a:pt x="50" y="0"/>
                  <a:pt x="50" y="0"/>
                </a:cubicBezTo>
                <a:cubicBezTo>
                  <a:pt x="44" y="11"/>
                  <a:pt x="44" y="11"/>
                  <a:pt x="44" y="11"/>
                </a:cubicBezTo>
                <a:cubicBezTo>
                  <a:pt x="13" y="44"/>
                  <a:pt x="13" y="44"/>
                  <a:pt x="13" y="44"/>
                </a:cubicBezTo>
                <a:cubicBezTo>
                  <a:pt x="13" y="44"/>
                  <a:pt x="5" y="54"/>
                  <a:pt x="0" y="5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3" name="Freeform 36"/>
          <p:cNvSpPr/>
          <p:nvPr/>
        </p:nvSpPr>
        <p:spPr bwMode="auto">
          <a:xfrm>
            <a:off x="2057155" y="4017182"/>
            <a:ext cx="963920" cy="949508"/>
          </a:xfrm>
          <a:custGeom>
            <a:avLst/>
            <a:gdLst>
              <a:gd name="T0" fmla="*/ 22 w 255"/>
              <a:gd name="T1" fmla="*/ 103 h 251"/>
              <a:gd name="T2" fmla="*/ 78 w 255"/>
              <a:gd name="T3" fmla="*/ 101 h 251"/>
              <a:gd name="T4" fmla="*/ 87 w 255"/>
              <a:gd name="T5" fmla="*/ 101 h 251"/>
              <a:gd name="T6" fmla="*/ 185 w 255"/>
              <a:gd name="T7" fmla="*/ 206 h 251"/>
              <a:gd name="T8" fmla="*/ 220 w 255"/>
              <a:gd name="T9" fmla="*/ 244 h 251"/>
              <a:gd name="T10" fmla="*/ 245 w 255"/>
              <a:gd name="T11" fmla="*/ 244 h 251"/>
              <a:gd name="T12" fmla="*/ 250 w 255"/>
              <a:gd name="T13" fmla="*/ 217 h 251"/>
              <a:gd name="T14" fmla="*/ 224 w 255"/>
              <a:gd name="T15" fmla="*/ 186 h 251"/>
              <a:gd name="T16" fmla="*/ 180 w 255"/>
              <a:gd name="T17" fmla="*/ 131 h 251"/>
              <a:gd name="T18" fmla="*/ 170 w 255"/>
              <a:gd name="T19" fmla="*/ 119 h 251"/>
              <a:gd name="T20" fmla="*/ 167 w 255"/>
              <a:gd name="T21" fmla="*/ 99 h 251"/>
              <a:gd name="T22" fmla="*/ 186 w 255"/>
              <a:gd name="T23" fmla="*/ 83 h 251"/>
              <a:gd name="T24" fmla="*/ 148 w 255"/>
              <a:gd name="T25" fmla="*/ 37 h 251"/>
              <a:gd name="T26" fmla="*/ 118 w 255"/>
              <a:gd name="T27" fmla="*/ 0 h 251"/>
              <a:gd name="T28" fmla="*/ 75 w 255"/>
              <a:gd name="T29" fmla="*/ 33 h 251"/>
              <a:gd name="T30" fmla="*/ 71 w 255"/>
              <a:gd name="T31" fmla="*/ 33 h 251"/>
              <a:gd name="T32" fmla="*/ 23 w 255"/>
              <a:gd name="T33" fmla="*/ 33 h 251"/>
              <a:gd name="T34" fmla="*/ 22 w 255"/>
              <a:gd name="T35" fmla="*/ 33 h 251"/>
              <a:gd name="T36" fmla="*/ 1 w 255"/>
              <a:gd name="T37" fmla="*/ 56 h 251"/>
              <a:gd name="T38" fmla="*/ 1 w 255"/>
              <a:gd name="T39" fmla="*/ 72 h 251"/>
              <a:gd name="T40" fmla="*/ 22 w 255"/>
              <a:gd name="T41" fmla="*/ 10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5" h="251">
                <a:moveTo>
                  <a:pt x="22" y="103"/>
                </a:moveTo>
                <a:cubicBezTo>
                  <a:pt x="41" y="102"/>
                  <a:pt x="60" y="102"/>
                  <a:pt x="78" y="101"/>
                </a:cubicBezTo>
                <a:cubicBezTo>
                  <a:pt x="81" y="101"/>
                  <a:pt x="84" y="101"/>
                  <a:pt x="87" y="101"/>
                </a:cubicBezTo>
                <a:cubicBezTo>
                  <a:pt x="120" y="136"/>
                  <a:pt x="152" y="171"/>
                  <a:pt x="185" y="206"/>
                </a:cubicBezTo>
                <a:cubicBezTo>
                  <a:pt x="196" y="219"/>
                  <a:pt x="208" y="231"/>
                  <a:pt x="220" y="244"/>
                </a:cubicBezTo>
                <a:cubicBezTo>
                  <a:pt x="220" y="244"/>
                  <a:pt x="233" y="251"/>
                  <a:pt x="245" y="244"/>
                </a:cubicBezTo>
                <a:cubicBezTo>
                  <a:pt x="245" y="244"/>
                  <a:pt x="255" y="233"/>
                  <a:pt x="250" y="217"/>
                </a:cubicBezTo>
                <a:cubicBezTo>
                  <a:pt x="250" y="217"/>
                  <a:pt x="238" y="204"/>
                  <a:pt x="224" y="186"/>
                </a:cubicBezTo>
                <a:cubicBezTo>
                  <a:pt x="209" y="168"/>
                  <a:pt x="191" y="145"/>
                  <a:pt x="180" y="131"/>
                </a:cubicBezTo>
                <a:cubicBezTo>
                  <a:pt x="175" y="125"/>
                  <a:pt x="171" y="120"/>
                  <a:pt x="170" y="119"/>
                </a:cubicBezTo>
                <a:cubicBezTo>
                  <a:pt x="170" y="119"/>
                  <a:pt x="162" y="105"/>
                  <a:pt x="167" y="99"/>
                </a:cubicBezTo>
                <a:cubicBezTo>
                  <a:pt x="167" y="99"/>
                  <a:pt x="182" y="84"/>
                  <a:pt x="186" y="83"/>
                </a:cubicBezTo>
                <a:cubicBezTo>
                  <a:pt x="174" y="67"/>
                  <a:pt x="161" y="52"/>
                  <a:pt x="148" y="37"/>
                </a:cubicBezTo>
                <a:cubicBezTo>
                  <a:pt x="138" y="24"/>
                  <a:pt x="128" y="12"/>
                  <a:pt x="118" y="0"/>
                </a:cubicBezTo>
                <a:cubicBezTo>
                  <a:pt x="118" y="0"/>
                  <a:pt x="80" y="30"/>
                  <a:pt x="75" y="33"/>
                </a:cubicBezTo>
                <a:cubicBezTo>
                  <a:pt x="75" y="33"/>
                  <a:pt x="74" y="33"/>
                  <a:pt x="71" y="33"/>
                </a:cubicBezTo>
                <a:cubicBezTo>
                  <a:pt x="59" y="33"/>
                  <a:pt x="31" y="33"/>
                  <a:pt x="23" y="33"/>
                </a:cubicBezTo>
                <a:cubicBezTo>
                  <a:pt x="23" y="33"/>
                  <a:pt x="22" y="33"/>
                  <a:pt x="22" y="33"/>
                </a:cubicBezTo>
                <a:cubicBezTo>
                  <a:pt x="16" y="33"/>
                  <a:pt x="3" y="45"/>
                  <a:pt x="1" y="56"/>
                </a:cubicBezTo>
                <a:cubicBezTo>
                  <a:pt x="0" y="61"/>
                  <a:pt x="0" y="67"/>
                  <a:pt x="1" y="72"/>
                </a:cubicBezTo>
                <a:cubicBezTo>
                  <a:pt x="2" y="83"/>
                  <a:pt x="7" y="100"/>
                  <a:pt x="22" y="10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4" name="Freeform 37"/>
          <p:cNvSpPr/>
          <p:nvPr/>
        </p:nvSpPr>
        <p:spPr bwMode="auto">
          <a:xfrm>
            <a:off x="2398209" y="4028390"/>
            <a:ext cx="256192" cy="204953"/>
          </a:xfrm>
          <a:custGeom>
            <a:avLst/>
            <a:gdLst>
              <a:gd name="T0" fmla="*/ 22 w 68"/>
              <a:gd name="T1" fmla="*/ 52 h 54"/>
              <a:gd name="T2" fmla="*/ 56 w 68"/>
              <a:gd name="T3" fmla="*/ 54 h 54"/>
              <a:gd name="T4" fmla="*/ 68 w 68"/>
              <a:gd name="T5" fmla="*/ 52 h 54"/>
              <a:gd name="T6" fmla="*/ 62 w 68"/>
              <a:gd name="T7" fmla="*/ 45 h 54"/>
              <a:gd name="T8" fmla="*/ 42 w 68"/>
              <a:gd name="T9" fmla="*/ 21 h 54"/>
              <a:gd name="T10" fmla="*/ 33 w 68"/>
              <a:gd name="T11" fmla="*/ 10 h 54"/>
              <a:gd name="T12" fmla="*/ 25 w 68"/>
              <a:gd name="T13" fmla="*/ 0 h 54"/>
              <a:gd name="T14" fmla="*/ 0 w 68"/>
              <a:gd name="T15" fmla="*/ 19 h 54"/>
              <a:gd name="T16" fmla="*/ 19 w 68"/>
              <a:gd name="T17" fmla="*/ 41 h 54"/>
              <a:gd name="T18" fmla="*/ 22 w 68"/>
              <a:gd name="T1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4">
                <a:moveTo>
                  <a:pt x="22" y="52"/>
                </a:moveTo>
                <a:cubicBezTo>
                  <a:pt x="22" y="52"/>
                  <a:pt x="42" y="54"/>
                  <a:pt x="56" y="54"/>
                </a:cubicBezTo>
                <a:cubicBezTo>
                  <a:pt x="61" y="53"/>
                  <a:pt x="65" y="53"/>
                  <a:pt x="68" y="52"/>
                </a:cubicBezTo>
                <a:cubicBezTo>
                  <a:pt x="66" y="50"/>
                  <a:pt x="64" y="47"/>
                  <a:pt x="62" y="45"/>
                </a:cubicBezTo>
                <a:cubicBezTo>
                  <a:pt x="55" y="37"/>
                  <a:pt x="49" y="29"/>
                  <a:pt x="42" y="21"/>
                </a:cubicBezTo>
                <a:cubicBezTo>
                  <a:pt x="39" y="17"/>
                  <a:pt x="36" y="14"/>
                  <a:pt x="33" y="10"/>
                </a:cubicBezTo>
                <a:cubicBezTo>
                  <a:pt x="30" y="7"/>
                  <a:pt x="28" y="3"/>
                  <a:pt x="25" y="0"/>
                </a:cubicBezTo>
                <a:cubicBezTo>
                  <a:pt x="17" y="7"/>
                  <a:pt x="9" y="13"/>
                  <a:pt x="0" y="19"/>
                </a:cubicBezTo>
                <a:cubicBezTo>
                  <a:pt x="0" y="19"/>
                  <a:pt x="13" y="29"/>
                  <a:pt x="19" y="41"/>
                </a:cubicBezTo>
                <a:cubicBezTo>
                  <a:pt x="21" y="44"/>
                  <a:pt x="22" y="48"/>
                  <a:pt x="22" y="5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5" name="Freeform 38"/>
          <p:cNvSpPr/>
          <p:nvPr/>
        </p:nvSpPr>
        <p:spPr bwMode="auto">
          <a:xfrm>
            <a:off x="2053953" y="4150082"/>
            <a:ext cx="139304" cy="252988"/>
          </a:xfrm>
          <a:custGeom>
            <a:avLst/>
            <a:gdLst>
              <a:gd name="T0" fmla="*/ 10 w 37"/>
              <a:gd name="T1" fmla="*/ 59 h 67"/>
              <a:gd name="T2" fmla="*/ 2 w 37"/>
              <a:gd name="T3" fmla="*/ 37 h 67"/>
              <a:gd name="T4" fmla="*/ 2 w 37"/>
              <a:gd name="T5" fmla="*/ 22 h 67"/>
              <a:gd name="T6" fmla="*/ 17 w 37"/>
              <a:gd name="T7" fmla="*/ 0 h 67"/>
              <a:gd name="T8" fmla="*/ 19 w 37"/>
              <a:gd name="T9" fmla="*/ 1 h 67"/>
              <a:gd name="T10" fmla="*/ 28 w 37"/>
              <a:gd name="T11" fmla="*/ 8 h 67"/>
              <a:gd name="T12" fmla="*/ 33 w 37"/>
              <a:gd name="T13" fmla="*/ 17 h 67"/>
              <a:gd name="T14" fmla="*/ 33 w 37"/>
              <a:gd name="T15" fmla="*/ 47 h 67"/>
              <a:gd name="T16" fmla="*/ 32 w 37"/>
              <a:gd name="T17" fmla="*/ 49 h 67"/>
              <a:gd name="T18" fmla="*/ 10 w 37"/>
              <a:gd name="T1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7">
                <a:moveTo>
                  <a:pt x="10" y="59"/>
                </a:moveTo>
                <a:cubicBezTo>
                  <a:pt x="10" y="59"/>
                  <a:pt x="4" y="48"/>
                  <a:pt x="2" y="37"/>
                </a:cubicBezTo>
                <a:cubicBezTo>
                  <a:pt x="0" y="31"/>
                  <a:pt x="0" y="26"/>
                  <a:pt x="2" y="22"/>
                </a:cubicBezTo>
                <a:cubicBezTo>
                  <a:pt x="2" y="22"/>
                  <a:pt x="5" y="5"/>
                  <a:pt x="17" y="0"/>
                </a:cubicBezTo>
                <a:cubicBezTo>
                  <a:pt x="17" y="0"/>
                  <a:pt x="18" y="0"/>
                  <a:pt x="19" y="1"/>
                </a:cubicBezTo>
                <a:cubicBezTo>
                  <a:pt x="21" y="2"/>
                  <a:pt x="24" y="4"/>
                  <a:pt x="28" y="8"/>
                </a:cubicBezTo>
                <a:cubicBezTo>
                  <a:pt x="30" y="10"/>
                  <a:pt x="32" y="13"/>
                  <a:pt x="33" y="17"/>
                </a:cubicBezTo>
                <a:cubicBezTo>
                  <a:pt x="36" y="24"/>
                  <a:pt x="37" y="33"/>
                  <a:pt x="33" y="47"/>
                </a:cubicBezTo>
                <a:cubicBezTo>
                  <a:pt x="33" y="47"/>
                  <a:pt x="33" y="48"/>
                  <a:pt x="32" y="49"/>
                </a:cubicBezTo>
                <a:cubicBezTo>
                  <a:pt x="29" y="55"/>
                  <a:pt x="21" y="67"/>
                  <a:pt x="10" y="59"/>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6" name="Freeform 39"/>
          <p:cNvSpPr/>
          <p:nvPr/>
        </p:nvSpPr>
        <p:spPr bwMode="auto">
          <a:xfrm>
            <a:off x="2031536" y="4236545"/>
            <a:ext cx="97672" cy="75256"/>
          </a:xfrm>
          <a:custGeom>
            <a:avLst/>
            <a:gdLst>
              <a:gd name="T0" fmla="*/ 0 w 26"/>
              <a:gd name="T1" fmla="*/ 12 h 20"/>
              <a:gd name="T2" fmla="*/ 1 w 26"/>
              <a:gd name="T3" fmla="*/ 9 h 20"/>
              <a:gd name="T4" fmla="*/ 4 w 26"/>
              <a:gd name="T5" fmla="*/ 5 h 20"/>
              <a:gd name="T6" fmla="*/ 12 w 26"/>
              <a:gd name="T7" fmla="*/ 1 h 20"/>
              <a:gd name="T8" fmla="*/ 21 w 26"/>
              <a:gd name="T9" fmla="*/ 0 h 20"/>
              <a:gd name="T10" fmla="*/ 23 w 26"/>
              <a:gd name="T11" fmla="*/ 3 h 20"/>
              <a:gd name="T12" fmla="*/ 23 w 26"/>
              <a:gd name="T13" fmla="*/ 20 h 20"/>
              <a:gd name="T14" fmla="*/ 16 w 26"/>
              <a:gd name="T15" fmla="*/ 20 h 20"/>
              <a:gd name="T16" fmla="*/ 0 w 26"/>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
                <a:moveTo>
                  <a:pt x="0" y="12"/>
                </a:moveTo>
                <a:cubicBezTo>
                  <a:pt x="0" y="12"/>
                  <a:pt x="0" y="11"/>
                  <a:pt x="1" y="9"/>
                </a:cubicBezTo>
                <a:cubicBezTo>
                  <a:pt x="1" y="8"/>
                  <a:pt x="2" y="6"/>
                  <a:pt x="4" y="5"/>
                </a:cubicBezTo>
                <a:cubicBezTo>
                  <a:pt x="6" y="3"/>
                  <a:pt x="8" y="2"/>
                  <a:pt x="12" y="1"/>
                </a:cubicBezTo>
                <a:cubicBezTo>
                  <a:pt x="14" y="0"/>
                  <a:pt x="17" y="0"/>
                  <a:pt x="21" y="0"/>
                </a:cubicBezTo>
                <a:cubicBezTo>
                  <a:pt x="21" y="0"/>
                  <a:pt x="22" y="1"/>
                  <a:pt x="23" y="3"/>
                </a:cubicBezTo>
                <a:cubicBezTo>
                  <a:pt x="25" y="6"/>
                  <a:pt x="26" y="13"/>
                  <a:pt x="23" y="20"/>
                </a:cubicBezTo>
                <a:cubicBezTo>
                  <a:pt x="23" y="20"/>
                  <a:pt x="20" y="20"/>
                  <a:pt x="16" y="20"/>
                </a:cubicBezTo>
                <a:cubicBezTo>
                  <a:pt x="10" y="19"/>
                  <a:pt x="2" y="17"/>
                  <a:pt x="0" y="1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7" name="Freeform 40"/>
          <p:cNvSpPr/>
          <p:nvPr/>
        </p:nvSpPr>
        <p:spPr bwMode="auto">
          <a:xfrm>
            <a:off x="2670414" y="4422285"/>
            <a:ext cx="227369" cy="203351"/>
          </a:xfrm>
          <a:custGeom>
            <a:avLst/>
            <a:gdLst>
              <a:gd name="T0" fmla="*/ 0 w 60"/>
              <a:gd name="T1" fmla="*/ 51 h 54"/>
              <a:gd name="T2" fmla="*/ 17 w 60"/>
              <a:gd name="T3" fmla="*/ 52 h 54"/>
              <a:gd name="T4" fmla="*/ 26 w 60"/>
              <a:gd name="T5" fmla="*/ 52 h 54"/>
              <a:gd name="T6" fmla="*/ 24 w 60"/>
              <a:gd name="T7" fmla="*/ 43 h 54"/>
              <a:gd name="T8" fmla="*/ 35 w 60"/>
              <a:gd name="T9" fmla="*/ 30 h 54"/>
              <a:gd name="T10" fmla="*/ 48 w 60"/>
              <a:gd name="T11" fmla="*/ 16 h 54"/>
              <a:gd name="T12" fmla="*/ 60 w 60"/>
              <a:gd name="T13" fmla="*/ 11 h 54"/>
              <a:gd name="T14" fmla="*/ 57 w 60"/>
              <a:gd name="T15" fmla="*/ 8 h 54"/>
              <a:gd name="T16" fmla="*/ 50 w 60"/>
              <a:gd name="T17" fmla="*/ 0 h 54"/>
              <a:gd name="T18" fmla="*/ 45 w 60"/>
              <a:gd name="T19" fmla="*/ 11 h 54"/>
              <a:gd name="T20" fmla="*/ 36 w 60"/>
              <a:gd name="T21" fmla="*/ 20 h 54"/>
              <a:gd name="T22" fmla="*/ 30 w 60"/>
              <a:gd name="T23" fmla="*/ 27 h 54"/>
              <a:gd name="T24" fmla="*/ 24 w 60"/>
              <a:gd name="T25" fmla="*/ 33 h 54"/>
              <a:gd name="T26" fmla="*/ 14 w 60"/>
              <a:gd name="T27" fmla="*/ 44 h 54"/>
              <a:gd name="T28" fmla="*/ 0 w 60"/>
              <a:gd name="T29"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4">
                <a:moveTo>
                  <a:pt x="0" y="51"/>
                </a:moveTo>
                <a:cubicBezTo>
                  <a:pt x="6" y="52"/>
                  <a:pt x="11" y="52"/>
                  <a:pt x="17" y="52"/>
                </a:cubicBezTo>
                <a:cubicBezTo>
                  <a:pt x="20" y="52"/>
                  <a:pt x="23" y="52"/>
                  <a:pt x="26" y="52"/>
                </a:cubicBezTo>
                <a:cubicBezTo>
                  <a:pt x="26" y="52"/>
                  <a:pt x="19" y="48"/>
                  <a:pt x="24" y="43"/>
                </a:cubicBezTo>
                <a:cubicBezTo>
                  <a:pt x="27" y="39"/>
                  <a:pt x="31" y="35"/>
                  <a:pt x="35" y="30"/>
                </a:cubicBezTo>
                <a:cubicBezTo>
                  <a:pt x="40" y="26"/>
                  <a:pt x="44" y="21"/>
                  <a:pt x="48" y="16"/>
                </a:cubicBezTo>
                <a:cubicBezTo>
                  <a:pt x="52" y="14"/>
                  <a:pt x="56" y="13"/>
                  <a:pt x="60" y="11"/>
                </a:cubicBezTo>
                <a:cubicBezTo>
                  <a:pt x="59" y="10"/>
                  <a:pt x="58" y="9"/>
                  <a:pt x="57" y="8"/>
                </a:cubicBezTo>
                <a:cubicBezTo>
                  <a:pt x="55" y="5"/>
                  <a:pt x="52" y="3"/>
                  <a:pt x="50" y="0"/>
                </a:cubicBezTo>
                <a:cubicBezTo>
                  <a:pt x="49" y="4"/>
                  <a:pt x="47" y="7"/>
                  <a:pt x="45" y="11"/>
                </a:cubicBezTo>
                <a:cubicBezTo>
                  <a:pt x="42" y="14"/>
                  <a:pt x="39" y="17"/>
                  <a:pt x="36" y="20"/>
                </a:cubicBezTo>
                <a:cubicBezTo>
                  <a:pt x="34" y="22"/>
                  <a:pt x="32" y="25"/>
                  <a:pt x="30" y="27"/>
                </a:cubicBezTo>
                <a:cubicBezTo>
                  <a:pt x="28" y="29"/>
                  <a:pt x="26" y="31"/>
                  <a:pt x="24" y="33"/>
                </a:cubicBezTo>
                <a:cubicBezTo>
                  <a:pt x="21" y="37"/>
                  <a:pt x="17" y="41"/>
                  <a:pt x="14" y="44"/>
                </a:cubicBezTo>
                <a:cubicBezTo>
                  <a:pt x="14" y="44"/>
                  <a:pt x="5" y="54"/>
                  <a:pt x="0" y="51"/>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8" name="Freeform 41"/>
          <p:cNvSpPr/>
          <p:nvPr/>
        </p:nvSpPr>
        <p:spPr bwMode="auto">
          <a:xfrm>
            <a:off x="2143620" y="3511493"/>
            <a:ext cx="1460291" cy="1244127"/>
          </a:xfrm>
          <a:custGeom>
            <a:avLst/>
            <a:gdLst>
              <a:gd name="T0" fmla="*/ 144 w 386"/>
              <a:gd name="T1" fmla="*/ 200 h 329"/>
              <a:gd name="T2" fmla="*/ 238 w 386"/>
              <a:gd name="T3" fmla="*/ 309 h 329"/>
              <a:gd name="T4" fmla="*/ 241 w 386"/>
              <a:gd name="T5" fmla="*/ 313 h 329"/>
              <a:gd name="T6" fmla="*/ 270 w 386"/>
              <a:gd name="T7" fmla="*/ 319 h 329"/>
              <a:gd name="T8" fmla="*/ 277 w 386"/>
              <a:gd name="T9" fmla="*/ 299 h 329"/>
              <a:gd name="T10" fmla="*/ 277 w 386"/>
              <a:gd name="T11" fmla="*/ 297 h 329"/>
              <a:gd name="T12" fmla="*/ 264 w 386"/>
              <a:gd name="T13" fmla="*/ 273 h 329"/>
              <a:gd name="T14" fmla="*/ 208 w 386"/>
              <a:gd name="T15" fmla="*/ 199 h 329"/>
              <a:gd name="T16" fmla="*/ 301 w 386"/>
              <a:gd name="T17" fmla="*/ 188 h 329"/>
              <a:gd name="T18" fmla="*/ 307 w 386"/>
              <a:gd name="T19" fmla="*/ 195 h 329"/>
              <a:gd name="T20" fmla="*/ 353 w 386"/>
              <a:gd name="T21" fmla="*/ 238 h 329"/>
              <a:gd name="T22" fmla="*/ 355 w 386"/>
              <a:gd name="T23" fmla="*/ 241 h 329"/>
              <a:gd name="T24" fmla="*/ 378 w 386"/>
              <a:gd name="T25" fmla="*/ 241 h 329"/>
              <a:gd name="T26" fmla="*/ 381 w 386"/>
              <a:gd name="T27" fmla="*/ 222 h 329"/>
              <a:gd name="T28" fmla="*/ 381 w 386"/>
              <a:gd name="T29" fmla="*/ 222 h 329"/>
              <a:gd name="T30" fmla="*/ 371 w 386"/>
              <a:gd name="T31" fmla="*/ 208 h 329"/>
              <a:gd name="T32" fmla="*/ 352 w 386"/>
              <a:gd name="T33" fmla="*/ 183 h 329"/>
              <a:gd name="T34" fmla="*/ 330 w 386"/>
              <a:gd name="T35" fmla="*/ 183 h 329"/>
              <a:gd name="T36" fmla="*/ 338 w 386"/>
              <a:gd name="T37" fmla="*/ 176 h 329"/>
              <a:gd name="T38" fmla="*/ 353 w 386"/>
              <a:gd name="T39" fmla="*/ 150 h 329"/>
              <a:gd name="T40" fmla="*/ 354 w 386"/>
              <a:gd name="T41" fmla="*/ 127 h 329"/>
              <a:gd name="T42" fmla="*/ 337 w 386"/>
              <a:gd name="T43" fmla="*/ 110 h 329"/>
              <a:gd name="T44" fmla="*/ 324 w 386"/>
              <a:gd name="T45" fmla="*/ 108 h 329"/>
              <a:gd name="T46" fmla="*/ 306 w 386"/>
              <a:gd name="T47" fmla="*/ 130 h 329"/>
              <a:gd name="T48" fmla="*/ 305 w 386"/>
              <a:gd name="T49" fmla="*/ 133 h 329"/>
              <a:gd name="T50" fmla="*/ 285 w 386"/>
              <a:gd name="T51" fmla="*/ 109 h 329"/>
              <a:gd name="T52" fmla="*/ 269 w 386"/>
              <a:gd name="T53" fmla="*/ 107 h 329"/>
              <a:gd name="T54" fmla="*/ 258 w 386"/>
              <a:gd name="T55" fmla="*/ 120 h 329"/>
              <a:gd name="T56" fmla="*/ 273 w 386"/>
              <a:gd name="T57" fmla="*/ 157 h 329"/>
              <a:gd name="T58" fmla="*/ 187 w 386"/>
              <a:gd name="T59" fmla="*/ 144 h 329"/>
              <a:gd name="T60" fmla="*/ 148 w 386"/>
              <a:gd name="T61" fmla="*/ 125 h 329"/>
              <a:gd name="T62" fmla="*/ 136 w 386"/>
              <a:gd name="T63" fmla="*/ 111 h 329"/>
              <a:gd name="T64" fmla="*/ 83 w 386"/>
              <a:gd name="T65" fmla="*/ 55 h 329"/>
              <a:gd name="T66" fmla="*/ 41 w 386"/>
              <a:gd name="T67" fmla="*/ 12 h 329"/>
              <a:gd name="T68" fmla="*/ 10 w 386"/>
              <a:gd name="T69" fmla="*/ 6 h 329"/>
              <a:gd name="T70" fmla="*/ 3 w 386"/>
              <a:gd name="T71" fmla="*/ 25 h 329"/>
              <a:gd name="T72" fmla="*/ 5 w 386"/>
              <a:gd name="T73" fmla="*/ 31 h 329"/>
              <a:gd name="T74" fmla="*/ 26 w 386"/>
              <a:gd name="T75" fmla="*/ 59 h 329"/>
              <a:gd name="T76" fmla="*/ 105 w 386"/>
              <a:gd name="T77" fmla="*/ 154 h 329"/>
              <a:gd name="T78" fmla="*/ 122 w 386"/>
              <a:gd name="T79" fmla="*/ 174 h 329"/>
              <a:gd name="T80" fmla="*/ 144 w 386"/>
              <a:gd name="T81"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329">
                <a:moveTo>
                  <a:pt x="144" y="200"/>
                </a:moveTo>
                <a:cubicBezTo>
                  <a:pt x="187" y="251"/>
                  <a:pt x="226" y="296"/>
                  <a:pt x="238" y="309"/>
                </a:cubicBezTo>
                <a:cubicBezTo>
                  <a:pt x="240" y="311"/>
                  <a:pt x="241" y="313"/>
                  <a:pt x="241" y="313"/>
                </a:cubicBezTo>
                <a:cubicBezTo>
                  <a:pt x="253" y="329"/>
                  <a:pt x="270" y="319"/>
                  <a:pt x="270" y="319"/>
                </a:cubicBezTo>
                <a:cubicBezTo>
                  <a:pt x="277" y="314"/>
                  <a:pt x="277" y="299"/>
                  <a:pt x="277" y="299"/>
                </a:cubicBezTo>
                <a:cubicBezTo>
                  <a:pt x="277" y="298"/>
                  <a:pt x="277" y="297"/>
                  <a:pt x="277" y="297"/>
                </a:cubicBezTo>
                <a:cubicBezTo>
                  <a:pt x="274" y="290"/>
                  <a:pt x="264" y="273"/>
                  <a:pt x="264" y="273"/>
                </a:cubicBezTo>
                <a:cubicBezTo>
                  <a:pt x="245" y="248"/>
                  <a:pt x="227" y="224"/>
                  <a:pt x="208" y="199"/>
                </a:cubicBezTo>
                <a:cubicBezTo>
                  <a:pt x="217" y="195"/>
                  <a:pt x="301" y="188"/>
                  <a:pt x="301" y="188"/>
                </a:cubicBezTo>
                <a:cubicBezTo>
                  <a:pt x="303" y="190"/>
                  <a:pt x="305" y="192"/>
                  <a:pt x="307" y="195"/>
                </a:cubicBezTo>
                <a:cubicBezTo>
                  <a:pt x="323" y="209"/>
                  <a:pt x="338" y="224"/>
                  <a:pt x="353" y="238"/>
                </a:cubicBezTo>
                <a:cubicBezTo>
                  <a:pt x="354" y="239"/>
                  <a:pt x="355" y="240"/>
                  <a:pt x="355" y="241"/>
                </a:cubicBezTo>
                <a:cubicBezTo>
                  <a:pt x="369" y="250"/>
                  <a:pt x="378" y="241"/>
                  <a:pt x="378" y="241"/>
                </a:cubicBezTo>
                <a:cubicBezTo>
                  <a:pt x="386" y="236"/>
                  <a:pt x="382" y="224"/>
                  <a:pt x="381" y="222"/>
                </a:cubicBezTo>
                <a:cubicBezTo>
                  <a:pt x="381" y="222"/>
                  <a:pt x="381" y="222"/>
                  <a:pt x="381" y="222"/>
                </a:cubicBezTo>
                <a:cubicBezTo>
                  <a:pt x="378" y="218"/>
                  <a:pt x="374" y="213"/>
                  <a:pt x="371" y="208"/>
                </a:cubicBezTo>
                <a:cubicBezTo>
                  <a:pt x="365" y="200"/>
                  <a:pt x="358" y="191"/>
                  <a:pt x="352" y="183"/>
                </a:cubicBezTo>
                <a:cubicBezTo>
                  <a:pt x="344" y="183"/>
                  <a:pt x="337" y="183"/>
                  <a:pt x="330" y="183"/>
                </a:cubicBezTo>
                <a:cubicBezTo>
                  <a:pt x="332" y="183"/>
                  <a:pt x="335" y="178"/>
                  <a:pt x="338" y="176"/>
                </a:cubicBezTo>
                <a:cubicBezTo>
                  <a:pt x="346" y="168"/>
                  <a:pt x="351" y="158"/>
                  <a:pt x="353" y="150"/>
                </a:cubicBezTo>
                <a:cubicBezTo>
                  <a:pt x="356" y="137"/>
                  <a:pt x="354" y="127"/>
                  <a:pt x="354" y="127"/>
                </a:cubicBezTo>
                <a:cubicBezTo>
                  <a:pt x="352" y="116"/>
                  <a:pt x="345" y="112"/>
                  <a:pt x="337" y="110"/>
                </a:cubicBezTo>
                <a:cubicBezTo>
                  <a:pt x="331" y="108"/>
                  <a:pt x="324" y="108"/>
                  <a:pt x="324" y="108"/>
                </a:cubicBezTo>
                <a:cubicBezTo>
                  <a:pt x="317" y="108"/>
                  <a:pt x="309" y="123"/>
                  <a:pt x="306" y="130"/>
                </a:cubicBezTo>
                <a:cubicBezTo>
                  <a:pt x="305" y="132"/>
                  <a:pt x="305" y="133"/>
                  <a:pt x="305" y="133"/>
                </a:cubicBezTo>
                <a:cubicBezTo>
                  <a:pt x="298" y="125"/>
                  <a:pt x="292" y="117"/>
                  <a:pt x="285" y="109"/>
                </a:cubicBezTo>
                <a:cubicBezTo>
                  <a:pt x="281" y="105"/>
                  <a:pt x="274" y="106"/>
                  <a:pt x="269" y="107"/>
                </a:cubicBezTo>
                <a:cubicBezTo>
                  <a:pt x="261" y="107"/>
                  <a:pt x="258" y="120"/>
                  <a:pt x="258" y="120"/>
                </a:cubicBezTo>
                <a:cubicBezTo>
                  <a:pt x="263" y="133"/>
                  <a:pt x="268" y="145"/>
                  <a:pt x="273" y="157"/>
                </a:cubicBezTo>
                <a:cubicBezTo>
                  <a:pt x="244" y="153"/>
                  <a:pt x="216" y="149"/>
                  <a:pt x="187" y="144"/>
                </a:cubicBezTo>
                <a:cubicBezTo>
                  <a:pt x="159" y="143"/>
                  <a:pt x="148" y="125"/>
                  <a:pt x="148" y="125"/>
                </a:cubicBezTo>
                <a:cubicBezTo>
                  <a:pt x="145" y="121"/>
                  <a:pt x="141" y="117"/>
                  <a:pt x="136" y="111"/>
                </a:cubicBezTo>
                <a:cubicBezTo>
                  <a:pt x="122" y="96"/>
                  <a:pt x="101" y="74"/>
                  <a:pt x="83" y="55"/>
                </a:cubicBezTo>
                <a:cubicBezTo>
                  <a:pt x="60" y="31"/>
                  <a:pt x="41" y="12"/>
                  <a:pt x="41" y="12"/>
                </a:cubicBezTo>
                <a:cubicBezTo>
                  <a:pt x="28" y="0"/>
                  <a:pt x="10" y="6"/>
                  <a:pt x="10" y="6"/>
                </a:cubicBezTo>
                <a:cubicBezTo>
                  <a:pt x="0" y="11"/>
                  <a:pt x="1" y="19"/>
                  <a:pt x="3" y="25"/>
                </a:cubicBezTo>
                <a:cubicBezTo>
                  <a:pt x="4" y="28"/>
                  <a:pt x="5" y="31"/>
                  <a:pt x="5" y="31"/>
                </a:cubicBezTo>
                <a:cubicBezTo>
                  <a:pt x="8" y="35"/>
                  <a:pt x="15" y="45"/>
                  <a:pt x="26" y="59"/>
                </a:cubicBezTo>
                <a:cubicBezTo>
                  <a:pt x="45" y="82"/>
                  <a:pt x="74" y="117"/>
                  <a:pt x="105" y="154"/>
                </a:cubicBezTo>
                <a:cubicBezTo>
                  <a:pt x="110" y="160"/>
                  <a:pt x="116" y="167"/>
                  <a:pt x="122" y="174"/>
                </a:cubicBezTo>
                <a:cubicBezTo>
                  <a:pt x="130" y="183"/>
                  <a:pt x="137" y="192"/>
                  <a:pt x="144" y="20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9" name="Freeform 42"/>
          <p:cNvSpPr/>
          <p:nvPr/>
        </p:nvSpPr>
        <p:spPr bwMode="auto">
          <a:xfrm>
            <a:off x="1924257" y="3949933"/>
            <a:ext cx="155316" cy="317036"/>
          </a:xfrm>
          <a:custGeom>
            <a:avLst/>
            <a:gdLst>
              <a:gd name="T0" fmla="*/ 13 w 41"/>
              <a:gd name="T1" fmla="*/ 0 h 84"/>
              <a:gd name="T2" fmla="*/ 9 w 41"/>
              <a:gd name="T3" fmla="*/ 1 h 84"/>
              <a:gd name="T4" fmla="*/ 0 w 41"/>
              <a:gd name="T5" fmla="*/ 5 h 84"/>
              <a:gd name="T6" fmla="*/ 7 w 41"/>
              <a:gd name="T7" fmla="*/ 18 h 84"/>
              <a:gd name="T8" fmla="*/ 40 w 41"/>
              <a:gd name="T9" fmla="*/ 82 h 84"/>
              <a:gd name="T10" fmla="*/ 40 w 41"/>
              <a:gd name="T11" fmla="*/ 83 h 84"/>
              <a:gd name="T12" fmla="*/ 41 w 41"/>
              <a:gd name="T13" fmla="*/ 84 h 84"/>
              <a:gd name="T14" fmla="*/ 18 w 41"/>
              <a:gd name="T15" fmla="*/ 14 h 84"/>
              <a:gd name="T16" fmla="*/ 13 w 41"/>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4">
                <a:moveTo>
                  <a:pt x="13" y="0"/>
                </a:moveTo>
                <a:cubicBezTo>
                  <a:pt x="12" y="1"/>
                  <a:pt x="10" y="1"/>
                  <a:pt x="9" y="1"/>
                </a:cubicBezTo>
                <a:cubicBezTo>
                  <a:pt x="6" y="2"/>
                  <a:pt x="3" y="3"/>
                  <a:pt x="0" y="5"/>
                </a:cubicBezTo>
                <a:cubicBezTo>
                  <a:pt x="2" y="9"/>
                  <a:pt x="4" y="13"/>
                  <a:pt x="7" y="18"/>
                </a:cubicBezTo>
                <a:cubicBezTo>
                  <a:pt x="18" y="39"/>
                  <a:pt x="29" y="61"/>
                  <a:pt x="40" y="82"/>
                </a:cubicBezTo>
                <a:cubicBezTo>
                  <a:pt x="40" y="82"/>
                  <a:pt x="40" y="83"/>
                  <a:pt x="40" y="83"/>
                </a:cubicBezTo>
                <a:cubicBezTo>
                  <a:pt x="41" y="83"/>
                  <a:pt x="41" y="84"/>
                  <a:pt x="41" y="84"/>
                </a:cubicBezTo>
                <a:cubicBezTo>
                  <a:pt x="33" y="61"/>
                  <a:pt x="25" y="38"/>
                  <a:pt x="18" y="14"/>
                </a:cubicBezTo>
                <a:cubicBezTo>
                  <a:pt x="16" y="10"/>
                  <a:pt x="14" y="5"/>
                  <a:pt x="13"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0" name="Freeform 43"/>
          <p:cNvSpPr/>
          <p:nvPr/>
        </p:nvSpPr>
        <p:spPr bwMode="auto">
          <a:xfrm>
            <a:off x="2090781" y="4311802"/>
            <a:ext cx="155316" cy="313833"/>
          </a:xfrm>
          <a:custGeom>
            <a:avLst/>
            <a:gdLst>
              <a:gd name="T0" fmla="*/ 28 w 41"/>
              <a:gd name="T1" fmla="*/ 83 h 83"/>
              <a:gd name="T2" fmla="*/ 38 w 41"/>
              <a:gd name="T3" fmla="*/ 80 h 83"/>
              <a:gd name="T4" fmla="*/ 41 w 41"/>
              <a:gd name="T5" fmla="*/ 79 h 83"/>
              <a:gd name="T6" fmla="*/ 34 w 41"/>
              <a:gd name="T7" fmla="*/ 66 h 83"/>
              <a:gd name="T8" fmla="*/ 1 w 41"/>
              <a:gd name="T9" fmla="*/ 2 h 83"/>
              <a:gd name="T10" fmla="*/ 1 w 41"/>
              <a:gd name="T11" fmla="*/ 1 h 83"/>
              <a:gd name="T12" fmla="*/ 0 w 41"/>
              <a:gd name="T13" fmla="*/ 0 h 83"/>
              <a:gd name="T14" fmla="*/ 23 w 41"/>
              <a:gd name="T15" fmla="*/ 69 h 83"/>
              <a:gd name="T16" fmla="*/ 28 w 41"/>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3">
                <a:moveTo>
                  <a:pt x="28" y="83"/>
                </a:moveTo>
                <a:cubicBezTo>
                  <a:pt x="31" y="82"/>
                  <a:pt x="35" y="81"/>
                  <a:pt x="38" y="80"/>
                </a:cubicBezTo>
                <a:cubicBezTo>
                  <a:pt x="39" y="80"/>
                  <a:pt x="40" y="79"/>
                  <a:pt x="41" y="79"/>
                </a:cubicBezTo>
                <a:cubicBezTo>
                  <a:pt x="38" y="75"/>
                  <a:pt x="36" y="70"/>
                  <a:pt x="34" y="66"/>
                </a:cubicBezTo>
                <a:cubicBezTo>
                  <a:pt x="23" y="44"/>
                  <a:pt x="12" y="23"/>
                  <a:pt x="1" y="2"/>
                </a:cubicBezTo>
                <a:cubicBezTo>
                  <a:pt x="1" y="2"/>
                  <a:pt x="1" y="2"/>
                  <a:pt x="1" y="1"/>
                </a:cubicBezTo>
                <a:cubicBezTo>
                  <a:pt x="0" y="1"/>
                  <a:pt x="0" y="0"/>
                  <a:pt x="0" y="0"/>
                </a:cubicBezTo>
                <a:cubicBezTo>
                  <a:pt x="8" y="23"/>
                  <a:pt x="15" y="46"/>
                  <a:pt x="23" y="69"/>
                </a:cubicBezTo>
                <a:cubicBezTo>
                  <a:pt x="25" y="74"/>
                  <a:pt x="26" y="79"/>
                  <a:pt x="28" y="8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1" name="Freeform 44"/>
          <p:cNvSpPr/>
          <p:nvPr/>
        </p:nvSpPr>
        <p:spPr bwMode="auto">
          <a:xfrm>
            <a:off x="2231686" y="3528818"/>
            <a:ext cx="1671647" cy="243380"/>
          </a:xfrm>
          <a:custGeom>
            <a:avLst/>
            <a:gdLst>
              <a:gd name="T0" fmla="*/ 1044 w 1044"/>
              <a:gd name="T1" fmla="*/ 152 h 152"/>
              <a:gd name="T2" fmla="*/ 0 w 1044"/>
              <a:gd name="T3" fmla="*/ 5 h 152"/>
              <a:gd name="T4" fmla="*/ 0 w 1044"/>
              <a:gd name="T5" fmla="*/ 0 h 152"/>
              <a:gd name="T6" fmla="*/ 1044 w 1044"/>
              <a:gd name="T7" fmla="*/ 147 h 152"/>
              <a:gd name="T8" fmla="*/ 1044 w 1044"/>
              <a:gd name="T9" fmla="*/ 152 h 152"/>
            </a:gdLst>
            <a:ahLst/>
            <a:cxnLst>
              <a:cxn ang="0">
                <a:pos x="T0" y="T1"/>
              </a:cxn>
              <a:cxn ang="0">
                <a:pos x="T2" y="T3"/>
              </a:cxn>
              <a:cxn ang="0">
                <a:pos x="T4" y="T5"/>
              </a:cxn>
              <a:cxn ang="0">
                <a:pos x="T6" y="T7"/>
              </a:cxn>
              <a:cxn ang="0">
                <a:pos x="T8" y="T9"/>
              </a:cxn>
            </a:cxnLst>
            <a:rect l="0" t="0" r="r" b="b"/>
            <a:pathLst>
              <a:path w="1044" h="152">
                <a:moveTo>
                  <a:pt x="1044" y="152"/>
                </a:moveTo>
                <a:lnTo>
                  <a:pt x="0" y="5"/>
                </a:lnTo>
                <a:lnTo>
                  <a:pt x="0" y="0"/>
                </a:lnTo>
                <a:lnTo>
                  <a:pt x="1044" y="147"/>
                </a:lnTo>
                <a:lnTo>
                  <a:pt x="1044" y="15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2" name="Freeform 45"/>
          <p:cNvSpPr/>
          <p:nvPr/>
        </p:nvSpPr>
        <p:spPr bwMode="auto">
          <a:xfrm>
            <a:off x="3184396" y="4380654"/>
            <a:ext cx="768573" cy="291417"/>
          </a:xfrm>
          <a:custGeom>
            <a:avLst/>
            <a:gdLst>
              <a:gd name="T0" fmla="*/ 2 w 480"/>
              <a:gd name="T1" fmla="*/ 182 h 182"/>
              <a:gd name="T2" fmla="*/ 0 w 480"/>
              <a:gd name="T3" fmla="*/ 177 h 182"/>
              <a:gd name="T4" fmla="*/ 477 w 480"/>
              <a:gd name="T5" fmla="*/ 0 h 182"/>
              <a:gd name="T6" fmla="*/ 480 w 480"/>
              <a:gd name="T7" fmla="*/ 5 h 182"/>
              <a:gd name="T8" fmla="*/ 2 w 480"/>
              <a:gd name="T9" fmla="*/ 182 h 182"/>
            </a:gdLst>
            <a:ahLst/>
            <a:cxnLst>
              <a:cxn ang="0">
                <a:pos x="T0" y="T1"/>
              </a:cxn>
              <a:cxn ang="0">
                <a:pos x="T2" y="T3"/>
              </a:cxn>
              <a:cxn ang="0">
                <a:pos x="T4" y="T5"/>
              </a:cxn>
              <a:cxn ang="0">
                <a:pos x="T6" y="T7"/>
              </a:cxn>
              <a:cxn ang="0">
                <a:pos x="T8" y="T9"/>
              </a:cxn>
            </a:cxnLst>
            <a:rect l="0" t="0" r="r" b="b"/>
            <a:pathLst>
              <a:path w="480" h="182">
                <a:moveTo>
                  <a:pt x="2" y="182"/>
                </a:moveTo>
                <a:lnTo>
                  <a:pt x="0" y="177"/>
                </a:lnTo>
                <a:lnTo>
                  <a:pt x="477" y="0"/>
                </a:lnTo>
                <a:lnTo>
                  <a:pt x="480" y="5"/>
                </a:lnTo>
                <a:lnTo>
                  <a:pt x="2" y="18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3" name="Freeform 46"/>
          <p:cNvSpPr>
            <a:spLocks noEditPoints="1"/>
          </p:cNvSpPr>
          <p:nvPr/>
        </p:nvSpPr>
        <p:spPr bwMode="auto">
          <a:xfrm>
            <a:off x="3887321" y="3642504"/>
            <a:ext cx="110483" cy="132899"/>
          </a:xfrm>
          <a:custGeom>
            <a:avLst/>
            <a:gdLst>
              <a:gd name="T0" fmla="*/ 7 w 29"/>
              <a:gd name="T1" fmla="*/ 35 h 35"/>
              <a:gd name="T2" fmla="*/ 7 w 29"/>
              <a:gd name="T3" fmla="*/ 35 h 35"/>
              <a:gd name="T4" fmla="*/ 3 w 29"/>
              <a:gd name="T5" fmla="*/ 34 h 35"/>
              <a:gd name="T6" fmla="*/ 1 w 29"/>
              <a:gd name="T7" fmla="*/ 25 h 35"/>
              <a:gd name="T8" fmla="*/ 6 w 29"/>
              <a:gd name="T9" fmla="*/ 12 h 35"/>
              <a:gd name="T10" fmla="*/ 22 w 29"/>
              <a:gd name="T11" fmla="*/ 0 h 35"/>
              <a:gd name="T12" fmla="*/ 26 w 29"/>
              <a:gd name="T13" fmla="*/ 1 h 35"/>
              <a:gd name="T14" fmla="*/ 28 w 29"/>
              <a:gd name="T15" fmla="*/ 10 h 35"/>
              <a:gd name="T16" fmla="*/ 23 w 29"/>
              <a:gd name="T17" fmla="*/ 23 h 35"/>
              <a:gd name="T18" fmla="*/ 7 w 29"/>
              <a:gd name="T19" fmla="*/ 35 h 35"/>
              <a:gd name="T20" fmla="*/ 22 w 29"/>
              <a:gd name="T21" fmla="*/ 2 h 35"/>
              <a:gd name="T22" fmla="*/ 8 w 29"/>
              <a:gd name="T23" fmla="*/ 13 h 35"/>
              <a:gd name="T24" fmla="*/ 3 w 29"/>
              <a:gd name="T25" fmla="*/ 25 h 35"/>
              <a:gd name="T26" fmla="*/ 5 w 29"/>
              <a:gd name="T27" fmla="*/ 32 h 35"/>
              <a:gd name="T28" fmla="*/ 7 w 29"/>
              <a:gd name="T29" fmla="*/ 33 h 35"/>
              <a:gd name="T30" fmla="*/ 7 w 29"/>
              <a:gd name="T31" fmla="*/ 33 h 35"/>
              <a:gd name="T32" fmla="*/ 21 w 29"/>
              <a:gd name="T33" fmla="*/ 22 h 35"/>
              <a:gd name="T34" fmla="*/ 26 w 29"/>
              <a:gd name="T35" fmla="*/ 10 h 35"/>
              <a:gd name="T36" fmla="*/ 25 w 29"/>
              <a:gd name="T37" fmla="*/ 3 h 35"/>
              <a:gd name="T38" fmla="*/ 22 w 29"/>
              <a:gd name="T3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5">
                <a:moveTo>
                  <a:pt x="7" y="35"/>
                </a:moveTo>
                <a:cubicBezTo>
                  <a:pt x="7" y="35"/>
                  <a:pt x="7" y="35"/>
                  <a:pt x="7" y="35"/>
                </a:cubicBezTo>
                <a:cubicBezTo>
                  <a:pt x="5" y="35"/>
                  <a:pt x="4" y="34"/>
                  <a:pt x="3" y="34"/>
                </a:cubicBezTo>
                <a:cubicBezTo>
                  <a:pt x="1" y="32"/>
                  <a:pt x="0" y="29"/>
                  <a:pt x="1" y="25"/>
                </a:cubicBezTo>
                <a:cubicBezTo>
                  <a:pt x="1" y="20"/>
                  <a:pt x="3" y="16"/>
                  <a:pt x="6" y="12"/>
                </a:cubicBezTo>
                <a:cubicBezTo>
                  <a:pt x="11" y="5"/>
                  <a:pt x="18" y="0"/>
                  <a:pt x="22" y="0"/>
                </a:cubicBezTo>
                <a:cubicBezTo>
                  <a:pt x="24" y="0"/>
                  <a:pt x="25" y="0"/>
                  <a:pt x="26" y="1"/>
                </a:cubicBezTo>
                <a:cubicBezTo>
                  <a:pt x="28" y="3"/>
                  <a:pt x="29" y="6"/>
                  <a:pt x="28" y="10"/>
                </a:cubicBezTo>
                <a:cubicBezTo>
                  <a:pt x="28" y="14"/>
                  <a:pt x="26" y="19"/>
                  <a:pt x="23" y="23"/>
                </a:cubicBezTo>
                <a:cubicBezTo>
                  <a:pt x="18" y="30"/>
                  <a:pt x="12" y="35"/>
                  <a:pt x="7" y="35"/>
                </a:cubicBezTo>
                <a:close/>
                <a:moveTo>
                  <a:pt x="22" y="2"/>
                </a:moveTo>
                <a:cubicBezTo>
                  <a:pt x="18" y="2"/>
                  <a:pt x="12" y="6"/>
                  <a:pt x="8" y="13"/>
                </a:cubicBezTo>
                <a:cubicBezTo>
                  <a:pt x="5" y="17"/>
                  <a:pt x="3" y="21"/>
                  <a:pt x="3" y="25"/>
                </a:cubicBezTo>
                <a:cubicBezTo>
                  <a:pt x="2" y="28"/>
                  <a:pt x="3" y="31"/>
                  <a:pt x="5" y="32"/>
                </a:cubicBezTo>
                <a:cubicBezTo>
                  <a:pt x="5" y="32"/>
                  <a:pt x="6" y="33"/>
                  <a:pt x="7" y="33"/>
                </a:cubicBezTo>
                <a:cubicBezTo>
                  <a:pt x="7" y="33"/>
                  <a:pt x="7" y="33"/>
                  <a:pt x="7" y="33"/>
                </a:cubicBezTo>
                <a:cubicBezTo>
                  <a:pt x="11" y="33"/>
                  <a:pt x="17" y="28"/>
                  <a:pt x="21" y="22"/>
                </a:cubicBezTo>
                <a:cubicBezTo>
                  <a:pt x="24" y="18"/>
                  <a:pt x="26" y="13"/>
                  <a:pt x="26" y="10"/>
                </a:cubicBezTo>
                <a:cubicBezTo>
                  <a:pt x="27" y="6"/>
                  <a:pt x="26" y="4"/>
                  <a:pt x="25" y="3"/>
                </a:cubicBezTo>
                <a:cubicBezTo>
                  <a:pt x="24" y="2"/>
                  <a:pt x="23" y="2"/>
                  <a:pt x="22" y="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4" name="Freeform 47"/>
          <p:cNvSpPr>
            <a:spLocks noEditPoints="1"/>
          </p:cNvSpPr>
          <p:nvPr/>
        </p:nvSpPr>
        <p:spPr bwMode="auto">
          <a:xfrm>
            <a:off x="3797656" y="3642504"/>
            <a:ext cx="108881" cy="132899"/>
          </a:xfrm>
          <a:custGeom>
            <a:avLst/>
            <a:gdLst>
              <a:gd name="T0" fmla="*/ 22 w 29"/>
              <a:gd name="T1" fmla="*/ 35 h 35"/>
              <a:gd name="T2" fmla="*/ 6 w 29"/>
              <a:gd name="T3" fmla="*/ 23 h 35"/>
              <a:gd name="T4" fmla="*/ 1 w 29"/>
              <a:gd name="T5" fmla="*/ 10 h 35"/>
              <a:gd name="T6" fmla="*/ 3 w 29"/>
              <a:gd name="T7" fmla="*/ 1 h 35"/>
              <a:gd name="T8" fmla="*/ 7 w 29"/>
              <a:gd name="T9" fmla="*/ 0 h 35"/>
              <a:gd name="T10" fmla="*/ 23 w 29"/>
              <a:gd name="T11" fmla="*/ 12 h 35"/>
              <a:gd name="T12" fmla="*/ 28 w 29"/>
              <a:gd name="T13" fmla="*/ 25 h 35"/>
              <a:gd name="T14" fmla="*/ 26 w 29"/>
              <a:gd name="T15" fmla="*/ 34 h 35"/>
              <a:gd name="T16" fmla="*/ 22 w 29"/>
              <a:gd name="T17" fmla="*/ 35 h 35"/>
              <a:gd name="T18" fmla="*/ 7 w 29"/>
              <a:gd name="T19" fmla="*/ 2 h 35"/>
              <a:gd name="T20" fmla="*/ 5 w 29"/>
              <a:gd name="T21" fmla="*/ 3 h 35"/>
              <a:gd name="T22" fmla="*/ 3 w 29"/>
              <a:gd name="T23" fmla="*/ 10 h 35"/>
              <a:gd name="T24" fmla="*/ 8 w 29"/>
              <a:gd name="T25" fmla="*/ 22 h 35"/>
              <a:gd name="T26" fmla="*/ 22 w 29"/>
              <a:gd name="T27" fmla="*/ 33 h 35"/>
              <a:gd name="T28" fmla="*/ 25 w 29"/>
              <a:gd name="T29" fmla="*/ 32 h 35"/>
              <a:gd name="T30" fmla="*/ 26 w 29"/>
              <a:gd name="T31" fmla="*/ 25 h 35"/>
              <a:gd name="T32" fmla="*/ 21 w 29"/>
              <a:gd name="T33" fmla="*/ 13 h 35"/>
              <a:gd name="T34" fmla="*/ 7 w 29"/>
              <a:gd name="T3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5">
                <a:moveTo>
                  <a:pt x="22" y="35"/>
                </a:moveTo>
                <a:cubicBezTo>
                  <a:pt x="18" y="35"/>
                  <a:pt x="11" y="30"/>
                  <a:pt x="6" y="23"/>
                </a:cubicBezTo>
                <a:cubicBezTo>
                  <a:pt x="3" y="19"/>
                  <a:pt x="1" y="14"/>
                  <a:pt x="1" y="10"/>
                </a:cubicBezTo>
                <a:cubicBezTo>
                  <a:pt x="0" y="6"/>
                  <a:pt x="1" y="3"/>
                  <a:pt x="3" y="1"/>
                </a:cubicBezTo>
                <a:cubicBezTo>
                  <a:pt x="4" y="0"/>
                  <a:pt x="5" y="0"/>
                  <a:pt x="7" y="0"/>
                </a:cubicBezTo>
                <a:cubicBezTo>
                  <a:pt x="12" y="0"/>
                  <a:pt x="18" y="5"/>
                  <a:pt x="23" y="12"/>
                </a:cubicBezTo>
                <a:cubicBezTo>
                  <a:pt x="26" y="16"/>
                  <a:pt x="28" y="20"/>
                  <a:pt x="28" y="25"/>
                </a:cubicBezTo>
                <a:cubicBezTo>
                  <a:pt x="29" y="29"/>
                  <a:pt x="28" y="32"/>
                  <a:pt x="26" y="34"/>
                </a:cubicBezTo>
                <a:cubicBezTo>
                  <a:pt x="25" y="34"/>
                  <a:pt x="24" y="35"/>
                  <a:pt x="22" y="35"/>
                </a:cubicBezTo>
                <a:close/>
                <a:moveTo>
                  <a:pt x="7" y="2"/>
                </a:moveTo>
                <a:cubicBezTo>
                  <a:pt x="6" y="2"/>
                  <a:pt x="5" y="2"/>
                  <a:pt x="5" y="3"/>
                </a:cubicBezTo>
                <a:cubicBezTo>
                  <a:pt x="3" y="4"/>
                  <a:pt x="2" y="6"/>
                  <a:pt x="3" y="10"/>
                </a:cubicBezTo>
                <a:cubicBezTo>
                  <a:pt x="3" y="13"/>
                  <a:pt x="5" y="18"/>
                  <a:pt x="8" y="22"/>
                </a:cubicBezTo>
                <a:cubicBezTo>
                  <a:pt x="12" y="28"/>
                  <a:pt x="18" y="33"/>
                  <a:pt x="22" y="33"/>
                </a:cubicBezTo>
                <a:cubicBezTo>
                  <a:pt x="23" y="33"/>
                  <a:pt x="24" y="32"/>
                  <a:pt x="25" y="32"/>
                </a:cubicBezTo>
                <a:cubicBezTo>
                  <a:pt x="26" y="31"/>
                  <a:pt x="27" y="28"/>
                  <a:pt x="26" y="25"/>
                </a:cubicBezTo>
                <a:cubicBezTo>
                  <a:pt x="26" y="21"/>
                  <a:pt x="24" y="17"/>
                  <a:pt x="21" y="13"/>
                </a:cubicBezTo>
                <a:cubicBezTo>
                  <a:pt x="17" y="6"/>
                  <a:pt x="11" y="2"/>
                  <a:pt x="7" y="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5" name="Freeform 48"/>
          <p:cNvSpPr/>
          <p:nvPr/>
        </p:nvSpPr>
        <p:spPr bwMode="auto">
          <a:xfrm>
            <a:off x="3792851" y="3767397"/>
            <a:ext cx="102476" cy="83263"/>
          </a:xfrm>
          <a:custGeom>
            <a:avLst/>
            <a:gdLst>
              <a:gd name="T0" fmla="*/ 3 w 64"/>
              <a:gd name="T1" fmla="*/ 52 h 52"/>
              <a:gd name="T2" fmla="*/ 0 w 64"/>
              <a:gd name="T3" fmla="*/ 50 h 52"/>
              <a:gd name="T4" fmla="*/ 59 w 64"/>
              <a:gd name="T5" fmla="*/ 0 h 52"/>
              <a:gd name="T6" fmla="*/ 64 w 64"/>
              <a:gd name="T7" fmla="*/ 5 h 52"/>
              <a:gd name="T8" fmla="*/ 3 w 64"/>
              <a:gd name="T9" fmla="*/ 52 h 52"/>
            </a:gdLst>
            <a:ahLst/>
            <a:cxnLst>
              <a:cxn ang="0">
                <a:pos x="T0" y="T1"/>
              </a:cxn>
              <a:cxn ang="0">
                <a:pos x="T2" y="T3"/>
              </a:cxn>
              <a:cxn ang="0">
                <a:pos x="T4" y="T5"/>
              </a:cxn>
              <a:cxn ang="0">
                <a:pos x="T6" y="T7"/>
              </a:cxn>
              <a:cxn ang="0">
                <a:pos x="T8" y="T9"/>
              </a:cxn>
            </a:cxnLst>
            <a:rect l="0" t="0" r="r" b="b"/>
            <a:pathLst>
              <a:path w="64" h="52">
                <a:moveTo>
                  <a:pt x="3" y="52"/>
                </a:moveTo>
                <a:lnTo>
                  <a:pt x="0" y="50"/>
                </a:lnTo>
                <a:lnTo>
                  <a:pt x="59" y="0"/>
                </a:lnTo>
                <a:lnTo>
                  <a:pt x="64" y="5"/>
                </a:lnTo>
                <a:lnTo>
                  <a:pt x="3" y="5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6" name="Freeform 49"/>
          <p:cNvSpPr/>
          <p:nvPr/>
        </p:nvSpPr>
        <p:spPr bwMode="auto">
          <a:xfrm>
            <a:off x="3903333" y="3772201"/>
            <a:ext cx="44833" cy="131297"/>
          </a:xfrm>
          <a:custGeom>
            <a:avLst/>
            <a:gdLst>
              <a:gd name="T0" fmla="*/ 26 w 28"/>
              <a:gd name="T1" fmla="*/ 82 h 82"/>
              <a:gd name="T2" fmla="*/ 0 w 28"/>
              <a:gd name="T3" fmla="*/ 0 h 82"/>
              <a:gd name="T4" fmla="*/ 5 w 28"/>
              <a:gd name="T5" fmla="*/ 0 h 82"/>
              <a:gd name="T6" fmla="*/ 28 w 28"/>
              <a:gd name="T7" fmla="*/ 80 h 82"/>
              <a:gd name="T8" fmla="*/ 26 w 28"/>
              <a:gd name="T9" fmla="*/ 82 h 82"/>
            </a:gdLst>
            <a:ahLst/>
            <a:cxnLst>
              <a:cxn ang="0">
                <a:pos x="T0" y="T1"/>
              </a:cxn>
              <a:cxn ang="0">
                <a:pos x="T2" y="T3"/>
              </a:cxn>
              <a:cxn ang="0">
                <a:pos x="T4" y="T5"/>
              </a:cxn>
              <a:cxn ang="0">
                <a:pos x="T6" y="T7"/>
              </a:cxn>
              <a:cxn ang="0">
                <a:pos x="T8" y="T9"/>
              </a:cxn>
            </a:cxnLst>
            <a:rect l="0" t="0" r="r" b="b"/>
            <a:pathLst>
              <a:path w="28" h="82">
                <a:moveTo>
                  <a:pt x="26" y="82"/>
                </a:moveTo>
                <a:lnTo>
                  <a:pt x="0" y="0"/>
                </a:lnTo>
                <a:lnTo>
                  <a:pt x="5" y="0"/>
                </a:lnTo>
                <a:lnTo>
                  <a:pt x="28" y="80"/>
                </a:lnTo>
                <a:lnTo>
                  <a:pt x="26" y="8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7" name="Freeform 50"/>
          <p:cNvSpPr>
            <a:spLocks noEditPoints="1"/>
          </p:cNvSpPr>
          <p:nvPr/>
        </p:nvSpPr>
        <p:spPr bwMode="auto">
          <a:xfrm>
            <a:off x="3884119" y="4222135"/>
            <a:ext cx="83263" cy="150512"/>
          </a:xfrm>
          <a:custGeom>
            <a:avLst/>
            <a:gdLst>
              <a:gd name="T0" fmla="*/ 14 w 22"/>
              <a:gd name="T1" fmla="*/ 40 h 40"/>
              <a:gd name="T2" fmla="*/ 2 w 22"/>
              <a:gd name="T3" fmla="*/ 22 h 40"/>
              <a:gd name="T4" fmla="*/ 8 w 22"/>
              <a:gd name="T5" fmla="*/ 1 h 40"/>
              <a:gd name="T6" fmla="*/ 21 w 22"/>
              <a:gd name="T7" fmla="*/ 18 h 40"/>
              <a:gd name="T8" fmla="*/ 21 w 22"/>
              <a:gd name="T9" fmla="*/ 32 h 40"/>
              <a:gd name="T10" fmla="*/ 15 w 22"/>
              <a:gd name="T11" fmla="*/ 40 h 40"/>
              <a:gd name="T12" fmla="*/ 14 w 22"/>
              <a:gd name="T13" fmla="*/ 40 h 40"/>
              <a:gd name="T14" fmla="*/ 9 w 22"/>
              <a:gd name="T15" fmla="*/ 3 h 40"/>
              <a:gd name="T16" fmla="*/ 8 w 22"/>
              <a:gd name="T17" fmla="*/ 3 h 40"/>
              <a:gd name="T18" fmla="*/ 4 w 22"/>
              <a:gd name="T19" fmla="*/ 22 h 40"/>
              <a:gd name="T20" fmla="*/ 15 w 22"/>
              <a:gd name="T21" fmla="*/ 38 h 40"/>
              <a:gd name="T22" fmla="*/ 19 w 22"/>
              <a:gd name="T23" fmla="*/ 32 h 40"/>
              <a:gd name="T24" fmla="*/ 19 w 22"/>
              <a:gd name="T25" fmla="*/ 19 h 40"/>
              <a:gd name="T26" fmla="*/ 9 w 22"/>
              <a:gd name="T2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0">
                <a:moveTo>
                  <a:pt x="14" y="40"/>
                </a:moveTo>
                <a:cubicBezTo>
                  <a:pt x="9" y="40"/>
                  <a:pt x="3" y="32"/>
                  <a:pt x="2" y="22"/>
                </a:cubicBezTo>
                <a:cubicBezTo>
                  <a:pt x="0" y="11"/>
                  <a:pt x="2" y="2"/>
                  <a:pt x="8" y="1"/>
                </a:cubicBezTo>
                <a:cubicBezTo>
                  <a:pt x="13" y="0"/>
                  <a:pt x="19" y="8"/>
                  <a:pt x="21" y="18"/>
                </a:cubicBezTo>
                <a:cubicBezTo>
                  <a:pt x="22" y="23"/>
                  <a:pt x="22" y="28"/>
                  <a:pt x="21" y="32"/>
                </a:cubicBezTo>
                <a:cubicBezTo>
                  <a:pt x="20" y="37"/>
                  <a:pt x="18" y="39"/>
                  <a:pt x="15" y="40"/>
                </a:cubicBezTo>
                <a:cubicBezTo>
                  <a:pt x="15" y="40"/>
                  <a:pt x="14" y="40"/>
                  <a:pt x="14" y="40"/>
                </a:cubicBezTo>
                <a:close/>
                <a:moveTo>
                  <a:pt x="9" y="3"/>
                </a:moveTo>
                <a:cubicBezTo>
                  <a:pt x="9" y="3"/>
                  <a:pt x="8" y="3"/>
                  <a:pt x="8" y="3"/>
                </a:cubicBezTo>
                <a:cubicBezTo>
                  <a:pt x="4" y="3"/>
                  <a:pt x="2" y="12"/>
                  <a:pt x="4" y="22"/>
                </a:cubicBezTo>
                <a:cubicBezTo>
                  <a:pt x="5" y="31"/>
                  <a:pt x="10" y="38"/>
                  <a:pt x="15" y="38"/>
                </a:cubicBezTo>
                <a:cubicBezTo>
                  <a:pt x="17" y="37"/>
                  <a:pt x="18" y="35"/>
                  <a:pt x="19" y="32"/>
                </a:cubicBezTo>
                <a:cubicBezTo>
                  <a:pt x="20" y="28"/>
                  <a:pt x="20" y="23"/>
                  <a:pt x="19" y="19"/>
                </a:cubicBezTo>
                <a:cubicBezTo>
                  <a:pt x="18" y="10"/>
                  <a:pt x="13" y="3"/>
                  <a:pt x="9" y="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8" name="Freeform 51"/>
          <p:cNvSpPr>
            <a:spLocks noEditPoints="1"/>
          </p:cNvSpPr>
          <p:nvPr/>
        </p:nvSpPr>
        <p:spPr bwMode="auto">
          <a:xfrm>
            <a:off x="3786447" y="4323010"/>
            <a:ext cx="150512" cy="80060"/>
          </a:xfrm>
          <a:custGeom>
            <a:avLst/>
            <a:gdLst>
              <a:gd name="T0" fmla="*/ 26 w 40"/>
              <a:gd name="T1" fmla="*/ 21 h 21"/>
              <a:gd name="T2" fmla="*/ 19 w 40"/>
              <a:gd name="T3" fmla="*/ 20 h 21"/>
              <a:gd name="T4" fmla="*/ 6 w 40"/>
              <a:gd name="T5" fmla="*/ 15 h 21"/>
              <a:gd name="T6" fmla="*/ 1 w 40"/>
              <a:gd name="T7" fmla="*/ 6 h 21"/>
              <a:gd name="T8" fmla="*/ 15 w 40"/>
              <a:gd name="T9" fmla="*/ 0 h 21"/>
              <a:gd name="T10" fmla="*/ 22 w 40"/>
              <a:gd name="T11" fmla="*/ 0 h 21"/>
              <a:gd name="T12" fmla="*/ 35 w 40"/>
              <a:gd name="T13" fmla="*/ 6 h 21"/>
              <a:gd name="T14" fmla="*/ 40 w 40"/>
              <a:gd name="T15" fmla="*/ 14 h 21"/>
              <a:gd name="T16" fmla="*/ 26 w 40"/>
              <a:gd name="T17" fmla="*/ 21 h 21"/>
              <a:gd name="T18" fmla="*/ 15 w 40"/>
              <a:gd name="T19" fmla="*/ 2 h 21"/>
              <a:gd name="T20" fmla="*/ 3 w 40"/>
              <a:gd name="T21" fmla="*/ 7 h 21"/>
              <a:gd name="T22" fmla="*/ 7 w 40"/>
              <a:gd name="T23" fmla="*/ 13 h 21"/>
              <a:gd name="T24" fmla="*/ 19 w 40"/>
              <a:gd name="T25" fmla="*/ 18 h 21"/>
              <a:gd name="T26" fmla="*/ 26 w 40"/>
              <a:gd name="T27" fmla="*/ 19 h 21"/>
              <a:gd name="T28" fmla="*/ 38 w 40"/>
              <a:gd name="T29" fmla="*/ 13 h 21"/>
              <a:gd name="T30" fmla="*/ 34 w 40"/>
              <a:gd name="T31" fmla="*/ 7 h 21"/>
              <a:gd name="T32" fmla="*/ 22 w 40"/>
              <a:gd name="T33" fmla="*/ 2 h 21"/>
              <a:gd name="T34" fmla="*/ 15 w 40"/>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1">
                <a:moveTo>
                  <a:pt x="26" y="21"/>
                </a:moveTo>
                <a:cubicBezTo>
                  <a:pt x="23" y="21"/>
                  <a:pt x="21" y="20"/>
                  <a:pt x="19" y="20"/>
                </a:cubicBezTo>
                <a:cubicBezTo>
                  <a:pt x="14" y="19"/>
                  <a:pt x="9" y="17"/>
                  <a:pt x="6" y="15"/>
                </a:cubicBezTo>
                <a:cubicBezTo>
                  <a:pt x="2" y="12"/>
                  <a:pt x="0" y="9"/>
                  <a:pt x="1" y="6"/>
                </a:cubicBezTo>
                <a:cubicBezTo>
                  <a:pt x="2" y="2"/>
                  <a:pt x="7" y="0"/>
                  <a:pt x="15" y="0"/>
                </a:cubicBezTo>
                <a:cubicBezTo>
                  <a:pt x="18" y="0"/>
                  <a:pt x="20" y="0"/>
                  <a:pt x="22" y="0"/>
                </a:cubicBezTo>
                <a:cubicBezTo>
                  <a:pt x="27" y="1"/>
                  <a:pt x="32" y="3"/>
                  <a:pt x="35" y="6"/>
                </a:cubicBezTo>
                <a:cubicBezTo>
                  <a:pt x="39" y="8"/>
                  <a:pt x="40" y="11"/>
                  <a:pt x="40" y="14"/>
                </a:cubicBezTo>
                <a:cubicBezTo>
                  <a:pt x="39" y="18"/>
                  <a:pt x="34" y="21"/>
                  <a:pt x="26" y="21"/>
                </a:cubicBezTo>
                <a:close/>
                <a:moveTo>
                  <a:pt x="15" y="2"/>
                </a:moveTo>
                <a:cubicBezTo>
                  <a:pt x="8" y="2"/>
                  <a:pt x="4" y="4"/>
                  <a:pt x="3" y="7"/>
                </a:cubicBezTo>
                <a:cubicBezTo>
                  <a:pt x="3" y="9"/>
                  <a:pt x="4" y="11"/>
                  <a:pt x="7" y="13"/>
                </a:cubicBezTo>
                <a:cubicBezTo>
                  <a:pt x="10" y="15"/>
                  <a:pt x="14" y="17"/>
                  <a:pt x="19" y="18"/>
                </a:cubicBezTo>
                <a:cubicBezTo>
                  <a:pt x="21" y="18"/>
                  <a:pt x="23" y="19"/>
                  <a:pt x="26" y="19"/>
                </a:cubicBezTo>
                <a:cubicBezTo>
                  <a:pt x="32" y="19"/>
                  <a:pt x="37" y="17"/>
                  <a:pt x="38" y="13"/>
                </a:cubicBezTo>
                <a:cubicBezTo>
                  <a:pt x="38" y="11"/>
                  <a:pt x="37" y="9"/>
                  <a:pt x="34" y="7"/>
                </a:cubicBezTo>
                <a:cubicBezTo>
                  <a:pt x="31" y="5"/>
                  <a:pt x="27" y="3"/>
                  <a:pt x="22" y="2"/>
                </a:cubicBezTo>
                <a:cubicBezTo>
                  <a:pt x="20" y="2"/>
                  <a:pt x="17" y="2"/>
                  <a:pt x="15" y="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9" name="Freeform 52"/>
          <p:cNvSpPr/>
          <p:nvPr/>
        </p:nvSpPr>
        <p:spPr bwMode="auto">
          <a:xfrm>
            <a:off x="3917744" y="4377451"/>
            <a:ext cx="24019" cy="123291"/>
          </a:xfrm>
          <a:custGeom>
            <a:avLst/>
            <a:gdLst>
              <a:gd name="T0" fmla="*/ 5 w 15"/>
              <a:gd name="T1" fmla="*/ 77 h 77"/>
              <a:gd name="T2" fmla="*/ 0 w 15"/>
              <a:gd name="T3" fmla="*/ 77 h 77"/>
              <a:gd name="T4" fmla="*/ 10 w 15"/>
              <a:gd name="T5" fmla="*/ 0 h 77"/>
              <a:gd name="T6" fmla="*/ 15 w 15"/>
              <a:gd name="T7" fmla="*/ 2 h 77"/>
              <a:gd name="T8" fmla="*/ 5 w 15"/>
              <a:gd name="T9" fmla="*/ 77 h 77"/>
            </a:gdLst>
            <a:ahLst/>
            <a:cxnLst>
              <a:cxn ang="0">
                <a:pos x="T0" y="T1"/>
              </a:cxn>
              <a:cxn ang="0">
                <a:pos x="T2" y="T3"/>
              </a:cxn>
              <a:cxn ang="0">
                <a:pos x="T4" y="T5"/>
              </a:cxn>
              <a:cxn ang="0">
                <a:pos x="T6" y="T7"/>
              </a:cxn>
              <a:cxn ang="0">
                <a:pos x="T8" y="T9"/>
              </a:cxn>
            </a:cxnLst>
            <a:rect l="0" t="0" r="r" b="b"/>
            <a:pathLst>
              <a:path w="15" h="77">
                <a:moveTo>
                  <a:pt x="5" y="77"/>
                </a:moveTo>
                <a:lnTo>
                  <a:pt x="0" y="77"/>
                </a:lnTo>
                <a:lnTo>
                  <a:pt x="10" y="0"/>
                </a:lnTo>
                <a:lnTo>
                  <a:pt x="15" y="2"/>
                </a:lnTo>
                <a:lnTo>
                  <a:pt x="5" y="77"/>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0" name="Freeform 53"/>
          <p:cNvSpPr/>
          <p:nvPr/>
        </p:nvSpPr>
        <p:spPr bwMode="auto">
          <a:xfrm>
            <a:off x="3944964" y="4364640"/>
            <a:ext cx="124893" cy="72053"/>
          </a:xfrm>
          <a:custGeom>
            <a:avLst/>
            <a:gdLst>
              <a:gd name="T0" fmla="*/ 75 w 78"/>
              <a:gd name="T1" fmla="*/ 45 h 45"/>
              <a:gd name="T2" fmla="*/ 0 w 78"/>
              <a:gd name="T3" fmla="*/ 5 h 45"/>
              <a:gd name="T4" fmla="*/ 2 w 78"/>
              <a:gd name="T5" fmla="*/ 0 h 45"/>
              <a:gd name="T6" fmla="*/ 78 w 78"/>
              <a:gd name="T7" fmla="*/ 41 h 45"/>
              <a:gd name="T8" fmla="*/ 75 w 78"/>
              <a:gd name="T9" fmla="*/ 45 h 45"/>
            </a:gdLst>
            <a:ahLst/>
            <a:cxnLst>
              <a:cxn ang="0">
                <a:pos x="T0" y="T1"/>
              </a:cxn>
              <a:cxn ang="0">
                <a:pos x="T2" y="T3"/>
              </a:cxn>
              <a:cxn ang="0">
                <a:pos x="T4" y="T5"/>
              </a:cxn>
              <a:cxn ang="0">
                <a:pos x="T6" y="T7"/>
              </a:cxn>
              <a:cxn ang="0">
                <a:pos x="T8" y="T9"/>
              </a:cxn>
            </a:cxnLst>
            <a:rect l="0" t="0" r="r" b="b"/>
            <a:pathLst>
              <a:path w="78" h="45">
                <a:moveTo>
                  <a:pt x="75" y="45"/>
                </a:moveTo>
                <a:lnTo>
                  <a:pt x="0" y="5"/>
                </a:lnTo>
                <a:lnTo>
                  <a:pt x="2" y="0"/>
                </a:lnTo>
                <a:lnTo>
                  <a:pt x="78" y="41"/>
                </a:lnTo>
                <a:lnTo>
                  <a:pt x="75" y="45"/>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2" name="Freeform 33"/>
          <p:cNvSpPr/>
          <p:nvPr/>
        </p:nvSpPr>
        <p:spPr bwMode="auto">
          <a:xfrm flipH="1">
            <a:off x="3906852" y="4662658"/>
            <a:ext cx="4284797" cy="1210503"/>
          </a:xfrm>
          <a:custGeom>
            <a:avLst/>
            <a:gdLst>
              <a:gd name="T0" fmla="*/ 2676 w 2676"/>
              <a:gd name="T1" fmla="*/ 756 h 756"/>
              <a:gd name="T2" fmla="*/ 28 w 2676"/>
              <a:gd name="T3" fmla="*/ 543 h 756"/>
              <a:gd name="T4" fmla="*/ 0 w 2676"/>
              <a:gd name="T5" fmla="*/ 158 h 756"/>
              <a:gd name="T6" fmla="*/ 2676 w 2676"/>
              <a:gd name="T7" fmla="*/ 0 h 756"/>
              <a:gd name="T8" fmla="*/ 2676 w 2676"/>
              <a:gd name="T9" fmla="*/ 756 h 756"/>
            </a:gdLst>
            <a:ahLst/>
            <a:cxnLst>
              <a:cxn ang="0">
                <a:pos x="T0" y="T1"/>
              </a:cxn>
              <a:cxn ang="0">
                <a:pos x="T2" y="T3"/>
              </a:cxn>
              <a:cxn ang="0">
                <a:pos x="T4" y="T5"/>
              </a:cxn>
              <a:cxn ang="0">
                <a:pos x="T6" y="T7"/>
              </a:cxn>
              <a:cxn ang="0">
                <a:pos x="T8" y="T9"/>
              </a:cxn>
            </a:cxnLst>
            <a:rect l="0" t="0" r="r" b="b"/>
            <a:pathLst>
              <a:path w="2676" h="756">
                <a:moveTo>
                  <a:pt x="2676" y="756"/>
                </a:moveTo>
                <a:lnTo>
                  <a:pt x="28" y="543"/>
                </a:lnTo>
                <a:lnTo>
                  <a:pt x="0" y="158"/>
                </a:lnTo>
                <a:lnTo>
                  <a:pt x="2676" y="0"/>
                </a:lnTo>
                <a:lnTo>
                  <a:pt x="2676" y="756"/>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3" name="Freeform 34"/>
          <p:cNvSpPr/>
          <p:nvPr/>
        </p:nvSpPr>
        <p:spPr bwMode="auto">
          <a:xfrm flipH="1">
            <a:off x="9707981" y="4870814"/>
            <a:ext cx="438727" cy="430721"/>
          </a:xfrm>
          <a:custGeom>
            <a:avLst/>
            <a:gdLst>
              <a:gd name="T0" fmla="*/ 46 w 116"/>
              <a:gd name="T1" fmla="*/ 86 h 114"/>
              <a:gd name="T2" fmla="*/ 64 w 116"/>
              <a:gd name="T3" fmla="*/ 112 h 114"/>
              <a:gd name="T4" fmla="*/ 76 w 116"/>
              <a:gd name="T5" fmla="*/ 113 h 114"/>
              <a:gd name="T6" fmla="*/ 107 w 116"/>
              <a:gd name="T7" fmla="*/ 114 h 114"/>
              <a:gd name="T8" fmla="*/ 116 w 116"/>
              <a:gd name="T9" fmla="*/ 108 h 114"/>
              <a:gd name="T10" fmla="*/ 104 w 116"/>
              <a:gd name="T11" fmla="*/ 93 h 114"/>
              <a:gd name="T12" fmla="*/ 66 w 116"/>
              <a:gd name="T13" fmla="*/ 46 h 114"/>
              <a:gd name="T14" fmla="*/ 40 w 116"/>
              <a:gd name="T15" fmla="*/ 15 h 114"/>
              <a:gd name="T16" fmla="*/ 39 w 116"/>
              <a:gd name="T17" fmla="*/ 14 h 114"/>
              <a:gd name="T18" fmla="*/ 10 w 116"/>
              <a:gd name="T19" fmla="*/ 8 h 114"/>
              <a:gd name="T20" fmla="*/ 12 w 116"/>
              <a:gd name="T21" fmla="*/ 38 h 114"/>
              <a:gd name="T22" fmla="*/ 23 w 116"/>
              <a:gd name="T23" fmla="*/ 54 h 114"/>
              <a:gd name="T24" fmla="*/ 46 w 116"/>
              <a:gd name="T25" fmla="*/ 8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4">
                <a:moveTo>
                  <a:pt x="46" y="86"/>
                </a:moveTo>
                <a:cubicBezTo>
                  <a:pt x="52" y="95"/>
                  <a:pt x="58" y="104"/>
                  <a:pt x="64" y="112"/>
                </a:cubicBezTo>
                <a:cubicBezTo>
                  <a:pt x="68" y="112"/>
                  <a:pt x="72" y="113"/>
                  <a:pt x="76" y="113"/>
                </a:cubicBezTo>
                <a:cubicBezTo>
                  <a:pt x="86" y="113"/>
                  <a:pt x="96" y="114"/>
                  <a:pt x="107" y="114"/>
                </a:cubicBezTo>
                <a:cubicBezTo>
                  <a:pt x="110" y="112"/>
                  <a:pt x="113" y="110"/>
                  <a:pt x="116" y="108"/>
                </a:cubicBezTo>
                <a:cubicBezTo>
                  <a:pt x="111" y="104"/>
                  <a:pt x="108" y="98"/>
                  <a:pt x="104" y="93"/>
                </a:cubicBezTo>
                <a:cubicBezTo>
                  <a:pt x="94" y="81"/>
                  <a:pt x="79" y="62"/>
                  <a:pt x="66" y="46"/>
                </a:cubicBezTo>
                <a:cubicBezTo>
                  <a:pt x="54" y="31"/>
                  <a:pt x="44" y="19"/>
                  <a:pt x="40" y="15"/>
                </a:cubicBezTo>
                <a:cubicBezTo>
                  <a:pt x="39" y="14"/>
                  <a:pt x="39" y="14"/>
                  <a:pt x="39" y="14"/>
                </a:cubicBezTo>
                <a:cubicBezTo>
                  <a:pt x="39" y="14"/>
                  <a:pt x="21" y="0"/>
                  <a:pt x="10" y="8"/>
                </a:cubicBezTo>
                <a:cubicBezTo>
                  <a:pt x="10" y="8"/>
                  <a:pt x="0" y="16"/>
                  <a:pt x="12" y="38"/>
                </a:cubicBezTo>
                <a:cubicBezTo>
                  <a:pt x="15" y="43"/>
                  <a:pt x="19" y="48"/>
                  <a:pt x="23" y="54"/>
                </a:cubicBezTo>
                <a:cubicBezTo>
                  <a:pt x="30" y="65"/>
                  <a:pt x="38" y="76"/>
                  <a:pt x="46" y="86"/>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4" name="Freeform 35"/>
          <p:cNvSpPr/>
          <p:nvPr/>
        </p:nvSpPr>
        <p:spPr bwMode="auto">
          <a:xfrm flipH="1">
            <a:off x="9749611" y="4915648"/>
            <a:ext cx="224168" cy="204953"/>
          </a:xfrm>
          <a:custGeom>
            <a:avLst/>
            <a:gdLst>
              <a:gd name="T0" fmla="*/ 0 w 59"/>
              <a:gd name="T1" fmla="*/ 52 h 54"/>
              <a:gd name="T2" fmla="*/ 26 w 59"/>
              <a:gd name="T3" fmla="*/ 53 h 54"/>
              <a:gd name="T4" fmla="*/ 23 w 59"/>
              <a:gd name="T5" fmla="*/ 44 h 54"/>
              <a:gd name="T6" fmla="*/ 48 w 59"/>
              <a:gd name="T7" fmla="*/ 16 h 54"/>
              <a:gd name="T8" fmla="*/ 59 w 59"/>
              <a:gd name="T9" fmla="*/ 12 h 54"/>
              <a:gd name="T10" fmla="*/ 50 w 59"/>
              <a:gd name="T11" fmla="*/ 0 h 54"/>
              <a:gd name="T12" fmla="*/ 44 w 59"/>
              <a:gd name="T13" fmla="*/ 11 h 54"/>
              <a:gd name="T14" fmla="*/ 13 w 59"/>
              <a:gd name="T15" fmla="*/ 44 h 54"/>
              <a:gd name="T16" fmla="*/ 0 w 59"/>
              <a:gd name="T1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4">
                <a:moveTo>
                  <a:pt x="0" y="52"/>
                </a:moveTo>
                <a:cubicBezTo>
                  <a:pt x="26" y="53"/>
                  <a:pt x="26" y="53"/>
                  <a:pt x="26" y="53"/>
                </a:cubicBezTo>
                <a:cubicBezTo>
                  <a:pt x="26" y="53"/>
                  <a:pt x="18" y="49"/>
                  <a:pt x="23" y="44"/>
                </a:cubicBezTo>
                <a:cubicBezTo>
                  <a:pt x="48" y="16"/>
                  <a:pt x="48" y="16"/>
                  <a:pt x="48" y="16"/>
                </a:cubicBezTo>
                <a:cubicBezTo>
                  <a:pt x="59" y="12"/>
                  <a:pt x="59" y="12"/>
                  <a:pt x="59" y="12"/>
                </a:cubicBezTo>
                <a:cubicBezTo>
                  <a:pt x="50" y="0"/>
                  <a:pt x="50" y="0"/>
                  <a:pt x="50" y="0"/>
                </a:cubicBezTo>
                <a:cubicBezTo>
                  <a:pt x="44" y="11"/>
                  <a:pt x="44" y="11"/>
                  <a:pt x="44" y="11"/>
                </a:cubicBezTo>
                <a:cubicBezTo>
                  <a:pt x="13" y="44"/>
                  <a:pt x="13" y="44"/>
                  <a:pt x="13" y="44"/>
                </a:cubicBezTo>
                <a:cubicBezTo>
                  <a:pt x="13" y="44"/>
                  <a:pt x="5" y="54"/>
                  <a:pt x="0" y="5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5" name="Freeform 36"/>
          <p:cNvSpPr/>
          <p:nvPr/>
        </p:nvSpPr>
        <p:spPr bwMode="auto">
          <a:xfrm flipH="1">
            <a:off x="9073907" y="5165433"/>
            <a:ext cx="963920" cy="949508"/>
          </a:xfrm>
          <a:custGeom>
            <a:avLst/>
            <a:gdLst>
              <a:gd name="T0" fmla="*/ 22 w 255"/>
              <a:gd name="T1" fmla="*/ 103 h 251"/>
              <a:gd name="T2" fmla="*/ 78 w 255"/>
              <a:gd name="T3" fmla="*/ 101 h 251"/>
              <a:gd name="T4" fmla="*/ 87 w 255"/>
              <a:gd name="T5" fmla="*/ 101 h 251"/>
              <a:gd name="T6" fmla="*/ 185 w 255"/>
              <a:gd name="T7" fmla="*/ 206 h 251"/>
              <a:gd name="T8" fmla="*/ 220 w 255"/>
              <a:gd name="T9" fmla="*/ 244 h 251"/>
              <a:gd name="T10" fmla="*/ 245 w 255"/>
              <a:gd name="T11" fmla="*/ 244 h 251"/>
              <a:gd name="T12" fmla="*/ 250 w 255"/>
              <a:gd name="T13" fmla="*/ 217 h 251"/>
              <a:gd name="T14" fmla="*/ 224 w 255"/>
              <a:gd name="T15" fmla="*/ 186 h 251"/>
              <a:gd name="T16" fmla="*/ 180 w 255"/>
              <a:gd name="T17" fmla="*/ 131 h 251"/>
              <a:gd name="T18" fmla="*/ 170 w 255"/>
              <a:gd name="T19" fmla="*/ 119 h 251"/>
              <a:gd name="T20" fmla="*/ 167 w 255"/>
              <a:gd name="T21" fmla="*/ 99 h 251"/>
              <a:gd name="T22" fmla="*/ 186 w 255"/>
              <a:gd name="T23" fmla="*/ 83 h 251"/>
              <a:gd name="T24" fmla="*/ 148 w 255"/>
              <a:gd name="T25" fmla="*/ 37 h 251"/>
              <a:gd name="T26" fmla="*/ 118 w 255"/>
              <a:gd name="T27" fmla="*/ 0 h 251"/>
              <a:gd name="T28" fmla="*/ 75 w 255"/>
              <a:gd name="T29" fmla="*/ 33 h 251"/>
              <a:gd name="T30" fmla="*/ 71 w 255"/>
              <a:gd name="T31" fmla="*/ 33 h 251"/>
              <a:gd name="T32" fmla="*/ 23 w 255"/>
              <a:gd name="T33" fmla="*/ 33 h 251"/>
              <a:gd name="T34" fmla="*/ 22 w 255"/>
              <a:gd name="T35" fmla="*/ 33 h 251"/>
              <a:gd name="T36" fmla="*/ 1 w 255"/>
              <a:gd name="T37" fmla="*/ 56 h 251"/>
              <a:gd name="T38" fmla="*/ 1 w 255"/>
              <a:gd name="T39" fmla="*/ 72 h 251"/>
              <a:gd name="T40" fmla="*/ 22 w 255"/>
              <a:gd name="T41" fmla="*/ 10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5" h="251">
                <a:moveTo>
                  <a:pt x="22" y="103"/>
                </a:moveTo>
                <a:cubicBezTo>
                  <a:pt x="41" y="102"/>
                  <a:pt x="60" y="102"/>
                  <a:pt x="78" y="101"/>
                </a:cubicBezTo>
                <a:cubicBezTo>
                  <a:pt x="81" y="101"/>
                  <a:pt x="84" y="101"/>
                  <a:pt x="87" y="101"/>
                </a:cubicBezTo>
                <a:cubicBezTo>
                  <a:pt x="120" y="136"/>
                  <a:pt x="152" y="171"/>
                  <a:pt x="185" y="206"/>
                </a:cubicBezTo>
                <a:cubicBezTo>
                  <a:pt x="196" y="219"/>
                  <a:pt x="208" y="231"/>
                  <a:pt x="220" y="244"/>
                </a:cubicBezTo>
                <a:cubicBezTo>
                  <a:pt x="220" y="244"/>
                  <a:pt x="233" y="251"/>
                  <a:pt x="245" y="244"/>
                </a:cubicBezTo>
                <a:cubicBezTo>
                  <a:pt x="245" y="244"/>
                  <a:pt x="255" y="233"/>
                  <a:pt x="250" y="217"/>
                </a:cubicBezTo>
                <a:cubicBezTo>
                  <a:pt x="250" y="217"/>
                  <a:pt x="238" y="204"/>
                  <a:pt x="224" y="186"/>
                </a:cubicBezTo>
                <a:cubicBezTo>
                  <a:pt x="209" y="168"/>
                  <a:pt x="191" y="145"/>
                  <a:pt x="180" y="131"/>
                </a:cubicBezTo>
                <a:cubicBezTo>
                  <a:pt x="175" y="125"/>
                  <a:pt x="171" y="120"/>
                  <a:pt x="170" y="119"/>
                </a:cubicBezTo>
                <a:cubicBezTo>
                  <a:pt x="170" y="119"/>
                  <a:pt x="162" y="105"/>
                  <a:pt x="167" y="99"/>
                </a:cubicBezTo>
                <a:cubicBezTo>
                  <a:pt x="167" y="99"/>
                  <a:pt x="182" y="84"/>
                  <a:pt x="186" y="83"/>
                </a:cubicBezTo>
                <a:cubicBezTo>
                  <a:pt x="174" y="67"/>
                  <a:pt x="161" y="52"/>
                  <a:pt x="148" y="37"/>
                </a:cubicBezTo>
                <a:cubicBezTo>
                  <a:pt x="138" y="24"/>
                  <a:pt x="128" y="12"/>
                  <a:pt x="118" y="0"/>
                </a:cubicBezTo>
                <a:cubicBezTo>
                  <a:pt x="118" y="0"/>
                  <a:pt x="80" y="30"/>
                  <a:pt x="75" y="33"/>
                </a:cubicBezTo>
                <a:cubicBezTo>
                  <a:pt x="75" y="33"/>
                  <a:pt x="74" y="33"/>
                  <a:pt x="71" y="33"/>
                </a:cubicBezTo>
                <a:cubicBezTo>
                  <a:pt x="59" y="33"/>
                  <a:pt x="31" y="33"/>
                  <a:pt x="23" y="33"/>
                </a:cubicBezTo>
                <a:cubicBezTo>
                  <a:pt x="23" y="33"/>
                  <a:pt x="22" y="33"/>
                  <a:pt x="22" y="33"/>
                </a:cubicBezTo>
                <a:cubicBezTo>
                  <a:pt x="16" y="33"/>
                  <a:pt x="3" y="45"/>
                  <a:pt x="1" y="56"/>
                </a:cubicBezTo>
                <a:cubicBezTo>
                  <a:pt x="0" y="61"/>
                  <a:pt x="0" y="67"/>
                  <a:pt x="1" y="72"/>
                </a:cubicBezTo>
                <a:cubicBezTo>
                  <a:pt x="2" y="83"/>
                  <a:pt x="7" y="100"/>
                  <a:pt x="22" y="10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6" name="Freeform 37"/>
          <p:cNvSpPr/>
          <p:nvPr/>
        </p:nvSpPr>
        <p:spPr bwMode="auto">
          <a:xfrm flipH="1">
            <a:off x="9440579" y="5176641"/>
            <a:ext cx="256192" cy="204953"/>
          </a:xfrm>
          <a:custGeom>
            <a:avLst/>
            <a:gdLst>
              <a:gd name="T0" fmla="*/ 22 w 68"/>
              <a:gd name="T1" fmla="*/ 52 h 54"/>
              <a:gd name="T2" fmla="*/ 56 w 68"/>
              <a:gd name="T3" fmla="*/ 54 h 54"/>
              <a:gd name="T4" fmla="*/ 68 w 68"/>
              <a:gd name="T5" fmla="*/ 52 h 54"/>
              <a:gd name="T6" fmla="*/ 62 w 68"/>
              <a:gd name="T7" fmla="*/ 45 h 54"/>
              <a:gd name="T8" fmla="*/ 42 w 68"/>
              <a:gd name="T9" fmla="*/ 21 h 54"/>
              <a:gd name="T10" fmla="*/ 33 w 68"/>
              <a:gd name="T11" fmla="*/ 10 h 54"/>
              <a:gd name="T12" fmla="*/ 25 w 68"/>
              <a:gd name="T13" fmla="*/ 0 h 54"/>
              <a:gd name="T14" fmla="*/ 0 w 68"/>
              <a:gd name="T15" fmla="*/ 19 h 54"/>
              <a:gd name="T16" fmla="*/ 19 w 68"/>
              <a:gd name="T17" fmla="*/ 41 h 54"/>
              <a:gd name="T18" fmla="*/ 22 w 68"/>
              <a:gd name="T1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54">
                <a:moveTo>
                  <a:pt x="22" y="52"/>
                </a:moveTo>
                <a:cubicBezTo>
                  <a:pt x="22" y="52"/>
                  <a:pt x="42" y="54"/>
                  <a:pt x="56" y="54"/>
                </a:cubicBezTo>
                <a:cubicBezTo>
                  <a:pt x="61" y="53"/>
                  <a:pt x="65" y="53"/>
                  <a:pt x="68" y="52"/>
                </a:cubicBezTo>
                <a:cubicBezTo>
                  <a:pt x="66" y="50"/>
                  <a:pt x="64" y="47"/>
                  <a:pt x="62" y="45"/>
                </a:cubicBezTo>
                <a:cubicBezTo>
                  <a:pt x="55" y="37"/>
                  <a:pt x="49" y="29"/>
                  <a:pt x="42" y="21"/>
                </a:cubicBezTo>
                <a:cubicBezTo>
                  <a:pt x="39" y="17"/>
                  <a:pt x="36" y="14"/>
                  <a:pt x="33" y="10"/>
                </a:cubicBezTo>
                <a:cubicBezTo>
                  <a:pt x="30" y="7"/>
                  <a:pt x="28" y="3"/>
                  <a:pt x="25" y="0"/>
                </a:cubicBezTo>
                <a:cubicBezTo>
                  <a:pt x="17" y="7"/>
                  <a:pt x="9" y="13"/>
                  <a:pt x="0" y="19"/>
                </a:cubicBezTo>
                <a:cubicBezTo>
                  <a:pt x="0" y="19"/>
                  <a:pt x="13" y="29"/>
                  <a:pt x="19" y="41"/>
                </a:cubicBezTo>
                <a:cubicBezTo>
                  <a:pt x="21" y="44"/>
                  <a:pt x="22" y="48"/>
                  <a:pt x="22" y="5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7" name="Freeform 38"/>
          <p:cNvSpPr/>
          <p:nvPr/>
        </p:nvSpPr>
        <p:spPr bwMode="auto">
          <a:xfrm flipH="1">
            <a:off x="9901724" y="5298333"/>
            <a:ext cx="139304" cy="252988"/>
          </a:xfrm>
          <a:custGeom>
            <a:avLst/>
            <a:gdLst>
              <a:gd name="T0" fmla="*/ 10 w 37"/>
              <a:gd name="T1" fmla="*/ 59 h 67"/>
              <a:gd name="T2" fmla="*/ 2 w 37"/>
              <a:gd name="T3" fmla="*/ 37 h 67"/>
              <a:gd name="T4" fmla="*/ 2 w 37"/>
              <a:gd name="T5" fmla="*/ 22 h 67"/>
              <a:gd name="T6" fmla="*/ 17 w 37"/>
              <a:gd name="T7" fmla="*/ 0 h 67"/>
              <a:gd name="T8" fmla="*/ 19 w 37"/>
              <a:gd name="T9" fmla="*/ 1 h 67"/>
              <a:gd name="T10" fmla="*/ 28 w 37"/>
              <a:gd name="T11" fmla="*/ 8 h 67"/>
              <a:gd name="T12" fmla="*/ 33 w 37"/>
              <a:gd name="T13" fmla="*/ 17 h 67"/>
              <a:gd name="T14" fmla="*/ 33 w 37"/>
              <a:gd name="T15" fmla="*/ 47 h 67"/>
              <a:gd name="T16" fmla="*/ 32 w 37"/>
              <a:gd name="T17" fmla="*/ 49 h 67"/>
              <a:gd name="T18" fmla="*/ 10 w 37"/>
              <a:gd name="T1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7">
                <a:moveTo>
                  <a:pt x="10" y="59"/>
                </a:moveTo>
                <a:cubicBezTo>
                  <a:pt x="10" y="59"/>
                  <a:pt x="4" y="48"/>
                  <a:pt x="2" y="37"/>
                </a:cubicBezTo>
                <a:cubicBezTo>
                  <a:pt x="0" y="31"/>
                  <a:pt x="0" y="26"/>
                  <a:pt x="2" y="22"/>
                </a:cubicBezTo>
                <a:cubicBezTo>
                  <a:pt x="2" y="22"/>
                  <a:pt x="5" y="5"/>
                  <a:pt x="17" y="0"/>
                </a:cubicBezTo>
                <a:cubicBezTo>
                  <a:pt x="17" y="0"/>
                  <a:pt x="18" y="0"/>
                  <a:pt x="19" y="1"/>
                </a:cubicBezTo>
                <a:cubicBezTo>
                  <a:pt x="21" y="2"/>
                  <a:pt x="24" y="4"/>
                  <a:pt x="28" y="8"/>
                </a:cubicBezTo>
                <a:cubicBezTo>
                  <a:pt x="30" y="10"/>
                  <a:pt x="32" y="13"/>
                  <a:pt x="33" y="17"/>
                </a:cubicBezTo>
                <a:cubicBezTo>
                  <a:pt x="36" y="24"/>
                  <a:pt x="37" y="33"/>
                  <a:pt x="33" y="47"/>
                </a:cubicBezTo>
                <a:cubicBezTo>
                  <a:pt x="33" y="47"/>
                  <a:pt x="33" y="48"/>
                  <a:pt x="32" y="49"/>
                </a:cubicBezTo>
                <a:cubicBezTo>
                  <a:pt x="29" y="55"/>
                  <a:pt x="21" y="67"/>
                  <a:pt x="10" y="59"/>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8" name="Freeform 39"/>
          <p:cNvSpPr/>
          <p:nvPr/>
        </p:nvSpPr>
        <p:spPr bwMode="auto">
          <a:xfrm flipH="1">
            <a:off x="9965772" y="5384796"/>
            <a:ext cx="97672" cy="75256"/>
          </a:xfrm>
          <a:custGeom>
            <a:avLst/>
            <a:gdLst>
              <a:gd name="T0" fmla="*/ 0 w 26"/>
              <a:gd name="T1" fmla="*/ 12 h 20"/>
              <a:gd name="T2" fmla="*/ 1 w 26"/>
              <a:gd name="T3" fmla="*/ 9 h 20"/>
              <a:gd name="T4" fmla="*/ 4 w 26"/>
              <a:gd name="T5" fmla="*/ 5 h 20"/>
              <a:gd name="T6" fmla="*/ 12 w 26"/>
              <a:gd name="T7" fmla="*/ 1 h 20"/>
              <a:gd name="T8" fmla="*/ 21 w 26"/>
              <a:gd name="T9" fmla="*/ 0 h 20"/>
              <a:gd name="T10" fmla="*/ 23 w 26"/>
              <a:gd name="T11" fmla="*/ 3 h 20"/>
              <a:gd name="T12" fmla="*/ 23 w 26"/>
              <a:gd name="T13" fmla="*/ 20 h 20"/>
              <a:gd name="T14" fmla="*/ 16 w 26"/>
              <a:gd name="T15" fmla="*/ 20 h 20"/>
              <a:gd name="T16" fmla="*/ 0 w 26"/>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
                <a:moveTo>
                  <a:pt x="0" y="12"/>
                </a:moveTo>
                <a:cubicBezTo>
                  <a:pt x="0" y="12"/>
                  <a:pt x="0" y="11"/>
                  <a:pt x="1" y="9"/>
                </a:cubicBezTo>
                <a:cubicBezTo>
                  <a:pt x="1" y="8"/>
                  <a:pt x="2" y="6"/>
                  <a:pt x="4" y="5"/>
                </a:cubicBezTo>
                <a:cubicBezTo>
                  <a:pt x="6" y="3"/>
                  <a:pt x="8" y="2"/>
                  <a:pt x="12" y="1"/>
                </a:cubicBezTo>
                <a:cubicBezTo>
                  <a:pt x="14" y="0"/>
                  <a:pt x="17" y="0"/>
                  <a:pt x="21" y="0"/>
                </a:cubicBezTo>
                <a:cubicBezTo>
                  <a:pt x="21" y="0"/>
                  <a:pt x="22" y="1"/>
                  <a:pt x="23" y="3"/>
                </a:cubicBezTo>
                <a:cubicBezTo>
                  <a:pt x="25" y="6"/>
                  <a:pt x="26" y="13"/>
                  <a:pt x="23" y="20"/>
                </a:cubicBezTo>
                <a:cubicBezTo>
                  <a:pt x="23" y="20"/>
                  <a:pt x="20" y="20"/>
                  <a:pt x="16" y="20"/>
                </a:cubicBezTo>
                <a:cubicBezTo>
                  <a:pt x="10" y="19"/>
                  <a:pt x="2" y="17"/>
                  <a:pt x="0" y="1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9" name="Freeform 40"/>
          <p:cNvSpPr/>
          <p:nvPr/>
        </p:nvSpPr>
        <p:spPr bwMode="auto">
          <a:xfrm flipH="1">
            <a:off x="9197200" y="5570535"/>
            <a:ext cx="227369" cy="203351"/>
          </a:xfrm>
          <a:custGeom>
            <a:avLst/>
            <a:gdLst>
              <a:gd name="T0" fmla="*/ 0 w 60"/>
              <a:gd name="T1" fmla="*/ 51 h 54"/>
              <a:gd name="T2" fmla="*/ 17 w 60"/>
              <a:gd name="T3" fmla="*/ 52 h 54"/>
              <a:gd name="T4" fmla="*/ 26 w 60"/>
              <a:gd name="T5" fmla="*/ 52 h 54"/>
              <a:gd name="T6" fmla="*/ 24 w 60"/>
              <a:gd name="T7" fmla="*/ 43 h 54"/>
              <a:gd name="T8" fmla="*/ 35 w 60"/>
              <a:gd name="T9" fmla="*/ 30 h 54"/>
              <a:gd name="T10" fmla="*/ 48 w 60"/>
              <a:gd name="T11" fmla="*/ 16 h 54"/>
              <a:gd name="T12" fmla="*/ 60 w 60"/>
              <a:gd name="T13" fmla="*/ 11 h 54"/>
              <a:gd name="T14" fmla="*/ 57 w 60"/>
              <a:gd name="T15" fmla="*/ 8 h 54"/>
              <a:gd name="T16" fmla="*/ 50 w 60"/>
              <a:gd name="T17" fmla="*/ 0 h 54"/>
              <a:gd name="T18" fmla="*/ 45 w 60"/>
              <a:gd name="T19" fmla="*/ 11 h 54"/>
              <a:gd name="T20" fmla="*/ 36 w 60"/>
              <a:gd name="T21" fmla="*/ 20 h 54"/>
              <a:gd name="T22" fmla="*/ 30 w 60"/>
              <a:gd name="T23" fmla="*/ 27 h 54"/>
              <a:gd name="T24" fmla="*/ 24 w 60"/>
              <a:gd name="T25" fmla="*/ 33 h 54"/>
              <a:gd name="T26" fmla="*/ 14 w 60"/>
              <a:gd name="T27" fmla="*/ 44 h 54"/>
              <a:gd name="T28" fmla="*/ 0 w 60"/>
              <a:gd name="T29"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54">
                <a:moveTo>
                  <a:pt x="0" y="51"/>
                </a:moveTo>
                <a:cubicBezTo>
                  <a:pt x="6" y="52"/>
                  <a:pt x="11" y="52"/>
                  <a:pt x="17" y="52"/>
                </a:cubicBezTo>
                <a:cubicBezTo>
                  <a:pt x="20" y="52"/>
                  <a:pt x="23" y="52"/>
                  <a:pt x="26" y="52"/>
                </a:cubicBezTo>
                <a:cubicBezTo>
                  <a:pt x="26" y="52"/>
                  <a:pt x="19" y="48"/>
                  <a:pt x="24" y="43"/>
                </a:cubicBezTo>
                <a:cubicBezTo>
                  <a:pt x="27" y="39"/>
                  <a:pt x="31" y="35"/>
                  <a:pt x="35" y="30"/>
                </a:cubicBezTo>
                <a:cubicBezTo>
                  <a:pt x="40" y="26"/>
                  <a:pt x="44" y="21"/>
                  <a:pt x="48" y="16"/>
                </a:cubicBezTo>
                <a:cubicBezTo>
                  <a:pt x="52" y="14"/>
                  <a:pt x="56" y="13"/>
                  <a:pt x="60" y="11"/>
                </a:cubicBezTo>
                <a:cubicBezTo>
                  <a:pt x="59" y="10"/>
                  <a:pt x="58" y="9"/>
                  <a:pt x="57" y="8"/>
                </a:cubicBezTo>
                <a:cubicBezTo>
                  <a:pt x="55" y="5"/>
                  <a:pt x="52" y="3"/>
                  <a:pt x="50" y="0"/>
                </a:cubicBezTo>
                <a:cubicBezTo>
                  <a:pt x="49" y="4"/>
                  <a:pt x="47" y="7"/>
                  <a:pt x="45" y="11"/>
                </a:cubicBezTo>
                <a:cubicBezTo>
                  <a:pt x="42" y="14"/>
                  <a:pt x="39" y="17"/>
                  <a:pt x="36" y="20"/>
                </a:cubicBezTo>
                <a:cubicBezTo>
                  <a:pt x="34" y="22"/>
                  <a:pt x="32" y="25"/>
                  <a:pt x="30" y="27"/>
                </a:cubicBezTo>
                <a:cubicBezTo>
                  <a:pt x="28" y="29"/>
                  <a:pt x="26" y="31"/>
                  <a:pt x="24" y="33"/>
                </a:cubicBezTo>
                <a:cubicBezTo>
                  <a:pt x="21" y="37"/>
                  <a:pt x="17" y="41"/>
                  <a:pt x="14" y="44"/>
                </a:cubicBezTo>
                <a:cubicBezTo>
                  <a:pt x="14" y="44"/>
                  <a:pt x="5" y="54"/>
                  <a:pt x="0" y="51"/>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90" name="Freeform 41"/>
          <p:cNvSpPr/>
          <p:nvPr/>
        </p:nvSpPr>
        <p:spPr bwMode="auto">
          <a:xfrm flipH="1">
            <a:off x="8491071" y="4659743"/>
            <a:ext cx="1460291" cy="1244127"/>
          </a:xfrm>
          <a:custGeom>
            <a:avLst/>
            <a:gdLst>
              <a:gd name="T0" fmla="*/ 144 w 386"/>
              <a:gd name="T1" fmla="*/ 200 h 329"/>
              <a:gd name="T2" fmla="*/ 238 w 386"/>
              <a:gd name="T3" fmla="*/ 309 h 329"/>
              <a:gd name="T4" fmla="*/ 241 w 386"/>
              <a:gd name="T5" fmla="*/ 313 h 329"/>
              <a:gd name="T6" fmla="*/ 270 w 386"/>
              <a:gd name="T7" fmla="*/ 319 h 329"/>
              <a:gd name="T8" fmla="*/ 277 w 386"/>
              <a:gd name="T9" fmla="*/ 299 h 329"/>
              <a:gd name="T10" fmla="*/ 277 w 386"/>
              <a:gd name="T11" fmla="*/ 297 h 329"/>
              <a:gd name="T12" fmla="*/ 264 w 386"/>
              <a:gd name="T13" fmla="*/ 273 h 329"/>
              <a:gd name="T14" fmla="*/ 208 w 386"/>
              <a:gd name="T15" fmla="*/ 199 h 329"/>
              <a:gd name="T16" fmla="*/ 301 w 386"/>
              <a:gd name="T17" fmla="*/ 188 h 329"/>
              <a:gd name="T18" fmla="*/ 307 w 386"/>
              <a:gd name="T19" fmla="*/ 195 h 329"/>
              <a:gd name="T20" fmla="*/ 353 w 386"/>
              <a:gd name="T21" fmla="*/ 238 h 329"/>
              <a:gd name="T22" fmla="*/ 355 w 386"/>
              <a:gd name="T23" fmla="*/ 241 h 329"/>
              <a:gd name="T24" fmla="*/ 378 w 386"/>
              <a:gd name="T25" fmla="*/ 241 h 329"/>
              <a:gd name="T26" fmla="*/ 381 w 386"/>
              <a:gd name="T27" fmla="*/ 222 h 329"/>
              <a:gd name="T28" fmla="*/ 381 w 386"/>
              <a:gd name="T29" fmla="*/ 222 h 329"/>
              <a:gd name="T30" fmla="*/ 371 w 386"/>
              <a:gd name="T31" fmla="*/ 208 h 329"/>
              <a:gd name="T32" fmla="*/ 352 w 386"/>
              <a:gd name="T33" fmla="*/ 183 h 329"/>
              <a:gd name="T34" fmla="*/ 330 w 386"/>
              <a:gd name="T35" fmla="*/ 183 h 329"/>
              <a:gd name="T36" fmla="*/ 338 w 386"/>
              <a:gd name="T37" fmla="*/ 176 h 329"/>
              <a:gd name="T38" fmla="*/ 353 w 386"/>
              <a:gd name="T39" fmla="*/ 150 h 329"/>
              <a:gd name="T40" fmla="*/ 354 w 386"/>
              <a:gd name="T41" fmla="*/ 127 h 329"/>
              <a:gd name="T42" fmla="*/ 337 w 386"/>
              <a:gd name="T43" fmla="*/ 110 h 329"/>
              <a:gd name="T44" fmla="*/ 324 w 386"/>
              <a:gd name="T45" fmla="*/ 108 h 329"/>
              <a:gd name="T46" fmla="*/ 306 w 386"/>
              <a:gd name="T47" fmla="*/ 130 h 329"/>
              <a:gd name="T48" fmla="*/ 305 w 386"/>
              <a:gd name="T49" fmla="*/ 133 h 329"/>
              <a:gd name="T50" fmla="*/ 285 w 386"/>
              <a:gd name="T51" fmla="*/ 109 h 329"/>
              <a:gd name="T52" fmla="*/ 269 w 386"/>
              <a:gd name="T53" fmla="*/ 107 h 329"/>
              <a:gd name="T54" fmla="*/ 258 w 386"/>
              <a:gd name="T55" fmla="*/ 120 h 329"/>
              <a:gd name="T56" fmla="*/ 273 w 386"/>
              <a:gd name="T57" fmla="*/ 157 h 329"/>
              <a:gd name="T58" fmla="*/ 187 w 386"/>
              <a:gd name="T59" fmla="*/ 144 h 329"/>
              <a:gd name="T60" fmla="*/ 148 w 386"/>
              <a:gd name="T61" fmla="*/ 125 h 329"/>
              <a:gd name="T62" fmla="*/ 136 w 386"/>
              <a:gd name="T63" fmla="*/ 111 h 329"/>
              <a:gd name="T64" fmla="*/ 83 w 386"/>
              <a:gd name="T65" fmla="*/ 55 h 329"/>
              <a:gd name="T66" fmla="*/ 41 w 386"/>
              <a:gd name="T67" fmla="*/ 12 h 329"/>
              <a:gd name="T68" fmla="*/ 10 w 386"/>
              <a:gd name="T69" fmla="*/ 6 h 329"/>
              <a:gd name="T70" fmla="*/ 3 w 386"/>
              <a:gd name="T71" fmla="*/ 25 h 329"/>
              <a:gd name="T72" fmla="*/ 5 w 386"/>
              <a:gd name="T73" fmla="*/ 31 h 329"/>
              <a:gd name="T74" fmla="*/ 26 w 386"/>
              <a:gd name="T75" fmla="*/ 59 h 329"/>
              <a:gd name="T76" fmla="*/ 105 w 386"/>
              <a:gd name="T77" fmla="*/ 154 h 329"/>
              <a:gd name="T78" fmla="*/ 122 w 386"/>
              <a:gd name="T79" fmla="*/ 174 h 329"/>
              <a:gd name="T80" fmla="*/ 144 w 386"/>
              <a:gd name="T81"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329">
                <a:moveTo>
                  <a:pt x="144" y="200"/>
                </a:moveTo>
                <a:cubicBezTo>
                  <a:pt x="187" y="251"/>
                  <a:pt x="226" y="296"/>
                  <a:pt x="238" y="309"/>
                </a:cubicBezTo>
                <a:cubicBezTo>
                  <a:pt x="240" y="311"/>
                  <a:pt x="241" y="313"/>
                  <a:pt x="241" y="313"/>
                </a:cubicBezTo>
                <a:cubicBezTo>
                  <a:pt x="253" y="329"/>
                  <a:pt x="270" y="319"/>
                  <a:pt x="270" y="319"/>
                </a:cubicBezTo>
                <a:cubicBezTo>
                  <a:pt x="277" y="314"/>
                  <a:pt x="277" y="299"/>
                  <a:pt x="277" y="299"/>
                </a:cubicBezTo>
                <a:cubicBezTo>
                  <a:pt x="277" y="298"/>
                  <a:pt x="277" y="297"/>
                  <a:pt x="277" y="297"/>
                </a:cubicBezTo>
                <a:cubicBezTo>
                  <a:pt x="274" y="290"/>
                  <a:pt x="264" y="273"/>
                  <a:pt x="264" y="273"/>
                </a:cubicBezTo>
                <a:cubicBezTo>
                  <a:pt x="245" y="248"/>
                  <a:pt x="227" y="224"/>
                  <a:pt x="208" y="199"/>
                </a:cubicBezTo>
                <a:cubicBezTo>
                  <a:pt x="217" y="195"/>
                  <a:pt x="301" y="188"/>
                  <a:pt x="301" y="188"/>
                </a:cubicBezTo>
                <a:cubicBezTo>
                  <a:pt x="303" y="190"/>
                  <a:pt x="305" y="192"/>
                  <a:pt x="307" y="195"/>
                </a:cubicBezTo>
                <a:cubicBezTo>
                  <a:pt x="323" y="209"/>
                  <a:pt x="338" y="224"/>
                  <a:pt x="353" y="238"/>
                </a:cubicBezTo>
                <a:cubicBezTo>
                  <a:pt x="354" y="239"/>
                  <a:pt x="355" y="240"/>
                  <a:pt x="355" y="241"/>
                </a:cubicBezTo>
                <a:cubicBezTo>
                  <a:pt x="369" y="250"/>
                  <a:pt x="378" y="241"/>
                  <a:pt x="378" y="241"/>
                </a:cubicBezTo>
                <a:cubicBezTo>
                  <a:pt x="386" y="236"/>
                  <a:pt x="382" y="224"/>
                  <a:pt x="381" y="222"/>
                </a:cubicBezTo>
                <a:cubicBezTo>
                  <a:pt x="381" y="222"/>
                  <a:pt x="381" y="222"/>
                  <a:pt x="381" y="222"/>
                </a:cubicBezTo>
                <a:cubicBezTo>
                  <a:pt x="378" y="218"/>
                  <a:pt x="374" y="213"/>
                  <a:pt x="371" y="208"/>
                </a:cubicBezTo>
                <a:cubicBezTo>
                  <a:pt x="365" y="200"/>
                  <a:pt x="358" y="191"/>
                  <a:pt x="352" y="183"/>
                </a:cubicBezTo>
                <a:cubicBezTo>
                  <a:pt x="344" y="183"/>
                  <a:pt x="337" y="183"/>
                  <a:pt x="330" y="183"/>
                </a:cubicBezTo>
                <a:cubicBezTo>
                  <a:pt x="332" y="183"/>
                  <a:pt x="335" y="178"/>
                  <a:pt x="338" y="176"/>
                </a:cubicBezTo>
                <a:cubicBezTo>
                  <a:pt x="346" y="168"/>
                  <a:pt x="351" y="158"/>
                  <a:pt x="353" y="150"/>
                </a:cubicBezTo>
                <a:cubicBezTo>
                  <a:pt x="356" y="137"/>
                  <a:pt x="354" y="127"/>
                  <a:pt x="354" y="127"/>
                </a:cubicBezTo>
                <a:cubicBezTo>
                  <a:pt x="352" y="116"/>
                  <a:pt x="345" y="112"/>
                  <a:pt x="337" y="110"/>
                </a:cubicBezTo>
                <a:cubicBezTo>
                  <a:pt x="331" y="108"/>
                  <a:pt x="324" y="108"/>
                  <a:pt x="324" y="108"/>
                </a:cubicBezTo>
                <a:cubicBezTo>
                  <a:pt x="317" y="108"/>
                  <a:pt x="309" y="123"/>
                  <a:pt x="306" y="130"/>
                </a:cubicBezTo>
                <a:cubicBezTo>
                  <a:pt x="305" y="132"/>
                  <a:pt x="305" y="133"/>
                  <a:pt x="305" y="133"/>
                </a:cubicBezTo>
                <a:cubicBezTo>
                  <a:pt x="298" y="125"/>
                  <a:pt x="292" y="117"/>
                  <a:pt x="285" y="109"/>
                </a:cubicBezTo>
                <a:cubicBezTo>
                  <a:pt x="281" y="105"/>
                  <a:pt x="274" y="106"/>
                  <a:pt x="269" y="107"/>
                </a:cubicBezTo>
                <a:cubicBezTo>
                  <a:pt x="261" y="107"/>
                  <a:pt x="258" y="120"/>
                  <a:pt x="258" y="120"/>
                </a:cubicBezTo>
                <a:cubicBezTo>
                  <a:pt x="263" y="133"/>
                  <a:pt x="268" y="145"/>
                  <a:pt x="273" y="157"/>
                </a:cubicBezTo>
                <a:cubicBezTo>
                  <a:pt x="244" y="153"/>
                  <a:pt x="216" y="149"/>
                  <a:pt x="187" y="144"/>
                </a:cubicBezTo>
                <a:cubicBezTo>
                  <a:pt x="159" y="143"/>
                  <a:pt x="148" y="125"/>
                  <a:pt x="148" y="125"/>
                </a:cubicBezTo>
                <a:cubicBezTo>
                  <a:pt x="145" y="121"/>
                  <a:pt x="141" y="117"/>
                  <a:pt x="136" y="111"/>
                </a:cubicBezTo>
                <a:cubicBezTo>
                  <a:pt x="122" y="96"/>
                  <a:pt x="101" y="74"/>
                  <a:pt x="83" y="55"/>
                </a:cubicBezTo>
                <a:cubicBezTo>
                  <a:pt x="60" y="31"/>
                  <a:pt x="41" y="12"/>
                  <a:pt x="41" y="12"/>
                </a:cubicBezTo>
                <a:cubicBezTo>
                  <a:pt x="28" y="0"/>
                  <a:pt x="10" y="6"/>
                  <a:pt x="10" y="6"/>
                </a:cubicBezTo>
                <a:cubicBezTo>
                  <a:pt x="0" y="11"/>
                  <a:pt x="1" y="19"/>
                  <a:pt x="3" y="25"/>
                </a:cubicBezTo>
                <a:cubicBezTo>
                  <a:pt x="4" y="28"/>
                  <a:pt x="5" y="31"/>
                  <a:pt x="5" y="31"/>
                </a:cubicBezTo>
                <a:cubicBezTo>
                  <a:pt x="8" y="35"/>
                  <a:pt x="15" y="45"/>
                  <a:pt x="26" y="59"/>
                </a:cubicBezTo>
                <a:cubicBezTo>
                  <a:pt x="45" y="82"/>
                  <a:pt x="74" y="117"/>
                  <a:pt x="105" y="154"/>
                </a:cubicBezTo>
                <a:cubicBezTo>
                  <a:pt x="110" y="160"/>
                  <a:pt x="116" y="167"/>
                  <a:pt x="122" y="174"/>
                </a:cubicBezTo>
                <a:cubicBezTo>
                  <a:pt x="130" y="183"/>
                  <a:pt x="137" y="192"/>
                  <a:pt x="144" y="20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91" name="Freeform 42"/>
          <p:cNvSpPr/>
          <p:nvPr/>
        </p:nvSpPr>
        <p:spPr bwMode="auto">
          <a:xfrm flipH="1">
            <a:off x="10015410" y="5098183"/>
            <a:ext cx="155316" cy="317036"/>
          </a:xfrm>
          <a:custGeom>
            <a:avLst/>
            <a:gdLst>
              <a:gd name="T0" fmla="*/ 13 w 41"/>
              <a:gd name="T1" fmla="*/ 0 h 84"/>
              <a:gd name="T2" fmla="*/ 9 w 41"/>
              <a:gd name="T3" fmla="*/ 1 h 84"/>
              <a:gd name="T4" fmla="*/ 0 w 41"/>
              <a:gd name="T5" fmla="*/ 5 h 84"/>
              <a:gd name="T6" fmla="*/ 7 w 41"/>
              <a:gd name="T7" fmla="*/ 18 h 84"/>
              <a:gd name="T8" fmla="*/ 40 w 41"/>
              <a:gd name="T9" fmla="*/ 82 h 84"/>
              <a:gd name="T10" fmla="*/ 40 w 41"/>
              <a:gd name="T11" fmla="*/ 83 h 84"/>
              <a:gd name="T12" fmla="*/ 41 w 41"/>
              <a:gd name="T13" fmla="*/ 84 h 84"/>
              <a:gd name="T14" fmla="*/ 18 w 41"/>
              <a:gd name="T15" fmla="*/ 14 h 84"/>
              <a:gd name="T16" fmla="*/ 13 w 41"/>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4">
                <a:moveTo>
                  <a:pt x="13" y="0"/>
                </a:moveTo>
                <a:cubicBezTo>
                  <a:pt x="12" y="1"/>
                  <a:pt x="10" y="1"/>
                  <a:pt x="9" y="1"/>
                </a:cubicBezTo>
                <a:cubicBezTo>
                  <a:pt x="6" y="2"/>
                  <a:pt x="3" y="3"/>
                  <a:pt x="0" y="5"/>
                </a:cubicBezTo>
                <a:cubicBezTo>
                  <a:pt x="2" y="9"/>
                  <a:pt x="4" y="13"/>
                  <a:pt x="7" y="18"/>
                </a:cubicBezTo>
                <a:cubicBezTo>
                  <a:pt x="18" y="39"/>
                  <a:pt x="29" y="61"/>
                  <a:pt x="40" y="82"/>
                </a:cubicBezTo>
                <a:cubicBezTo>
                  <a:pt x="40" y="82"/>
                  <a:pt x="40" y="83"/>
                  <a:pt x="40" y="83"/>
                </a:cubicBezTo>
                <a:cubicBezTo>
                  <a:pt x="41" y="83"/>
                  <a:pt x="41" y="84"/>
                  <a:pt x="41" y="84"/>
                </a:cubicBezTo>
                <a:cubicBezTo>
                  <a:pt x="33" y="61"/>
                  <a:pt x="25" y="38"/>
                  <a:pt x="18" y="14"/>
                </a:cubicBezTo>
                <a:cubicBezTo>
                  <a:pt x="16" y="10"/>
                  <a:pt x="14" y="5"/>
                  <a:pt x="13"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92" name="Freeform 43"/>
          <p:cNvSpPr/>
          <p:nvPr/>
        </p:nvSpPr>
        <p:spPr bwMode="auto">
          <a:xfrm flipH="1">
            <a:off x="9848886" y="5460053"/>
            <a:ext cx="155316" cy="313833"/>
          </a:xfrm>
          <a:custGeom>
            <a:avLst/>
            <a:gdLst>
              <a:gd name="T0" fmla="*/ 28 w 41"/>
              <a:gd name="T1" fmla="*/ 83 h 83"/>
              <a:gd name="T2" fmla="*/ 38 w 41"/>
              <a:gd name="T3" fmla="*/ 80 h 83"/>
              <a:gd name="T4" fmla="*/ 41 w 41"/>
              <a:gd name="T5" fmla="*/ 79 h 83"/>
              <a:gd name="T6" fmla="*/ 34 w 41"/>
              <a:gd name="T7" fmla="*/ 66 h 83"/>
              <a:gd name="T8" fmla="*/ 1 w 41"/>
              <a:gd name="T9" fmla="*/ 2 h 83"/>
              <a:gd name="T10" fmla="*/ 1 w 41"/>
              <a:gd name="T11" fmla="*/ 1 h 83"/>
              <a:gd name="T12" fmla="*/ 0 w 41"/>
              <a:gd name="T13" fmla="*/ 0 h 83"/>
              <a:gd name="T14" fmla="*/ 23 w 41"/>
              <a:gd name="T15" fmla="*/ 69 h 83"/>
              <a:gd name="T16" fmla="*/ 28 w 41"/>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3">
                <a:moveTo>
                  <a:pt x="28" y="83"/>
                </a:moveTo>
                <a:cubicBezTo>
                  <a:pt x="31" y="82"/>
                  <a:pt x="35" y="81"/>
                  <a:pt x="38" y="80"/>
                </a:cubicBezTo>
                <a:cubicBezTo>
                  <a:pt x="39" y="80"/>
                  <a:pt x="40" y="79"/>
                  <a:pt x="41" y="79"/>
                </a:cubicBezTo>
                <a:cubicBezTo>
                  <a:pt x="38" y="75"/>
                  <a:pt x="36" y="70"/>
                  <a:pt x="34" y="66"/>
                </a:cubicBezTo>
                <a:cubicBezTo>
                  <a:pt x="23" y="44"/>
                  <a:pt x="12" y="23"/>
                  <a:pt x="1" y="2"/>
                </a:cubicBezTo>
                <a:cubicBezTo>
                  <a:pt x="1" y="2"/>
                  <a:pt x="1" y="2"/>
                  <a:pt x="1" y="1"/>
                </a:cubicBezTo>
                <a:cubicBezTo>
                  <a:pt x="0" y="1"/>
                  <a:pt x="0" y="0"/>
                  <a:pt x="0" y="0"/>
                </a:cubicBezTo>
                <a:cubicBezTo>
                  <a:pt x="8" y="23"/>
                  <a:pt x="15" y="46"/>
                  <a:pt x="23" y="69"/>
                </a:cubicBezTo>
                <a:cubicBezTo>
                  <a:pt x="25" y="74"/>
                  <a:pt x="26" y="79"/>
                  <a:pt x="28" y="8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93" name="Freeform 44"/>
          <p:cNvSpPr/>
          <p:nvPr/>
        </p:nvSpPr>
        <p:spPr bwMode="auto">
          <a:xfrm flipH="1">
            <a:off x="8191650" y="4677069"/>
            <a:ext cx="1671647" cy="243380"/>
          </a:xfrm>
          <a:custGeom>
            <a:avLst/>
            <a:gdLst>
              <a:gd name="T0" fmla="*/ 1044 w 1044"/>
              <a:gd name="T1" fmla="*/ 152 h 152"/>
              <a:gd name="T2" fmla="*/ 0 w 1044"/>
              <a:gd name="T3" fmla="*/ 5 h 152"/>
              <a:gd name="T4" fmla="*/ 0 w 1044"/>
              <a:gd name="T5" fmla="*/ 0 h 152"/>
              <a:gd name="T6" fmla="*/ 1044 w 1044"/>
              <a:gd name="T7" fmla="*/ 147 h 152"/>
              <a:gd name="T8" fmla="*/ 1044 w 1044"/>
              <a:gd name="T9" fmla="*/ 152 h 152"/>
            </a:gdLst>
            <a:ahLst/>
            <a:cxnLst>
              <a:cxn ang="0">
                <a:pos x="T0" y="T1"/>
              </a:cxn>
              <a:cxn ang="0">
                <a:pos x="T2" y="T3"/>
              </a:cxn>
              <a:cxn ang="0">
                <a:pos x="T4" y="T5"/>
              </a:cxn>
              <a:cxn ang="0">
                <a:pos x="T6" y="T7"/>
              </a:cxn>
              <a:cxn ang="0">
                <a:pos x="T8" y="T9"/>
              </a:cxn>
            </a:cxnLst>
            <a:rect l="0" t="0" r="r" b="b"/>
            <a:pathLst>
              <a:path w="1044" h="152">
                <a:moveTo>
                  <a:pt x="1044" y="152"/>
                </a:moveTo>
                <a:lnTo>
                  <a:pt x="0" y="5"/>
                </a:lnTo>
                <a:lnTo>
                  <a:pt x="0" y="0"/>
                </a:lnTo>
                <a:lnTo>
                  <a:pt x="1044" y="147"/>
                </a:lnTo>
                <a:lnTo>
                  <a:pt x="1044" y="15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94" name="Freeform 45"/>
          <p:cNvSpPr/>
          <p:nvPr/>
        </p:nvSpPr>
        <p:spPr bwMode="auto">
          <a:xfrm flipH="1">
            <a:off x="8142012" y="5528905"/>
            <a:ext cx="768573" cy="291417"/>
          </a:xfrm>
          <a:custGeom>
            <a:avLst/>
            <a:gdLst>
              <a:gd name="T0" fmla="*/ 2 w 480"/>
              <a:gd name="T1" fmla="*/ 182 h 182"/>
              <a:gd name="T2" fmla="*/ 0 w 480"/>
              <a:gd name="T3" fmla="*/ 177 h 182"/>
              <a:gd name="T4" fmla="*/ 477 w 480"/>
              <a:gd name="T5" fmla="*/ 0 h 182"/>
              <a:gd name="T6" fmla="*/ 480 w 480"/>
              <a:gd name="T7" fmla="*/ 5 h 182"/>
              <a:gd name="T8" fmla="*/ 2 w 480"/>
              <a:gd name="T9" fmla="*/ 182 h 182"/>
            </a:gdLst>
            <a:ahLst/>
            <a:cxnLst>
              <a:cxn ang="0">
                <a:pos x="T0" y="T1"/>
              </a:cxn>
              <a:cxn ang="0">
                <a:pos x="T2" y="T3"/>
              </a:cxn>
              <a:cxn ang="0">
                <a:pos x="T4" y="T5"/>
              </a:cxn>
              <a:cxn ang="0">
                <a:pos x="T6" y="T7"/>
              </a:cxn>
              <a:cxn ang="0">
                <a:pos x="T8" y="T9"/>
              </a:cxn>
            </a:cxnLst>
            <a:rect l="0" t="0" r="r" b="b"/>
            <a:pathLst>
              <a:path w="480" h="182">
                <a:moveTo>
                  <a:pt x="2" y="182"/>
                </a:moveTo>
                <a:lnTo>
                  <a:pt x="0" y="177"/>
                </a:lnTo>
                <a:lnTo>
                  <a:pt x="477" y="0"/>
                </a:lnTo>
                <a:lnTo>
                  <a:pt x="480" y="5"/>
                </a:lnTo>
                <a:lnTo>
                  <a:pt x="2" y="18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95" name="Freeform 46"/>
          <p:cNvSpPr>
            <a:spLocks noEditPoints="1"/>
          </p:cNvSpPr>
          <p:nvPr/>
        </p:nvSpPr>
        <p:spPr bwMode="auto">
          <a:xfrm flipH="1">
            <a:off x="8097177" y="4790755"/>
            <a:ext cx="110483" cy="132899"/>
          </a:xfrm>
          <a:custGeom>
            <a:avLst/>
            <a:gdLst>
              <a:gd name="T0" fmla="*/ 7 w 29"/>
              <a:gd name="T1" fmla="*/ 35 h 35"/>
              <a:gd name="T2" fmla="*/ 7 w 29"/>
              <a:gd name="T3" fmla="*/ 35 h 35"/>
              <a:gd name="T4" fmla="*/ 3 w 29"/>
              <a:gd name="T5" fmla="*/ 34 h 35"/>
              <a:gd name="T6" fmla="*/ 1 w 29"/>
              <a:gd name="T7" fmla="*/ 25 h 35"/>
              <a:gd name="T8" fmla="*/ 6 w 29"/>
              <a:gd name="T9" fmla="*/ 12 h 35"/>
              <a:gd name="T10" fmla="*/ 22 w 29"/>
              <a:gd name="T11" fmla="*/ 0 h 35"/>
              <a:gd name="T12" fmla="*/ 26 w 29"/>
              <a:gd name="T13" fmla="*/ 1 h 35"/>
              <a:gd name="T14" fmla="*/ 28 w 29"/>
              <a:gd name="T15" fmla="*/ 10 h 35"/>
              <a:gd name="T16" fmla="*/ 23 w 29"/>
              <a:gd name="T17" fmla="*/ 23 h 35"/>
              <a:gd name="T18" fmla="*/ 7 w 29"/>
              <a:gd name="T19" fmla="*/ 35 h 35"/>
              <a:gd name="T20" fmla="*/ 22 w 29"/>
              <a:gd name="T21" fmla="*/ 2 h 35"/>
              <a:gd name="T22" fmla="*/ 8 w 29"/>
              <a:gd name="T23" fmla="*/ 13 h 35"/>
              <a:gd name="T24" fmla="*/ 3 w 29"/>
              <a:gd name="T25" fmla="*/ 25 h 35"/>
              <a:gd name="T26" fmla="*/ 5 w 29"/>
              <a:gd name="T27" fmla="*/ 32 h 35"/>
              <a:gd name="T28" fmla="*/ 7 w 29"/>
              <a:gd name="T29" fmla="*/ 33 h 35"/>
              <a:gd name="T30" fmla="*/ 7 w 29"/>
              <a:gd name="T31" fmla="*/ 33 h 35"/>
              <a:gd name="T32" fmla="*/ 21 w 29"/>
              <a:gd name="T33" fmla="*/ 22 h 35"/>
              <a:gd name="T34" fmla="*/ 26 w 29"/>
              <a:gd name="T35" fmla="*/ 10 h 35"/>
              <a:gd name="T36" fmla="*/ 25 w 29"/>
              <a:gd name="T37" fmla="*/ 3 h 35"/>
              <a:gd name="T38" fmla="*/ 22 w 29"/>
              <a:gd name="T3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5">
                <a:moveTo>
                  <a:pt x="7" y="35"/>
                </a:moveTo>
                <a:cubicBezTo>
                  <a:pt x="7" y="35"/>
                  <a:pt x="7" y="35"/>
                  <a:pt x="7" y="35"/>
                </a:cubicBezTo>
                <a:cubicBezTo>
                  <a:pt x="5" y="35"/>
                  <a:pt x="4" y="34"/>
                  <a:pt x="3" y="34"/>
                </a:cubicBezTo>
                <a:cubicBezTo>
                  <a:pt x="1" y="32"/>
                  <a:pt x="0" y="29"/>
                  <a:pt x="1" y="25"/>
                </a:cubicBezTo>
                <a:cubicBezTo>
                  <a:pt x="1" y="20"/>
                  <a:pt x="3" y="16"/>
                  <a:pt x="6" y="12"/>
                </a:cubicBezTo>
                <a:cubicBezTo>
                  <a:pt x="11" y="5"/>
                  <a:pt x="18" y="0"/>
                  <a:pt x="22" y="0"/>
                </a:cubicBezTo>
                <a:cubicBezTo>
                  <a:pt x="24" y="0"/>
                  <a:pt x="25" y="0"/>
                  <a:pt x="26" y="1"/>
                </a:cubicBezTo>
                <a:cubicBezTo>
                  <a:pt x="28" y="3"/>
                  <a:pt x="29" y="6"/>
                  <a:pt x="28" y="10"/>
                </a:cubicBezTo>
                <a:cubicBezTo>
                  <a:pt x="28" y="14"/>
                  <a:pt x="26" y="19"/>
                  <a:pt x="23" y="23"/>
                </a:cubicBezTo>
                <a:cubicBezTo>
                  <a:pt x="18" y="30"/>
                  <a:pt x="12" y="35"/>
                  <a:pt x="7" y="35"/>
                </a:cubicBezTo>
                <a:close/>
                <a:moveTo>
                  <a:pt x="22" y="2"/>
                </a:moveTo>
                <a:cubicBezTo>
                  <a:pt x="18" y="2"/>
                  <a:pt x="12" y="6"/>
                  <a:pt x="8" y="13"/>
                </a:cubicBezTo>
                <a:cubicBezTo>
                  <a:pt x="5" y="17"/>
                  <a:pt x="3" y="21"/>
                  <a:pt x="3" y="25"/>
                </a:cubicBezTo>
                <a:cubicBezTo>
                  <a:pt x="2" y="28"/>
                  <a:pt x="3" y="31"/>
                  <a:pt x="5" y="32"/>
                </a:cubicBezTo>
                <a:cubicBezTo>
                  <a:pt x="5" y="32"/>
                  <a:pt x="6" y="33"/>
                  <a:pt x="7" y="33"/>
                </a:cubicBezTo>
                <a:cubicBezTo>
                  <a:pt x="7" y="33"/>
                  <a:pt x="7" y="33"/>
                  <a:pt x="7" y="33"/>
                </a:cubicBezTo>
                <a:cubicBezTo>
                  <a:pt x="11" y="33"/>
                  <a:pt x="17" y="28"/>
                  <a:pt x="21" y="22"/>
                </a:cubicBezTo>
                <a:cubicBezTo>
                  <a:pt x="24" y="18"/>
                  <a:pt x="26" y="13"/>
                  <a:pt x="26" y="10"/>
                </a:cubicBezTo>
                <a:cubicBezTo>
                  <a:pt x="27" y="6"/>
                  <a:pt x="26" y="4"/>
                  <a:pt x="25" y="3"/>
                </a:cubicBezTo>
                <a:cubicBezTo>
                  <a:pt x="24" y="2"/>
                  <a:pt x="23" y="2"/>
                  <a:pt x="22" y="2"/>
                </a:cubicBez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96" name="Freeform 47"/>
          <p:cNvSpPr>
            <a:spLocks noEditPoints="1"/>
          </p:cNvSpPr>
          <p:nvPr/>
        </p:nvSpPr>
        <p:spPr bwMode="auto">
          <a:xfrm flipH="1">
            <a:off x="8188446" y="4790755"/>
            <a:ext cx="108881" cy="132899"/>
          </a:xfrm>
          <a:custGeom>
            <a:avLst/>
            <a:gdLst>
              <a:gd name="T0" fmla="*/ 22 w 29"/>
              <a:gd name="T1" fmla="*/ 35 h 35"/>
              <a:gd name="T2" fmla="*/ 6 w 29"/>
              <a:gd name="T3" fmla="*/ 23 h 35"/>
              <a:gd name="T4" fmla="*/ 1 w 29"/>
              <a:gd name="T5" fmla="*/ 10 h 35"/>
              <a:gd name="T6" fmla="*/ 3 w 29"/>
              <a:gd name="T7" fmla="*/ 1 h 35"/>
              <a:gd name="T8" fmla="*/ 7 w 29"/>
              <a:gd name="T9" fmla="*/ 0 h 35"/>
              <a:gd name="T10" fmla="*/ 23 w 29"/>
              <a:gd name="T11" fmla="*/ 12 h 35"/>
              <a:gd name="T12" fmla="*/ 28 w 29"/>
              <a:gd name="T13" fmla="*/ 25 h 35"/>
              <a:gd name="T14" fmla="*/ 26 w 29"/>
              <a:gd name="T15" fmla="*/ 34 h 35"/>
              <a:gd name="T16" fmla="*/ 22 w 29"/>
              <a:gd name="T17" fmla="*/ 35 h 35"/>
              <a:gd name="T18" fmla="*/ 7 w 29"/>
              <a:gd name="T19" fmla="*/ 2 h 35"/>
              <a:gd name="T20" fmla="*/ 5 w 29"/>
              <a:gd name="T21" fmla="*/ 3 h 35"/>
              <a:gd name="T22" fmla="*/ 3 w 29"/>
              <a:gd name="T23" fmla="*/ 10 h 35"/>
              <a:gd name="T24" fmla="*/ 8 w 29"/>
              <a:gd name="T25" fmla="*/ 22 h 35"/>
              <a:gd name="T26" fmla="*/ 22 w 29"/>
              <a:gd name="T27" fmla="*/ 33 h 35"/>
              <a:gd name="T28" fmla="*/ 25 w 29"/>
              <a:gd name="T29" fmla="*/ 32 h 35"/>
              <a:gd name="T30" fmla="*/ 26 w 29"/>
              <a:gd name="T31" fmla="*/ 25 h 35"/>
              <a:gd name="T32" fmla="*/ 21 w 29"/>
              <a:gd name="T33" fmla="*/ 13 h 35"/>
              <a:gd name="T34" fmla="*/ 7 w 29"/>
              <a:gd name="T35"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5">
                <a:moveTo>
                  <a:pt x="22" y="35"/>
                </a:moveTo>
                <a:cubicBezTo>
                  <a:pt x="18" y="35"/>
                  <a:pt x="11" y="30"/>
                  <a:pt x="6" y="23"/>
                </a:cubicBezTo>
                <a:cubicBezTo>
                  <a:pt x="3" y="19"/>
                  <a:pt x="1" y="14"/>
                  <a:pt x="1" y="10"/>
                </a:cubicBezTo>
                <a:cubicBezTo>
                  <a:pt x="0" y="6"/>
                  <a:pt x="1" y="3"/>
                  <a:pt x="3" y="1"/>
                </a:cubicBezTo>
                <a:cubicBezTo>
                  <a:pt x="4" y="0"/>
                  <a:pt x="5" y="0"/>
                  <a:pt x="7" y="0"/>
                </a:cubicBezTo>
                <a:cubicBezTo>
                  <a:pt x="12" y="0"/>
                  <a:pt x="18" y="5"/>
                  <a:pt x="23" y="12"/>
                </a:cubicBezTo>
                <a:cubicBezTo>
                  <a:pt x="26" y="16"/>
                  <a:pt x="28" y="20"/>
                  <a:pt x="28" y="25"/>
                </a:cubicBezTo>
                <a:cubicBezTo>
                  <a:pt x="29" y="29"/>
                  <a:pt x="28" y="32"/>
                  <a:pt x="26" y="34"/>
                </a:cubicBezTo>
                <a:cubicBezTo>
                  <a:pt x="25" y="34"/>
                  <a:pt x="24" y="35"/>
                  <a:pt x="22" y="35"/>
                </a:cubicBezTo>
                <a:close/>
                <a:moveTo>
                  <a:pt x="7" y="2"/>
                </a:moveTo>
                <a:cubicBezTo>
                  <a:pt x="6" y="2"/>
                  <a:pt x="5" y="2"/>
                  <a:pt x="5" y="3"/>
                </a:cubicBezTo>
                <a:cubicBezTo>
                  <a:pt x="3" y="4"/>
                  <a:pt x="2" y="6"/>
                  <a:pt x="3" y="10"/>
                </a:cubicBezTo>
                <a:cubicBezTo>
                  <a:pt x="3" y="13"/>
                  <a:pt x="5" y="18"/>
                  <a:pt x="8" y="22"/>
                </a:cubicBezTo>
                <a:cubicBezTo>
                  <a:pt x="12" y="28"/>
                  <a:pt x="18" y="33"/>
                  <a:pt x="22" y="33"/>
                </a:cubicBezTo>
                <a:cubicBezTo>
                  <a:pt x="23" y="33"/>
                  <a:pt x="24" y="32"/>
                  <a:pt x="25" y="32"/>
                </a:cubicBezTo>
                <a:cubicBezTo>
                  <a:pt x="26" y="31"/>
                  <a:pt x="27" y="28"/>
                  <a:pt x="26" y="25"/>
                </a:cubicBezTo>
                <a:cubicBezTo>
                  <a:pt x="26" y="21"/>
                  <a:pt x="24" y="17"/>
                  <a:pt x="21" y="13"/>
                </a:cubicBezTo>
                <a:cubicBezTo>
                  <a:pt x="17" y="6"/>
                  <a:pt x="11" y="2"/>
                  <a:pt x="7" y="2"/>
                </a:cubicBez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97" name="Freeform 48"/>
          <p:cNvSpPr/>
          <p:nvPr/>
        </p:nvSpPr>
        <p:spPr bwMode="auto">
          <a:xfrm flipH="1">
            <a:off x="8199654" y="4915647"/>
            <a:ext cx="102476" cy="83263"/>
          </a:xfrm>
          <a:custGeom>
            <a:avLst/>
            <a:gdLst>
              <a:gd name="T0" fmla="*/ 3 w 64"/>
              <a:gd name="T1" fmla="*/ 52 h 52"/>
              <a:gd name="T2" fmla="*/ 0 w 64"/>
              <a:gd name="T3" fmla="*/ 50 h 52"/>
              <a:gd name="T4" fmla="*/ 59 w 64"/>
              <a:gd name="T5" fmla="*/ 0 h 52"/>
              <a:gd name="T6" fmla="*/ 64 w 64"/>
              <a:gd name="T7" fmla="*/ 5 h 52"/>
              <a:gd name="T8" fmla="*/ 3 w 64"/>
              <a:gd name="T9" fmla="*/ 52 h 52"/>
            </a:gdLst>
            <a:ahLst/>
            <a:cxnLst>
              <a:cxn ang="0">
                <a:pos x="T0" y="T1"/>
              </a:cxn>
              <a:cxn ang="0">
                <a:pos x="T2" y="T3"/>
              </a:cxn>
              <a:cxn ang="0">
                <a:pos x="T4" y="T5"/>
              </a:cxn>
              <a:cxn ang="0">
                <a:pos x="T6" y="T7"/>
              </a:cxn>
              <a:cxn ang="0">
                <a:pos x="T8" y="T9"/>
              </a:cxn>
            </a:cxnLst>
            <a:rect l="0" t="0" r="r" b="b"/>
            <a:pathLst>
              <a:path w="64" h="52">
                <a:moveTo>
                  <a:pt x="3" y="52"/>
                </a:moveTo>
                <a:lnTo>
                  <a:pt x="0" y="50"/>
                </a:lnTo>
                <a:lnTo>
                  <a:pt x="59" y="0"/>
                </a:lnTo>
                <a:lnTo>
                  <a:pt x="64" y="5"/>
                </a:lnTo>
                <a:lnTo>
                  <a:pt x="3" y="52"/>
                </a:ln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98" name="Freeform 49"/>
          <p:cNvSpPr/>
          <p:nvPr/>
        </p:nvSpPr>
        <p:spPr bwMode="auto">
          <a:xfrm flipH="1">
            <a:off x="8146817" y="4920452"/>
            <a:ext cx="44833" cy="131297"/>
          </a:xfrm>
          <a:custGeom>
            <a:avLst/>
            <a:gdLst>
              <a:gd name="T0" fmla="*/ 26 w 28"/>
              <a:gd name="T1" fmla="*/ 82 h 82"/>
              <a:gd name="T2" fmla="*/ 0 w 28"/>
              <a:gd name="T3" fmla="*/ 0 h 82"/>
              <a:gd name="T4" fmla="*/ 5 w 28"/>
              <a:gd name="T5" fmla="*/ 0 h 82"/>
              <a:gd name="T6" fmla="*/ 28 w 28"/>
              <a:gd name="T7" fmla="*/ 80 h 82"/>
              <a:gd name="T8" fmla="*/ 26 w 28"/>
              <a:gd name="T9" fmla="*/ 82 h 82"/>
            </a:gdLst>
            <a:ahLst/>
            <a:cxnLst>
              <a:cxn ang="0">
                <a:pos x="T0" y="T1"/>
              </a:cxn>
              <a:cxn ang="0">
                <a:pos x="T2" y="T3"/>
              </a:cxn>
              <a:cxn ang="0">
                <a:pos x="T4" y="T5"/>
              </a:cxn>
              <a:cxn ang="0">
                <a:pos x="T6" y="T7"/>
              </a:cxn>
              <a:cxn ang="0">
                <a:pos x="T8" y="T9"/>
              </a:cxn>
            </a:cxnLst>
            <a:rect l="0" t="0" r="r" b="b"/>
            <a:pathLst>
              <a:path w="28" h="82">
                <a:moveTo>
                  <a:pt x="26" y="82"/>
                </a:moveTo>
                <a:lnTo>
                  <a:pt x="0" y="0"/>
                </a:lnTo>
                <a:lnTo>
                  <a:pt x="5" y="0"/>
                </a:lnTo>
                <a:lnTo>
                  <a:pt x="28" y="80"/>
                </a:lnTo>
                <a:lnTo>
                  <a:pt x="26" y="82"/>
                </a:ln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99" name="Freeform 50"/>
          <p:cNvSpPr>
            <a:spLocks noEditPoints="1"/>
          </p:cNvSpPr>
          <p:nvPr/>
        </p:nvSpPr>
        <p:spPr bwMode="auto">
          <a:xfrm flipH="1">
            <a:off x="8127601" y="5370385"/>
            <a:ext cx="83263" cy="150512"/>
          </a:xfrm>
          <a:custGeom>
            <a:avLst/>
            <a:gdLst>
              <a:gd name="T0" fmla="*/ 14 w 22"/>
              <a:gd name="T1" fmla="*/ 40 h 40"/>
              <a:gd name="T2" fmla="*/ 2 w 22"/>
              <a:gd name="T3" fmla="*/ 22 h 40"/>
              <a:gd name="T4" fmla="*/ 8 w 22"/>
              <a:gd name="T5" fmla="*/ 1 h 40"/>
              <a:gd name="T6" fmla="*/ 21 w 22"/>
              <a:gd name="T7" fmla="*/ 18 h 40"/>
              <a:gd name="T8" fmla="*/ 21 w 22"/>
              <a:gd name="T9" fmla="*/ 32 h 40"/>
              <a:gd name="T10" fmla="*/ 15 w 22"/>
              <a:gd name="T11" fmla="*/ 40 h 40"/>
              <a:gd name="T12" fmla="*/ 14 w 22"/>
              <a:gd name="T13" fmla="*/ 40 h 40"/>
              <a:gd name="T14" fmla="*/ 9 w 22"/>
              <a:gd name="T15" fmla="*/ 3 h 40"/>
              <a:gd name="T16" fmla="*/ 8 w 22"/>
              <a:gd name="T17" fmla="*/ 3 h 40"/>
              <a:gd name="T18" fmla="*/ 4 w 22"/>
              <a:gd name="T19" fmla="*/ 22 h 40"/>
              <a:gd name="T20" fmla="*/ 15 w 22"/>
              <a:gd name="T21" fmla="*/ 38 h 40"/>
              <a:gd name="T22" fmla="*/ 19 w 22"/>
              <a:gd name="T23" fmla="*/ 32 h 40"/>
              <a:gd name="T24" fmla="*/ 19 w 22"/>
              <a:gd name="T25" fmla="*/ 19 h 40"/>
              <a:gd name="T26" fmla="*/ 9 w 22"/>
              <a:gd name="T2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0">
                <a:moveTo>
                  <a:pt x="14" y="40"/>
                </a:moveTo>
                <a:cubicBezTo>
                  <a:pt x="9" y="40"/>
                  <a:pt x="3" y="32"/>
                  <a:pt x="2" y="22"/>
                </a:cubicBezTo>
                <a:cubicBezTo>
                  <a:pt x="0" y="11"/>
                  <a:pt x="2" y="2"/>
                  <a:pt x="8" y="1"/>
                </a:cubicBezTo>
                <a:cubicBezTo>
                  <a:pt x="13" y="0"/>
                  <a:pt x="19" y="8"/>
                  <a:pt x="21" y="18"/>
                </a:cubicBezTo>
                <a:cubicBezTo>
                  <a:pt x="22" y="23"/>
                  <a:pt x="22" y="28"/>
                  <a:pt x="21" y="32"/>
                </a:cubicBezTo>
                <a:cubicBezTo>
                  <a:pt x="20" y="37"/>
                  <a:pt x="18" y="39"/>
                  <a:pt x="15" y="40"/>
                </a:cubicBezTo>
                <a:cubicBezTo>
                  <a:pt x="15" y="40"/>
                  <a:pt x="14" y="40"/>
                  <a:pt x="14" y="40"/>
                </a:cubicBezTo>
                <a:close/>
                <a:moveTo>
                  <a:pt x="9" y="3"/>
                </a:moveTo>
                <a:cubicBezTo>
                  <a:pt x="9" y="3"/>
                  <a:pt x="8" y="3"/>
                  <a:pt x="8" y="3"/>
                </a:cubicBezTo>
                <a:cubicBezTo>
                  <a:pt x="4" y="3"/>
                  <a:pt x="2" y="12"/>
                  <a:pt x="4" y="22"/>
                </a:cubicBezTo>
                <a:cubicBezTo>
                  <a:pt x="5" y="31"/>
                  <a:pt x="10" y="38"/>
                  <a:pt x="15" y="38"/>
                </a:cubicBezTo>
                <a:cubicBezTo>
                  <a:pt x="17" y="37"/>
                  <a:pt x="18" y="35"/>
                  <a:pt x="19" y="32"/>
                </a:cubicBezTo>
                <a:cubicBezTo>
                  <a:pt x="20" y="28"/>
                  <a:pt x="20" y="23"/>
                  <a:pt x="19" y="19"/>
                </a:cubicBezTo>
                <a:cubicBezTo>
                  <a:pt x="18" y="10"/>
                  <a:pt x="13" y="3"/>
                  <a:pt x="9" y="3"/>
                </a:cubicBez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00" name="Freeform 51"/>
          <p:cNvSpPr>
            <a:spLocks noEditPoints="1"/>
          </p:cNvSpPr>
          <p:nvPr/>
        </p:nvSpPr>
        <p:spPr bwMode="auto">
          <a:xfrm flipH="1">
            <a:off x="8158023" y="5471261"/>
            <a:ext cx="150512" cy="80060"/>
          </a:xfrm>
          <a:custGeom>
            <a:avLst/>
            <a:gdLst>
              <a:gd name="T0" fmla="*/ 26 w 40"/>
              <a:gd name="T1" fmla="*/ 21 h 21"/>
              <a:gd name="T2" fmla="*/ 19 w 40"/>
              <a:gd name="T3" fmla="*/ 20 h 21"/>
              <a:gd name="T4" fmla="*/ 6 w 40"/>
              <a:gd name="T5" fmla="*/ 15 h 21"/>
              <a:gd name="T6" fmla="*/ 1 w 40"/>
              <a:gd name="T7" fmla="*/ 6 h 21"/>
              <a:gd name="T8" fmla="*/ 15 w 40"/>
              <a:gd name="T9" fmla="*/ 0 h 21"/>
              <a:gd name="T10" fmla="*/ 22 w 40"/>
              <a:gd name="T11" fmla="*/ 0 h 21"/>
              <a:gd name="T12" fmla="*/ 35 w 40"/>
              <a:gd name="T13" fmla="*/ 6 h 21"/>
              <a:gd name="T14" fmla="*/ 40 w 40"/>
              <a:gd name="T15" fmla="*/ 14 h 21"/>
              <a:gd name="T16" fmla="*/ 26 w 40"/>
              <a:gd name="T17" fmla="*/ 21 h 21"/>
              <a:gd name="T18" fmla="*/ 15 w 40"/>
              <a:gd name="T19" fmla="*/ 2 h 21"/>
              <a:gd name="T20" fmla="*/ 3 w 40"/>
              <a:gd name="T21" fmla="*/ 7 h 21"/>
              <a:gd name="T22" fmla="*/ 7 w 40"/>
              <a:gd name="T23" fmla="*/ 13 h 21"/>
              <a:gd name="T24" fmla="*/ 19 w 40"/>
              <a:gd name="T25" fmla="*/ 18 h 21"/>
              <a:gd name="T26" fmla="*/ 26 w 40"/>
              <a:gd name="T27" fmla="*/ 19 h 21"/>
              <a:gd name="T28" fmla="*/ 38 w 40"/>
              <a:gd name="T29" fmla="*/ 13 h 21"/>
              <a:gd name="T30" fmla="*/ 34 w 40"/>
              <a:gd name="T31" fmla="*/ 7 h 21"/>
              <a:gd name="T32" fmla="*/ 22 w 40"/>
              <a:gd name="T33" fmla="*/ 2 h 21"/>
              <a:gd name="T34" fmla="*/ 15 w 40"/>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1">
                <a:moveTo>
                  <a:pt x="26" y="21"/>
                </a:moveTo>
                <a:cubicBezTo>
                  <a:pt x="23" y="21"/>
                  <a:pt x="21" y="20"/>
                  <a:pt x="19" y="20"/>
                </a:cubicBezTo>
                <a:cubicBezTo>
                  <a:pt x="14" y="19"/>
                  <a:pt x="9" y="17"/>
                  <a:pt x="6" y="15"/>
                </a:cubicBezTo>
                <a:cubicBezTo>
                  <a:pt x="2" y="12"/>
                  <a:pt x="0" y="9"/>
                  <a:pt x="1" y="6"/>
                </a:cubicBezTo>
                <a:cubicBezTo>
                  <a:pt x="2" y="2"/>
                  <a:pt x="7" y="0"/>
                  <a:pt x="15" y="0"/>
                </a:cubicBezTo>
                <a:cubicBezTo>
                  <a:pt x="18" y="0"/>
                  <a:pt x="20" y="0"/>
                  <a:pt x="22" y="0"/>
                </a:cubicBezTo>
                <a:cubicBezTo>
                  <a:pt x="27" y="1"/>
                  <a:pt x="32" y="3"/>
                  <a:pt x="35" y="6"/>
                </a:cubicBezTo>
                <a:cubicBezTo>
                  <a:pt x="39" y="8"/>
                  <a:pt x="40" y="11"/>
                  <a:pt x="40" y="14"/>
                </a:cubicBezTo>
                <a:cubicBezTo>
                  <a:pt x="39" y="18"/>
                  <a:pt x="34" y="21"/>
                  <a:pt x="26" y="21"/>
                </a:cubicBezTo>
                <a:close/>
                <a:moveTo>
                  <a:pt x="15" y="2"/>
                </a:moveTo>
                <a:cubicBezTo>
                  <a:pt x="8" y="2"/>
                  <a:pt x="4" y="4"/>
                  <a:pt x="3" y="7"/>
                </a:cubicBezTo>
                <a:cubicBezTo>
                  <a:pt x="3" y="9"/>
                  <a:pt x="4" y="11"/>
                  <a:pt x="7" y="13"/>
                </a:cubicBezTo>
                <a:cubicBezTo>
                  <a:pt x="10" y="15"/>
                  <a:pt x="14" y="17"/>
                  <a:pt x="19" y="18"/>
                </a:cubicBezTo>
                <a:cubicBezTo>
                  <a:pt x="21" y="18"/>
                  <a:pt x="23" y="19"/>
                  <a:pt x="26" y="19"/>
                </a:cubicBezTo>
                <a:cubicBezTo>
                  <a:pt x="32" y="19"/>
                  <a:pt x="37" y="17"/>
                  <a:pt x="38" y="13"/>
                </a:cubicBezTo>
                <a:cubicBezTo>
                  <a:pt x="38" y="11"/>
                  <a:pt x="37" y="9"/>
                  <a:pt x="34" y="7"/>
                </a:cubicBezTo>
                <a:cubicBezTo>
                  <a:pt x="31" y="5"/>
                  <a:pt x="27" y="3"/>
                  <a:pt x="22" y="2"/>
                </a:cubicBezTo>
                <a:cubicBezTo>
                  <a:pt x="20" y="2"/>
                  <a:pt x="17" y="2"/>
                  <a:pt x="15" y="2"/>
                </a:cubicBez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01" name="Freeform 52"/>
          <p:cNvSpPr/>
          <p:nvPr/>
        </p:nvSpPr>
        <p:spPr bwMode="auto">
          <a:xfrm flipH="1">
            <a:off x="8153219" y="5525701"/>
            <a:ext cx="24019" cy="123291"/>
          </a:xfrm>
          <a:custGeom>
            <a:avLst/>
            <a:gdLst>
              <a:gd name="T0" fmla="*/ 5 w 15"/>
              <a:gd name="T1" fmla="*/ 77 h 77"/>
              <a:gd name="T2" fmla="*/ 0 w 15"/>
              <a:gd name="T3" fmla="*/ 77 h 77"/>
              <a:gd name="T4" fmla="*/ 10 w 15"/>
              <a:gd name="T5" fmla="*/ 0 h 77"/>
              <a:gd name="T6" fmla="*/ 15 w 15"/>
              <a:gd name="T7" fmla="*/ 2 h 77"/>
              <a:gd name="T8" fmla="*/ 5 w 15"/>
              <a:gd name="T9" fmla="*/ 77 h 77"/>
            </a:gdLst>
            <a:ahLst/>
            <a:cxnLst>
              <a:cxn ang="0">
                <a:pos x="T0" y="T1"/>
              </a:cxn>
              <a:cxn ang="0">
                <a:pos x="T2" y="T3"/>
              </a:cxn>
              <a:cxn ang="0">
                <a:pos x="T4" y="T5"/>
              </a:cxn>
              <a:cxn ang="0">
                <a:pos x="T6" y="T7"/>
              </a:cxn>
              <a:cxn ang="0">
                <a:pos x="T8" y="T9"/>
              </a:cxn>
            </a:cxnLst>
            <a:rect l="0" t="0" r="r" b="b"/>
            <a:pathLst>
              <a:path w="15" h="77">
                <a:moveTo>
                  <a:pt x="5" y="77"/>
                </a:moveTo>
                <a:lnTo>
                  <a:pt x="0" y="77"/>
                </a:lnTo>
                <a:lnTo>
                  <a:pt x="10" y="0"/>
                </a:lnTo>
                <a:lnTo>
                  <a:pt x="15" y="2"/>
                </a:lnTo>
                <a:lnTo>
                  <a:pt x="5" y="77"/>
                </a:ln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02" name="Freeform 53"/>
          <p:cNvSpPr/>
          <p:nvPr/>
        </p:nvSpPr>
        <p:spPr bwMode="auto">
          <a:xfrm flipH="1">
            <a:off x="8025124" y="5512891"/>
            <a:ext cx="124893" cy="72053"/>
          </a:xfrm>
          <a:custGeom>
            <a:avLst/>
            <a:gdLst>
              <a:gd name="T0" fmla="*/ 75 w 78"/>
              <a:gd name="T1" fmla="*/ 45 h 45"/>
              <a:gd name="T2" fmla="*/ 0 w 78"/>
              <a:gd name="T3" fmla="*/ 5 h 45"/>
              <a:gd name="T4" fmla="*/ 2 w 78"/>
              <a:gd name="T5" fmla="*/ 0 h 45"/>
              <a:gd name="T6" fmla="*/ 78 w 78"/>
              <a:gd name="T7" fmla="*/ 41 h 45"/>
              <a:gd name="T8" fmla="*/ 75 w 78"/>
              <a:gd name="T9" fmla="*/ 45 h 45"/>
            </a:gdLst>
            <a:ahLst/>
            <a:cxnLst>
              <a:cxn ang="0">
                <a:pos x="T0" y="T1"/>
              </a:cxn>
              <a:cxn ang="0">
                <a:pos x="T2" y="T3"/>
              </a:cxn>
              <a:cxn ang="0">
                <a:pos x="T4" y="T5"/>
              </a:cxn>
              <a:cxn ang="0">
                <a:pos x="T6" y="T7"/>
              </a:cxn>
              <a:cxn ang="0">
                <a:pos x="T8" y="T9"/>
              </a:cxn>
            </a:cxnLst>
            <a:rect l="0" t="0" r="r" b="b"/>
            <a:pathLst>
              <a:path w="78" h="45">
                <a:moveTo>
                  <a:pt x="75" y="45"/>
                </a:moveTo>
                <a:lnTo>
                  <a:pt x="0" y="5"/>
                </a:lnTo>
                <a:lnTo>
                  <a:pt x="2" y="0"/>
                </a:lnTo>
                <a:lnTo>
                  <a:pt x="78" y="41"/>
                </a:lnTo>
                <a:lnTo>
                  <a:pt x="75" y="45"/>
                </a:lnTo>
                <a:close/>
              </a:path>
            </a:pathLst>
          </a:cu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03" name="标题 1"/>
          <p:cNvSpPr txBox="1"/>
          <p:nvPr/>
        </p:nvSpPr>
        <p:spPr>
          <a:xfrm>
            <a:off x="5308572" y="1428690"/>
            <a:ext cx="2108811" cy="6689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104" name="标题 1"/>
          <p:cNvSpPr txBox="1"/>
          <p:nvPr/>
        </p:nvSpPr>
        <p:spPr>
          <a:xfrm>
            <a:off x="4532892" y="2590552"/>
            <a:ext cx="2108811" cy="6689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105" name="标题 1"/>
          <p:cNvSpPr txBox="1"/>
          <p:nvPr/>
        </p:nvSpPr>
        <p:spPr>
          <a:xfrm>
            <a:off x="5321824" y="3753888"/>
            <a:ext cx="2108811" cy="6689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128" name="标题 1"/>
          <p:cNvSpPr txBox="1"/>
          <p:nvPr/>
        </p:nvSpPr>
        <p:spPr>
          <a:xfrm>
            <a:off x="4532892" y="4854779"/>
            <a:ext cx="2108811" cy="6689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106" name="Freeform 9"/>
          <p:cNvSpPr/>
          <p:nvPr/>
        </p:nvSpPr>
        <p:spPr bwMode="auto">
          <a:xfrm>
            <a:off x="4346215" y="1532777"/>
            <a:ext cx="400448" cy="369531"/>
          </a:xfrm>
          <a:custGeom>
            <a:avLst/>
            <a:gdLst>
              <a:gd name="T0" fmla="*/ 250 w 272"/>
              <a:gd name="T1" fmla="*/ 133 h 251"/>
              <a:gd name="T2" fmla="*/ 272 w 272"/>
              <a:gd name="T3" fmla="*/ 104 h 251"/>
              <a:gd name="T4" fmla="*/ 222 w 272"/>
              <a:gd name="T5" fmla="*/ 67 h 251"/>
              <a:gd name="T6" fmla="*/ 222 w 272"/>
              <a:gd name="T7" fmla="*/ 5 h 251"/>
              <a:gd name="T8" fmla="*/ 187 w 272"/>
              <a:gd name="T9" fmla="*/ 5 h 251"/>
              <a:gd name="T10" fmla="*/ 187 w 272"/>
              <a:gd name="T11" fmla="*/ 41 h 251"/>
              <a:gd name="T12" fmla="*/ 137 w 272"/>
              <a:gd name="T13" fmla="*/ 0 h 251"/>
              <a:gd name="T14" fmla="*/ 0 w 272"/>
              <a:gd name="T15" fmla="*/ 104 h 251"/>
              <a:gd name="T16" fmla="*/ 21 w 272"/>
              <a:gd name="T17" fmla="*/ 133 h 251"/>
              <a:gd name="T18" fmla="*/ 35 w 272"/>
              <a:gd name="T19" fmla="*/ 121 h 251"/>
              <a:gd name="T20" fmla="*/ 35 w 272"/>
              <a:gd name="T21" fmla="*/ 251 h 251"/>
              <a:gd name="T22" fmla="*/ 109 w 272"/>
              <a:gd name="T23" fmla="*/ 251 h 251"/>
              <a:gd name="T24" fmla="*/ 109 w 272"/>
              <a:gd name="T25" fmla="*/ 180 h 251"/>
              <a:gd name="T26" fmla="*/ 163 w 272"/>
              <a:gd name="T27" fmla="*/ 180 h 251"/>
              <a:gd name="T28" fmla="*/ 163 w 272"/>
              <a:gd name="T29" fmla="*/ 251 h 251"/>
              <a:gd name="T30" fmla="*/ 236 w 272"/>
              <a:gd name="T31" fmla="*/ 251 h 251"/>
              <a:gd name="T32" fmla="*/ 236 w 272"/>
              <a:gd name="T33" fmla="*/ 121 h 251"/>
              <a:gd name="T34" fmla="*/ 250 w 272"/>
              <a:gd name="T35" fmla="*/ 13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251">
                <a:moveTo>
                  <a:pt x="250" y="133"/>
                </a:moveTo>
                <a:lnTo>
                  <a:pt x="272" y="104"/>
                </a:lnTo>
                <a:lnTo>
                  <a:pt x="222" y="67"/>
                </a:lnTo>
                <a:lnTo>
                  <a:pt x="222" y="5"/>
                </a:lnTo>
                <a:lnTo>
                  <a:pt x="187" y="5"/>
                </a:lnTo>
                <a:lnTo>
                  <a:pt x="187" y="41"/>
                </a:lnTo>
                <a:lnTo>
                  <a:pt x="137" y="0"/>
                </a:lnTo>
                <a:lnTo>
                  <a:pt x="0" y="104"/>
                </a:lnTo>
                <a:lnTo>
                  <a:pt x="21" y="133"/>
                </a:lnTo>
                <a:lnTo>
                  <a:pt x="35" y="121"/>
                </a:lnTo>
                <a:lnTo>
                  <a:pt x="35" y="251"/>
                </a:lnTo>
                <a:lnTo>
                  <a:pt x="109" y="251"/>
                </a:lnTo>
                <a:lnTo>
                  <a:pt x="109" y="180"/>
                </a:lnTo>
                <a:lnTo>
                  <a:pt x="163" y="180"/>
                </a:lnTo>
                <a:lnTo>
                  <a:pt x="163" y="251"/>
                </a:lnTo>
                <a:lnTo>
                  <a:pt x="236" y="251"/>
                </a:lnTo>
                <a:lnTo>
                  <a:pt x="236" y="121"/>
                </a:lnTo>
                <a:lnTo>
                  <a:pt x="250" y="133"/>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07" name="Oval 9"/>
          <p:cNvSpPr>
            <a:spLocks noChangeArrowheads="1"/>
          </p:cNvSpPr>
          <p:nvPr/>
        </p:nvSpPr>
        <p:spPr bwMode="auto">
          <a:xfrm>
            <a:off x="7410595" y="2658966"/>
            <a:ext cx="470997" cy="470997"/>
          </a:xfrm>
          <a:custGeom>
            <a:avLst/>
            <a:gdLst/>
            <a:ahLst/>
            <a:cxnLst/>
            <a:rect l="l" t="t" r="r" b="b"/>
            <a:pathLst>
              <a:path w="331788" h="331787">
                <a:moveTo>
                  <a:pt x="141016" y="171722"/>
                </a:moveTo>
                <a:cubicBezTo>
                  <a:pt x="151585" y="172107"/>
                  <a:pt x="159873" y="179794"/>
                  <a:pt x="160785" y="190262"/>
                </a:cubicBezTo>
                <a:lnTo>
                  <a:pt x="141288" y="209549"/>
                </a:lnTo>
                <a:lnTo>
                  <a:pt x="122238" y="190499"/>
                </a:lnTo>
                <a:close/>
                <a:moveTo>
                  <a:pt x="136526" y="131762"/>
                </a:moveTo>
                <a:lnTo>
                  <a:pt x="170302" y="142436"/>
                </a:lnTo>
                <a:lnTo>
                  <a:pt x="141016" y="171722"/>
                </a:lnTo>
                <a:cubicBezTo>
                  <a:pt x="139731" y="170005"/>
                  <a:pt x="138145" y="169862"/>
                  <a:pt x="136526" y="169862"/>
                </a:cubicBezTo>
                <a:cubicBezTo>
                  <a:pt x="121621" y="169862"/>
                  <a:pt x="109538" y="181945"/>
                  <a:pt x="109538" y="196850"/>
                </a:cubicBezTo>
                <a:cubicBezTo>
                  <a:pt x="109538" y="211755"/>
                  <a:pt x="121621" y="223838"/>
                  <a:pt x="136526" y="223838"/>
                </a:cubicBezTo>
                <a:cubicBezTo>
                  <a:pt x="151431" y="223838"/>
                  <a:pt x="163514" y="211755"/>
                  <a:pt x="163514" y="196850"/>
                </a:cubicBezTo>
                <a:lnTo>
                  <a:pt x="160785" y="190262"/>
                </a:lnTo>
                <a:lnTo>
                  <a:pt x="189940" y="161420"/>
                </a:lnTo>
                <a:cubicBezTo>
                  <a:pt x="197686" y="170889"/>
                  <a:pt x="201614" y="183019"/>
                  <a:pt x="201614" y="196056"/>
                </a:cubicBezTo>
                <a:cubicBezTo>
                  <a:pt x="201614" y="231565"/>
                  <a:pt x="172473" y="260350"/>
                  <a:pt x="136526" y="260350"/>
                </a:cubicBezTo>
                <a:cubicBezTo>
                  <a:pt x="100579" y="260350"/>
                  <a:pt x="71438" y="231565"/>
                  <a:pt x="71438" y="196056"/>
                </a:cubicBezTo>
                <a:cubicBezTo>
                  <a:pt x="71438" y="160547"/>
                  <a:pt x="100579" y="131762"/>
                  <a:pt x="136526" y="131762"/>
                </a:cubicBezTo>
                <a:close/>
                <a:moveTo>
                  <a:pt x="195633" y="117104"/>
                </a:moveTo>
                <a:lnTo>
                  <a:pt x="215003" y="136627"/>
                </a:lnTo>
                <a:lnTo>
                  <a:pt x="189940" y="161420"/>
                </a:lnTo>
                <a:cubicBezTo>
                  <a:pt x="185755" y="152981"/>
                  <a:pt x="178912" y="146382"/>
                  <a:pt x="170302" y="142436"/>
                </a:cubicBezTo>
                <a:close/>
                <a:moveTo>
                  <a:pt x="232925" y="79812"/>
                </a:moveTo>
                <a:lnTo>
                  <a:pt x="236538" y="93662"/>
                </a:lnTo>
                <a:lnTo>
                  <a:pt x="236538" y="93662"/>
                </a:lnTo>
                <a:lnTo>
                  <a:pt x="253605" y="98440"/>
                </a:lnTo>
                <a:lnTo>
                  <a:pt x="241167" y="110744"/>
                </a:lnTo>
                <a:cubicBezTo>
                  <a:pt x="236831" y="102172"/>
                  <a:pt x="230187" y="95491"/>
                  <a:pt x="221685" y="91053"/>
                </a:cubicBezTo>
                <a:close/>
                <a:moveTo>
                  <a:pt x="136525" y="58737"/>
                </a:moveTo>
                <a:cubicBezTo>
                  <a:pt x="169304" y="58737"/>
                  <a:pt x="199385" y="70289"/>
                  <a:pt x="221685" y="91053"/>
                </a:cubicBezTo>
                <a:lnTo>
                  <a:pt x="195633" y="117104"/>
                </a:lnTo>
                <a:cubicBezTo>
                  <a:pt x="179742" y="102884"/>
                  <a:pt x="158628" y="95250"/>
                  <a:pt x="135731" y="95250"/>
                </a:cubicBezTo>
                <a:cubicBezTo>
                  <a:pt x="80057" y="95250"/>
                  <a:pt x="34925" y="140382"/>
                  <a:pt x="34925" y="196056"/>
                </a:cubicBezTo>
                <a:cubicBezTo>
                  <a:pt x="34925" y="251730"/>
                  <a:pt x="80057" y="296862"/>
                  <a:pt x="135731" y="296862"/>
                </a:cubicBezTo>
                <a:cubicBezTo>
                  <a:pt x="191405" y="296862"/>
                  <a:pt x="236537" y="251730"/>
                  <a:pt x="236537" y="196056"/>
                </a:cubicBezTo>
                <a:cubicBezTo>
                  <a:pt x="236537" y="173368"/>
                  <a:pt x="229042" y="152430"/>
                  <a:pt x="215003" y="136627"/>
                </a:cubicBezTo>
                <a:lnTo>
                  <a:pt x="241167" y="110744"/>
                </a:lnTo>
                <a:cubicBezTo>
                  <a:pt x="261695" y="132918"/>
                  <a:pt x="273050" y="162764"/>
                  <a:pt x="273050" y="195262"/>
                </a:cubicBezTo>
                <a:cubicBezTo>
                  <a:pt x="273050" y="270663"/>
                  <a:pt x="211926" y="331787"/>
                  <a:pt x="136525" y="331787"/>
                </a:cubicBezTo>
                <a:cubicBezTo>
                  <a:pt x="61124" y="331787"/>
                  <a:pt x="0" y="270663"/>
                  <a:pt x="0" y="195262"/>
                </a:cubicBezTo>
                <a:cubicBezTo>
                  <a:pt x="0" y="119861"/>
                  <a:pt x="61124" y="58737"/>
                  <a:pt x="136525" y="58737"/>
                </a:cubicBezTo>
                <a:close/>
                <a:moveTo>
                  <a:pt x="278257" y="51943"/>
                </a:moveTo>
                <a:lnTo>
                  <a:pt x="278821" y="52554"/>
                </a:lnTo>
                <a:lnTo>
                  <a:pt x="236538" y="93662"/>
                </a:lnTo>
                <a:lnTo>
                  <a:pt x="236538" y="93662"/>
                </a:lnTo>
                <a:close/>
                <a:moveTo>
                  <a:pt x="293688" y="36512"/>
                </a:moveTo>
                <a:lnTo>
                  <a:pt x="331788" y="47624"/>
                </a:lnTo>
                <a:lnTo>
                  <a:pt x="276226" y="104774"/>
                </a:lnTo>
                <a:lnTo>
                  <a:pt x="253605" y="98440"/>
                </a:lnTo>
                <a:lnTo>
                  <a:pt x="288925" y="63500"/>
                </a:lnTo>
                <a:lnTo>
                  <a:pt x="278821" y="52554"/>
                </a:lnTo>
                <a:lnTo>
                  <a:pt x="293688" y="38100"/>
                </a:lnTo>
                <a:lnTo>
                  <a:pt x="293371" y="36830"/>
                </a:lnTo>
                <a:close/>
                <a:moveTo>
                  <a:pt x="284163" y="0"/>
                </a:moveTo>
                <a:lnTo>
                  <a:pt x="293371" y="36830"/>
                </a:lnTo>
                <a:lnTo>
                  <a:pt x="278257" y="51943"/>
                </a:lnTo>
                <a:lnTo>
                  <a:pt x="269875" y="42862"/>
                </a:lnTo>
                <a:lnTo>
                  <a:pt x="232925" y="79812"/>
                </a:lnTo>
                <a:lnTo>
                  <a:pt x="227013" y="57150"/>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08" name="Freeform 97"/>
          <p:cNvSpPr/>
          <p:nvPr/>
        </p:nvSpPr>
        <p:spPr bwMode="auto">
          <a:xfrm>
            <a:off x="7337376" y="5086575"/>
            <a:ext cx="443299" cy="340251"/>
          </a:xfrm>
          <a:custGeom>
            <a:avLst/>
            <a:gdLst/>
            <a:ahLst/>
            <a:cxnLst/>
            <a:rect l="l" t="t" r="r" b="b"/>
            <a:pathLst>
              <a:path w="361949" h="277813">
                <a:moveTo>
                  <a:pt x="119856" y="85725"/>
                </a:moveTo>
                <a:cubicBezTo>
                  <a:pt x="80840" y="85725"/>
                  <a:pt x="49212" y="117353"/>
                  <a:pt x="49212" y="156369"/>
                </a:cubicBezTo>
                <a:cubicBezTo>
                  <a:pt x="49212" y="195385"/>
                  <a:pt x="80840" y="227013"/>
                  <a:pt x="119856" y="227013"/>
                </a:cubicBezTo>
                <a:cubicBezTo>
                  <a:pt x="158872" y="227013"/>
                  <a:pt x="190500" y="195385"/>
                  <a:pt x="190500" y="156369"/>
                </a:cubicBezTo>
                <a:cubicBezTo>
                  <a:pt x="190500" y="117353"/>
                  <a:pt x="158872" y="85725"/>
                  <a:pt x="119856" y="85725"/>
                </a:cubicBezTo>
                <a:close/>
                <a:moveTo>
                  <a:pt x="97275" y="38100"/>
                </a:moveTo>
                <a:cubicBezTo>
                  <a:pt x="97282" y="38113"/>
                  <a:pt x="97579" y="38622"/>
                  <a:pt x="109434" y="58945"/>
                </a:cubicBezTo>
                <a:cubicBezTo>
                  <a:pt x="112908" y="58945"/>
                  <a:pt x="116382" y="58945"/>
                  <a:pt x="119856" y="58945"/>
                </a:cubicBezTo>
                <a:cubicBezTo>
                  <a:pt x="123330" y="58945"/>
                  <a:pt x="126804" y="58945"/>
                  <a:pt x="130279" y="58945"/>
                </a:cubicBezTo>
                <a:cubicBezTo>
                  <a:pt x="130286" y="58932"/>
                  <a:pt x="130583" y="58423"/>
                  <a:pt x="142438" y="38100"/>
                </a:cubicBezTo>
                <a:cubicBezTo>
                  <a:pt x="142448" y="38103"/>
                  <a:pt x="142987" y="38262"/>
                  <a:pt x="171968" y="46785"/>
                </a:cubicBezTo>
                <a:cubicBezTo>
                  <a:pt x="171967" y="46795"/>
                  <a:pt x="171935" y="47277"/>
                  <a:pt x="170231" y="72841"/>
                </a:cubicBezTo>
                <a:cubicBezTo>
                  <a:pt x="175442" y="76315"/>
                  <a:pt x="180653" y="79789"/>
                  <a:pt x="185864" y="83263"/>
                </a:cubicBezTo>
                <a:cubicBezTo>
                  <a:pt x="185872" y="83260"/>
                  <a:pt x="186290" y="83067"/>
                  <a:pt x="208445" y="72841"/>
                </a:cubicBezTo>
                <a:cubicBezTo>
                  <a:pt x="208452" y="72850"/>
                  <a:pt x="208803" y="73329"/>
                  <a:pt x="227553" y="98897"/>
                </a:cubicBezTo>
                <a:cubicBezTo>
                  <a:pt x="227547" y="98903"/>
                  <a:pt x="227446" y="99014"/>
                  <a:pt x="225381" y="101285"/>
                </a:cubicBezTo>
                <a:lnTo>
                  <a:pt x="210183" y="118004"/>
                </a:lnTo>
                <a:cubicBezTo>
                  <a:pt x="213657" y="123216"/>
                  <a:pt x="215394" y="130164"/>
                  <a:pt x="215394" y="137112"/>
                </a:cubicBezTo>
                <a:cubicBezTo>
                  <a:pt x="215402" y="137114"/>
                  <a:pt x="215849" y="137210"/>
                  <a:pt x="239712" y="142323"/>
                </a:cubicBezTo>
                <a:cubicBezTo>
                  <a:pt x="239712" y="142334"/>
                  <a:pt x="239712" y="142908"/>
                  <a:pt x="239712" y="173590"/>
                </a:cubicBezTo>
                <a:lnTo>
                  <a:pt x="217131" y="178801"/>
                </a:lnTo>
                <a:cubicBezTo>
                  <a:pt x="215394" y="184012"/>
                  <a:pt x="213657" y="190961"/>
                  <a:pt x="210183" y="196172"/>
                </a:cubicBezTo>
                <a:cubicBezTo>
                  <a:pt x="210188" y="196177"/>
                  <a:pt x="210289" y="196289"/>
                  <a:pt x="212354" y="198560"/>
                </a:cubicBezTo>
                <a:lnTo>
                  <a:pt x="227553" y="215279"/>
                </a:lnTo>
                <a:cubicBezTo>
                  <a:pt x="227546" y="215288"/>
                  <a:pt x="227197" y="215765"/>
                  <a:pt x="208445" y="241335"/>
                </a:cubicBezTo>
                <a:cubicBezTo>
                  <a:pt x="208437" y="241332"/>
                  <a:pt x="208021" y="241139"/>
                  <a:pt x="185864" y="230913"/>
                </a:cubicBezTo>
                <a:cubicBezTo>
                  <a:pt x="180653" y="234387"/>
                  <a:pt x="175442" y="239598"/>
                  <a:pt x="170231" y="243072"/>
                </a:cubicBezTo>
                <a:cubicBezTo>
                  <a:pt x="170232" y="243087"/>
                  <a:pt x="170274" y="243681"/>
                  <a:pt x="171968" y="267391"/>
                </a:cubicBezTo>
                <a:cubicBezTo>
                  <a:pt x="171957" y="267394"/>
                  <a:pt x="171419" y="267552"/>
                  <a:pt x="142438" y="276076"/>
                </a:cubicBezTo>
                <a:cubicBezTo>
                  <a:pt x="142430" y="276063"/>
                  <a:pt x="142133" y="275553"/>
                  <a:pt x="130279" y="255231"/>
                </a:cubicBezTo>
                <a:cubicBezTo>
                  <a:pt x="126804" y="255231"/>
                  <a:pt x="123330" y="255231"/>
                  <a:pt x="119856" y="255231"/>
                </a:cubicBezTo>
                <a:cubicBezTo>
                  <a:pt x="116382" y="255231"/>
                  <a:pt x="112908" y="255231"/>
                  <a:pt x="109434" y="255231"/>
                </a:cubicBezTo>
                <a:cubicBezTo>
                  <a:pt x="109430" y="255239"/>
                  <a:pt x="109206" y="255655"/>
                  <a:pt x="97275" y="277813"/>
                </a:cubicBezTo>
                <a:cubicBezTo>
                  <a:pt x="97264" y="277810"/>
                  <a:pt x="96722" y="277618"/>
                  <a:pt x="67745" y="267391"/>
                </a:cubicBezTo>
                <a:cubicBezTo>
                  <a:pt x="67745" y="267382"/>
                  <a:pt x="67777" y="266935"/>
                  <a:pt x="69482" y="243072"/>
                </a:cubicBezTo>
                <a:cubicBezTo>
                  <a:pt x="64271" y="239598"/>
                  <a:pt x="59060" y="236124"/>
                  <a:pt x="53849" y="230913"/>
                </a:cubicBezTo>
                <a:cubicBezTo>
                  <a:pt x="53841" y="230917"/>
                  <a:pt x="53423" y="231109"/>
                  <a:pt x="31267" y="241335"/>
                </a:cubicBezTo>
                <a:cubicBezTo>
                  <a:pt x="31261" y="241326"/>
                  <a:pt x="30943" y="240849"/>
                  <a:pt x="13897" y="215279"/>
                </a:cubicBezTo>
                <a:cubicBezTo>
                  <a:pt x="13902" y="215274"/>
                  <a:pt x="13993" y="215162"/>
                  <a:pt x="15851" y="212891"/>
                </a:cubicBezTo>
                <a:lnTo>
                  <a:pt x="29530" y="196172"/>
                </a:lnTo>
                <a:cubicBezTo>
                  <a:pt x="27793" y="190961"/>
                  <a:pt x="24319" y="185749"/>
                  <a:pt x="24319" y="178801"/>
                </a:cubicBezTo>
                <a:cubicBezTo>
                  <a:pt x="24310" y="178799"/>
                  <a:pt x="23859" y="178703"/>
                  <a:pt x="0" y="173590"/>
                </a:cubicBezTo>
                <a:cubicBezTo>
                  <a:pt x="0" y="173579"/>
                  <a:pt x="0" y="173002"/>
                  <a:pt x="0" y="142323"/>
                </a:cubicBezTo>
                <a:cubicBezTo>
                  <a:pt x="9" y="142321"/>
                  <a:pt x="458" y="142225"/>
                  <a:pt x="24319" y="137112"/>
                </a:cubicBezTo>
                <a:cubicBezTo>
                  <a:pt x="24319" y="130164"/>
                  <a:pt x="27793" y="123216"/>
                  <a:pt x="29530" y="118004"/>
                </a:cubicBezTo>
                <a:cubicBezTo>
                  <a:pt x="29525" y="117999"/>
                  <a:pt x="29434" y="117887"/>
                  <a:pt x="27576" y="115616"/>
                </a:cubicBezTo>
                <a:lnTo>
                  <a:pt x="13897" y="98897"/>
                </a:lnTo>
                <a:cubicBezTo>
                  <a:pt x="13903" y="98888"/>
                  <a:pt x="14223" y="98441"/>
                  <a:pt x="31267" y="74578"/>
                </a:cubicBezTo>
                <a:cubicBezTo>
                  <a:pt x="31275" y="74581"/>
                  <a:pt x="31694" y="74742"/>
                  <a:pt x="53849" y="83263"/>
                </a:cubicBezTo>
                <a:cubicBezTo>
                  <a:pt x="59060" y="79789"/>
                  <a:pt x="64271" y="76315"/>
                  <a:pt x="69482" y="72841"/>
                </a:cubicBezTo>
                <a:cubicBezTo>
                  <a:pt x="69481" y="72832"/>
                  <a:pt x="69449" y="72353"/>
                  <a:pt x="67745" y="46785"/>
                </a:cubicBezTo>
                <a:cubicBezTo>
                  <a:pt x="67755" y="46782"/>
                  <a:pt x="68295" y="46623"/>
                  <a:pt x="97275" y="38100"/>
                </a:cubicBezTo>
                <a:close/>
                <a:moveTo>
                  <a:pt x="291306" y="28575"/>
                </a:moveTo>
                <a:cubicBezTo>
                  <a:pt x="268072" y="28575"/>
                  <a:pt x="249237" y="47765"/>
                  <a:pt x="249237" y="71438"/>
                </a:cubicBezTo>
                <a:cubicBezTo>
                  <a:pt x="249237" y="95111"/>
                  <a:pt x="268072" y="114301"/>
                  <a:pt x="291306" y="114301"/>
                </a:cubicBezTo>
                <a:cubicBezTo>
                  <a:pt x="314540" y="114301"/>
                  <a:pt x="333375" y="95111"/>
                  <a:pt x="333375" y="71438"/>
                </a:cubicBezTo>
                <a:cubicBezTo>
                  <a:pt x="333375" y="47765"/>
                  <a:pt x="314540" y="28575"/>
                  <a:pt x="291306" y="28575"/>
                </a:cubicBezTo>
                <a:close/>
                <a:moveTo>
                  <a:pt x="279245" y="0"/>
                </a:moveTo>
                <a:cubicBezTo>
                  <a:pt x="279247" y="5"/>
                  <a:pt x="279293" y="97"/>
                  <a:pt x="280106" y="1723"/>
                </a:cubicBezTo>
                <a:lnTo>
                  <a:pt x="286137" y="13784"/>
                </a:lnTo>
                <a:cubicBezTo>
                  <a:pt x="287860" y="13784"/>
                  <a:pt x="289583" y="13784"/>
                  <a:pt x="291306" y="13784"/>
                </a:cubicBezTo>
                <a:cubicBezTo>
                  <a:pt x="293029" y="13784"/>
                  <a:pt x="294752" y="13784"/>
                  <a:pt x="296475" y="13784"/>
                </a:cubicBezTo>
                <a:cubicBezTo>
                  <a:pt x="296478" y="13779"/>
                  <a:pt x="296535" y="13687"/>
                  <a:pt x="297552" y="12061"/>
                </a:cubicBezTo>
                <a:lnTo>
                  <a:pt x="305090" y="0"/>
                </a:lnTo>
                <a:cubicBezTo>
                  <a:pt x="305094" y="1"/>
                  <a:pt x="305181" y="36"/>
                  <a:pt x="307243" y="861"/>
                </a:cubicBezTo>
                <a:lnTo>
                  <a:pt x="322320" y="6892"/>
                </a:lnTo>
                <a:cubicBezTo>
                  <a:pt x="322319" y="6897"/>
                  <a:pt x="322308" y="6989"/>
                  <a:pt x="322104" y="8615"/>
                </a:cubicBezTo>
                <a:lnTo>
                  <a:pt x="320597" y="20676"/>
                </a:lnTo>
                <a:cubicBezTo>
                  <a:pt x="324043" y="22399"/>
                  <a:pt x="327489" y="25845"/>
                  <a:pt x="330935" y="27568"/>
                </a:cubicBezTo>
                <a:cubicBezTo>
                  <a:pt x="330940" y="27566"/>
                  <a:pt x="331020" y="27532"/>
                  <a:pt x="332443" y="26922"/>
                </a:cubicBezTo>
                <a:lnTo>
                  <a:pt x="342996" y="22399"/>
                </a:lnTo>
                <a:cubicBezTo>
                  <a:pt x="342999" y="22402"/>
                  <a:pt x="343060" y="22472"/>
                  <a:pt x="344504" y="24122"/>
                </a:cubicBezTo>
                <a:lnTo>
                  <a:pt x="355057" y="36183"/>
                </a:lnTo>
                <a:cubicBezTo>
                  <a:pt x="355053" y="36188"/>
                  <a:pt x="354984" y="36268"/>
                  <a:pt x="353765" y="37691"/>
                </a:cubicBezTo>
                <a:lnTo>
                  <a:pt x="344719" y="48245"/>
                </a:lnTo>
                <a:cubicBezTo>
                  <a:pt x="346442" y="51691"/>
                  <a:pt x="348165" y="55137"/>
                  <a:pt x="348165" y="58583"/>
                </a:cubicBezTo>
                <a:cubicBezTo>
                  <a:pt x="348171" y="58584"/>
                  <a:pt x="348262" y="58607"/>
                  <a:pt x="349888" y="59014"/>
                </a:cubicBezTo>
                <a:lnTo>
                  <a:pt x="361949" y="62029"/>
                </a:lnTo>
                <a:cubicBezTo>
                  <a:pt x="361949" y="62033"/>
                  <a:pt x="361949" y="62129"/>
                  <a:pt x="361949" y="64398"/>
                </a:cubicBezTo>
                <a:lnTo>
                  <a:pt x="361949" y="80982"/>
                </a:lnTo>
                <a:lnTo>
                  <a:pt x="348165" y="84428"/>
                </a:lnTo>
                <a:cubicBezTo>
                  <a:pt x="348165" y="87874"/>
                  <a:pt x="346442" y="91320"/>
                  <a:pt x="344719" y="94766"/>
                </a:cubicBezTo>
                <a:cubicBezTo>
                  <a:pt x="344723" y="94770"/>
                  <a:pt x="344792" y="94839"/>
                  <a:pt x="346011" y="96059"/>
                </a:cubicBezTo>
                <a:lnTo>
                  <a:pt x="355057" y="105105"/>
                </a:lnTo>
                <a:cubicBezTo>
                  <a:pt x="355055" y="105108"/>
                  <a:pt x="354993" y="105187"/>
                  <a:pt x="353550" y="107043"/>
                </a:cubicBezTo>
                <a:lnTo>
                  <a:pt x="342996" y="120612"/>
                </a:lnTo>
                <a:cubicBezTo>
                  <a:pt x="342991" y="120610"/>
                  <a:pt x="342911" y="120576"/>
                  <a:pt x="341489" y="119966"/>
                </a:cubicBezTo>
                <a:lnTo>
                  <a:pt x="330935" y="115443"/>
                </a:lnTo>
                <a:cubicBezTo>
                  <a:pt x="327489" y="117166"/>
                  <a:pt x="324043" y="118889"/>
                  <a:pt x="320597" y="120612"/>
                </a:cubicBezTo>
                <a:cubicBezTo>
                  <a:pt x="320597" y="120618"/>
                  <a:pt x="320609" y="120721"/>
                  <a:pt x="320812" y="122550"/>
                </a:cubicBezTo>
                <a:lnTo>
                  <a:pt x="322320" y="136119"/>
                </a:lnTo>
                <a:cubicBezTo>
                  <a:pt x="322316" y="136120"/>
                  <a:pt x="322229" y="136146"/>
                  <a:pt x="320166" y="136765"/>
                </a:cubicBezTo>
                <a:lnTo>
                  <a:pt x="305090" y="141288"/>
                </a:lnTo>
                <a:cubicBezTo>
                  <a:pt x="305087" y="141283"/>
                  <a:pt x="305041" y="141203"/>
                  <a:pt x="304228" y="139780"/>
                </a:cubicBezTo>
                <a:lnTo>
                  <a:pt x="298198" y="129227"/>
                </a:lnTo>
                <a:cubicBezTo>
                  <a:pt x="294752" y="129227"/>
                  <a:pt x="293029" y="129227"/>
                  <a:pt x="291306" y="129227"/>
                </a:cubicBezTo>
                <a:cubicBezTo>
                  <a:pt x="289583" y="129227"/>
                  <a:pt x="287860" y="129227"/>
                  <a:pt x="286137" y="129227"/>
                </a:cubicBezTo>
                <a:cubicBezTo>
                  <a:pt x="286134" y="129232"/>
                  <a:pt x="286088" y="129312"/>
                  <a:pt x="285275" y="130735"/>
                </a:cubicBezTo>
                <a:lnTo>
                  <a:pt x="279245" y="141288"/>
                </a:lnTo>
                <a:cubicBezTo>
                  <a:pt x="279241" y="141287"/>
                  <a:pt x="279145" y="141261"/>
                  <a:pt x="276876" y="140642"/>
                </a:cubicBezTo>
                <a:lnTo>
                  <a:pt x="260292" y="136119"/>
                </a:lnTo>
                <a:cubicBezTo>
                  <a:pt x="260292" y="136114"/>
                  <a:pt x="260304" y="136022"/>
                  <a:pt x="260507" y="134396"/>
                </a:cubicBezTo>
                <a:lnTo>
                  <a:pt x="262015" y="122335"/>
                </a:lnTo>
                <a:cubicBezTo>
                  <a:pt x="258569" y="118889"/>
                  <a:pt x="255122" y="117166"/>
                  <a:pt x="253399" y="115443"/>
                </a:cubicBezTo>
                <a:cubicBezTo>
                  <a:pt x="253394" y="115445"/>
                  <a:pt x="253302" y="115479"/>
                  <a:pt x="251676" y="116089"/>
                </a:cubicBezTo>
                <a:lnTo>
                  <a:pt x="239615" y="120612"/>
                </a:lnTo>
                <a:cubicBezTo>
                  <a:pt x="239613" y="120608"/>
                  <a:pt x="239561" y="120530"/>
                  <a:pt x="238323" y="118673"/>
                </a:cubicBezTo>
                <a:lnTo>
                  <a:pt x="229277" y="105105"/>
                </a:lnTo>
                <a:cubicBezTo>
                  <a:pt x="229281" y="105101"/>
                  <a:pt x="229338" y="105032"/>
                  <a:pt x="230354" y="103812"/>
                </a:cubicBezTo>
                <a:lnTo>
                  <a:pt x="237892" y="94766"/>
                </a:lnTo>
                <a:cubicBezTo>
                  <a:pt x="236169" y="91320"/>
                  <a:pt x="236169" y="87874"/>
                  <a:pt x="234446" y="84428"/>
                </a:cubicBezTo>
                <a:cubicBezTo>
                  <a:pt x="234441" y="84427"/>
                  <a:pt x="234349" y="84404"/>
                  <a:pt x="232723" y="83998"/>
                </a:cubicBezTo>
                <a:lnTo>
                  <a:pt x="220662" y="80982"/>
                </a:lnTo>
                <a:cubicBezTo>
                  <a:pt x="220662" y="80978"/>
                  <a:pt x="220662" y="80882"/>
                  <a:pt x="220662" y="78613"/>
                </a:cubicBezTo>
                <a:lnTo>
                  <a:pt x="220662" y="62029"/>
                </a:lnTo>
                <a:cubicBezTo>
                  <a:pt x="220668" y="62028"/>
                  <a:pt x="220759" y="62005"/>
                  <a:pt x="222385" y="61598"/>
                </a:cubicBezTo>
                <a:lnTo>
                  <a:pt x="234446" y="58583"/>
                </a:lnTo>
                <a:cubicBezTo>
                  <a:pt x="236169" y="55137"/>
                  <a:pt x="236169" y="51691"/>
                  <a:pt x="237892" y="48245"/>
                </a:cubicBezTo>
                <a:cubicBezTo>
                  <a:pt x="237889" y="48241"/>
                  <a:pt x="237832" y="48172"/>
                  <a:pt x="236815" y="46953"/>
                </a:cubicBezTo>
                <a:lnTo>
                  <a:pt x="229277" y="37906"/>
                </a:lnTo>
                <a:cubicBezTo>
                  <a:pt x="229280" y="37903"/>
                  <a:pt x="229332" y="37825"/>
                  <a:pt x="230570" y="35968"/>
                </a:cubicBezTo>
                <a:lnTo>
                  <a:pt x="239615" y="22399"/>
                </a:lnTo>
                <a:cubicBezTo>
                  <a:pt x="239621" y="22401"/>
                  <a:pt x="239712" y="22436"/>
                  <a:pt x="241338" y="23045"/>
                </a:cubicBezTo>
                <a:lnTo>
                  <a:pt x="253399" y="27568"/>
                </a:lnTo>
                <a:lnTo>
                  <a:pt x="262015" y="20676"/>
                </a:lnTo>
                <a:cubicBezTo>
                  <a:pt x="262014" y="20671"/>
                  <a:pt x="262003" y="20579"/>
                  <a:pt x="261799" y="18953"/>
                </a:cubicBezTo>
                <a:lnTo>
                  <a:pt x="260292" y="6892"/>
                </a:lnTo>
                <a:cubicBezTo>
                  <a:pt x="260296" y="6890"/>
                  <a:pt x="260392" y="6855"/>
                  <a:pt x="262661" y="6030"/>
                </a:cubicBezTo>
                <a:close/>
              </a:path>
            </a:pathLst>
          </a:cu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09" name="Freeform 32"/>
          <p:cNvSpPr/>
          <p:nvPr/>
        </p:nvSpPr>
        <p:spPr bwMode="auto">
          <a:xfrm>
            <a:off x="4331307" y="3955097"/>
            <a:ext cx="443811" cy="351536"/>
          </a:xfrm>
          <a:custGeom>
            <a:avLst/>
            <a:gdLst/>
            <a:ahLst/>
            <a:cxnLst/>
            <a:rect l="l" t="t" r="r" b="b"/>
            <a:pathLst>
              <a:path w="160337" h="127000">
                <a:moveTo>
                  <a:pt x="134937" y="66675"/>
                </a:moveTo>
                <a:lnTo>
                  <a:pt x="131762" y="73025"/>
                </a:lnTo>
                <a:lnTo>
                  <a:pt x="134937" y="79375"/>
                </a:lnTo>
                <a:lnTo>
                  <a:pt x="138112" y="73025"/>
                </a:lnTo>
                <a:close/>
                <a:moveTo>
                  <a:pt x="110331" y="66675"/>
                </a:moveTo>
                <a:cubicBezTo>
                  <a:pt x="107263" y="66675"/>
                  <a:pt x="104775" y="69518"/>
                  <a:pt x="104775" y="73025"/>
                </a:cubicBezTo>
                <a:cubicBezTo>
                  <a:pt x="104775" y="76532"/>
                  <a:pt x="107263" y="79375"/>
                  <a:pt x="110331" y="79375"/>
                </a:cubicBezTo>
                <a:cubicBezTo>
                  <a:pt x="113399" y="79375"/>
                  <a:pt x="115887" y="76532"/>
                  <a:pt x="115887" y="73025"/>
                </a:cubicBezTo>
                <a:cubicBezTo>
                  <a:pt x="115887" y="69518"/>
                  <a:pt x="113399" y="66675"/>
                  <a:pt x="110331" y="66675"/>
                </a:cubicBezTo>
                <a:close/>
                <a:moveTo>
                  <a:pt x="104775" y="38100"/>
                </a:moveTo>
                <a:cubicBezTo>
                  <a:pt x="104789" y="38100"/>
                  <a:pt x="105551" y="38100"/>
                  <a:pt x="145521" y="38100"/>
                </a:cubicBezTo>
                <a:cubicBezTo>
                  <a:pt x="152929" y="38100"/>
                  <a:pt x="156633" y="41804"/>
                  <a:pt x="156633" y="49213"/>
                </a:cubicBezTo>
                <a:cubicBezTo>
                  <a:pt x="156633" y="49231"/>
                  <a:pt x="156633" y="50127"/>
                  <a:pt x="156633" y="93663"/>
                </a:cubicBezTo>
                <a:lnTo>
                  <a:pt x="160337" y="127000"/>
                </a:lnTo>
                <a:cubicBezTo>
                  <a:pt x="160328" y="126989"/>
                  <a:pt x="159923" y="126503"/>
                  <a:pt x="141816" y="104775"/>
                </a:cubicBezTo>
                <a:cubicBezTo>
                  <a:pt x="141800" y="104775"/>
                  <a:pt x="140748" y="104775"/>
                  <a:pt x="71438" y="104775"/>
                </a:cubicBezTo>
                <a:cubicBezTo>
                  <a:pt x="64029" y="104775"/>
                  <a:pt x="60325" y="101071"/>
                  <a:pt x="60325" y="93663"/>
                </a:cubicBezTo>
                <a:cubicBezTo>
                  <a:pt x="60325" y="93655"/>
                  <a:pt x="60325" y="93530"/>
                  <a:pt x="60325" y="91348"/>
                </a:cubicBezTo>
                <a:lnTo>
                  <a:pt x="60325" y="75142"/>
                </a:lnTo>
                <a:cubicBezTo>
                  <a:pt x="60333" y="75142"/>
                  <a:pt x="60457" y="75142"/>
                  <a:pt x="62640" y="75142"/>
                </a:cubicBezTo>
                <a:lnTo>
                  <a:pt x="78846" y="75142"/>
                </a:lnTo>
                <a:lnTo>
                  <a:pt x="82550" y="78846"/>
                </a:lnTo>
                <a:cubicBezTo>
                  <a:pt x="86254" y="78846"/>
                  <a:pt x="89958" y="78846"/>
                  <a:pt x="89958" y="75142"/>
                </a:cubicBezTo>
                <a:cubicBezTo>
                  <a:pt x="101071" y="75142"/>
                  <a:pt x="104775" y="67733"/>
                  <a:pt x="104775" y="64029"/>
                </a:cubicBezTo>
                <a:cubicBezTo>
                  <a:pt x="104775" y="64016"/>
                  <a:pt x="104775" y="63447"/>
                  <a:pt x="104775" y="38100"/>
                </a:cubicBezTo>
                <a:close/>
                <a:moveTo>
                  <a:pt x="78581" y="30163"/>
                </a:moveTo>
                <a:cubicBezTo>
                  <a:pt x="74635" y="30163"/>
                  <a:pt x="71437" y="32651"/>
                  <a:pt x="71437" y="35720"/>
                </a:cubicBezTo>
                <a:cubicBezTo>
                  <a:pt x="71437" y="38789"/>
                  <a:pt x="74635" y="41277"/>
                  <a:pt x="78581" y="41277"/>
                </a:cubicBezTo>
                <a:cubicBezTo>
                  <a:pt x="82527" y="41277"/>
                  <a:pt x="85725" y="38789"/>
                  <a:pt x="85725" y="35720"/>
                </a:cubicBezTo>
                <a:cubicBezTo>
                  <a:pt x="85725" y="32651"/>
                  <a:pt x="82527" y="30163"/>
                  <a:pt x="78581" y="30163"/>
                </a:cubicBezTo>
                <a:close/>
                <a:moveTo>
                  <a:pt x="52388" y="30163"/>
                </a:moveTo>
                <a:cubicBezTo>
                  <a:pt x="48004" y="30163"/>
                  <a:pt x="44450" y="32651"/>
                  <a:pt x="44450" y="35720"/>
                </a:cubicBezTo>
                <a:cubicBezTo>
                  <a:pt x="44450" y="38789"/>
                  <a:pt x="48004" y="41277"/>
                  <a:pt x="52388" y="41277"/>
                </a:cubicBezTo>
                <a:cubicBezTo>
                  <a:pt x="56772" y="41277"/>
                  <a:pt x="60326" y="38789"/>
                  <a:pt x="60326" y="35720"/>
                </a:cubicBezTo>
                <a:cubicBezTo>
                  <a:pt x="60326" y="32651"/>
                  <a:pt x="56772" y="30163"/>
                  <a:pt x="52388" y="30163"/>
                </a:cubicBezTo>
                <a:close/>
                <a:moveTo>
                  <a:pt x="26194" y="30163"/>
                </a:moveTo>
                <a:cubicBezTo>
                  <a:pt x="22248" y="30163"/>
                  <a:pt x="19050" y="32651"/>
                  <a:pt x="19050" y="35720"/>
                </a:cubicBezTo>
                <a:cubicBezTo>
                  <a:pt x="19050" y="38789"/>
                  <a:pt x="22248" y="41277"/>
                  <a:pt x="26194" y="41277"/>
                </a:cubicBezTo>
                <a:cubicBezTo>
                  <a:pt x="30140" y="41277"/>
                  <a:pt x="33338" y="38789"/>
                  <a:pt x="33338" y="35720"/>
                </a:cubicBezTo>
                <a:cubicBezTo>
                  <a:pt x="33338" y="32651"/>
                  <a:pt x="30140" y="30163"/>
                  <a:pt x="26194" y="30163"/>
                </a:cubicBezTo>
                <a:close/>
                <a:moveTo>
                  <a:pt x="15052" y="0"/>
                </a:moveTo>
                <a:cubicBezTo>
                  <a:pt x="15066" y="0"/>
                  <a:pt x="16092" y="0"/>
                  <a:pt x="90311" y="0"/>
                </a:cubicBezTo>
                <a:cubicBezTo>
                  <a:pt x="97837" y="0"/>
                  <a:pt x="101600" y="7454"/>
                  <a:pt x="101600" y="11181"/>
                </a:cubicBezTo>
                <a:cubicBezTo>
                  <a:pt x="101600" y="11192"/>
                  <a:pt x="101600" y="11871"/>
                  <a:pt x="101600" y="55908"/>
                </a:cubicBezTo>
                <a:cubicBezTo>
                  <a:pt x="101600" y="63362"/>
                  <a:pt x="97837" y="67089"/>
                  <a:pt x="90311" y="67089"/>
                </a:cubicBezTo>
                <a:cubicBezTo>
                  <a:pt x="90298" y="67089"/>
                  <a:pt x="89329" y="67089"/>
                  <a:pt x="18815" y="67089"/>
                </a:cubicBezTo>
                <a:cubicBezTo>
                  <a:pt x="18811" y="67093"/>
                  <a:pt x="18720" y="67183"/>
                  <a:pt x="16463" y="69419"/>
                </a:cubicBezTo>
                <a:lnTo>
                  <a:pt x="0" y="85725"/>
                </a:lnTo>
                <a:cubicBezTo>
                  <a:pt x="2" y="85714"/>
                  <a:pt x="77" y="85193"/>
                  <a:pt x="3763" y="59635"/>
                </a:cubicBezTo>
                <a:cubicBezTo>
                  <a:pt x="3763" y="55908"/>
                  <a:pt x="3763" y="55908"/>
                  <a:pt x="3763" y="11181"/>
                </a:cubicBezTo>
                <a:cubicBezTo>
                  <a:pt x="3763" y="7454"/>
                  <a:pt x="7526" y="0"/>
                  <a:pt x="15052" y="0"/>
                </a:cubicBez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0"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111" name="图片 11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112" name="直接连接符 111"/>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
                                        <p:tgtEl>
                                          <p:spTgt spid="2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
                                        <p:tgtEl>
                                          <p:spTgt spid="2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
                                        <p:tgtEl>
                                          <p:spTgt spid="2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
                                        <p:tgtEl>
                                          <p:spTgt spid="2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
                                        <p:tgtEl>
                                          <p:spTgt spid="2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
                                        <p:tgtEl>
                                          <p:spTgt spid="30"/>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
                                        <p:tgtEl>
                                          <p:spTgt spid="3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4336"/>
                                        </p:tgtEl>
                                        <p:attrNameLst>
                                          <p:attrName>style.visibility</p:attrName>
                                        </p:attrNameLst>
                                      </p:cBhvr>
                                      <p:to>
                                        <p:strVal val="visible"/>
                                      </p:to>
                                    </p:set>
                                    <p:animEffect transition="in" filter="fade">
                                      <p:cBhvr>
                                        <p:cTn id="67" dur="100"/>
                                        <p:tgtEl>
                                          <p:spTgt spid="1433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4337"/>
                                        </p:tgtEl>
                                        <p:attrNameLst>
                                          <p:attrName>style.visibility</p:attrName>
                                        </p:attrNameLst>
                                      </p:cBhvr>
                                      <p:to>
                                        <p:strVal val="visible"/>
                                      </p:to>
                                    </p:set>
                                    <p:animEffect transition="in" filter="fade">
                                      <p:cBhvr>
                                        <p:cTn id="71" dur="100"/>
                                        <p:tgtEl>
                                          <p:spTgt spid="1433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4340"/>
                                        </p:tgtEl>
                                        <p:attrNameLst>
                                          <p:attrName>style.visibility</p:attrName>
                                        </p:attrNameLst>
                                      </p:cBhvr>
                                      <p:to>
                                        <p:strVal val="visible"/>
                                      </p:to>
                                    </p:set>
                                    <p:animEffect transition="in" filter="fade">
                                      <p:cBhvr>
                                        <p:cTn id="75" dur="100"/>
                                        <p:tgtEl>
                                          <p:spTgt spid="14340"/>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4341"/>
                                        </p:tgtEl>
                                        <p:attrNameLst>
                                          <p:attrName>style.visibility</p:attrName>
                                        </p:attrNameLst>
                                      </p:cBhvr>
                                      <p:to>
                                        <p:strVal val="visible"/>
                                      </p:to>
                                    </p:set>
                                    <p:animEffect transition="in" filter="fade">
                                      <p:cBhvr>
                                        <p:cTn id="79" dur="100"/>
                                        <p:tgtEl>
                                          <p:spTgt spid="14341"/>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4342"/>
                                        </p:tgtEl>
                                        <p:attrNameLst>
                                          <p:attrName>style.visibility</p:attrName>
                                        </p:attrNameLst>
                                      </p:cBhvr>
                                      <p:to>
                                        <p:strVal val="visible"/>
                                      </p:to>
                                    </p:set>
                                    <p:animEffect transition="in" filter="fade">
                                      <p:cBhvr>
                                        <p:cTn id="83" dur="100"/>
                                        <p:tgtEl>
                                          <p:spTgt spid="14342"/>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4353"/>
                                        </p:tgtEl>
                                        <p:attrNameLst>
                                          <p:attrName>style.visibility</p:attrName>
                                        </p:attrNameLst>
                                      </p:cBhvr>
                                      <p:to>
                                        <p:strVal val="visible"/>
                                      </p:to>
                                    </p:set>
                                    <p:animEffect transition="in" filter="fade">
                                      <p:cBhvr>
                                        <p:cTn id="87" dur="100"/>
                                        <p:tgtEl>
                                          <p:spTgt spid="14353"/>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100"/>
                                        <p:tgtEl>
                                          <p:spTgt spid="38"/>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100"/>
                                        <p:tgtEl>
                                          <p:spTgt spid="39"/>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100"/>
                                        <p:tgtEl>
                                          <p:spTgt spid="40"/>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100"/>
                                        <p:tgtEl>
                                          <p:spTgt spid="41"/>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
                                        <p:tgtEl>
                                          <p:spTgt spid="42"/>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100"/>
                                        <p:tgtEl>
                                          <p:spTgt spid="43"/>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100"/>
                                        <p:tgtEl>
                                          <p:spTgt spid="44"/>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100"/>
                                        <p:tgtEl>
                                          <p:spTgt spid="45"/>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fade">
                                      <p:cBhvr>
                                        <p:cTn id="123" dur="100"/>
                                        <p:tgtEl>
                                          <p:spTgt spid="46"/>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100"/>
                                        <p:tgtEl>
                                          <p:spTgt spid="47"/>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100"/>
                                        <p:tgtEl>
                                          <p:spTgt spid="48"/>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fade">
                                      <p:cBhvr>
                                        <p:cTn id="135" dur="100"/>
                                        <p:tgtEl>
                                          <p:spTgt spid="49"/>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100"/>
                                        <p:tgtEl>
                                          <p:spTgt spid="50"/>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100"/>
                                        <p:tgtEl>
                                          <p:spTgt spid="51"/>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fade">
                                      <p:cBhvr>
                                        <p:cTn id="147" dur="100"/>
                                        <p:tgtEl>
                                          <p:spTgt spid="52"/>
                                        </p:tgtEl>
                                      </p:cBhvr>
                                    </p:animEffect>
                                  </p:childTnLst>
                                </p:cTn>
                              </p:par>
                            </p:childTnLst>
                          </p:cTn>
                        </p:par>
                        <p:par>
                          <p:cTn id="148" fill="hold">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fade">
                                      <p:cBhvr>
                                        <p:cTn id="151" dur="100"/>
                                        <p:tgtEl>
                                          <p:spTgt spid="53"/>
                                        </p:tgtEl>
                                      </p:cBhvr>
                                    </p:animEffect>
                                  </p:childTnLst>
                                </p:cTn>
                              </p:par>
                            </p:childTnLst>
                          </p:cTn>
                        </p:par>
                        <p:par>
                          <p:cTn id="152" fill="hold">
                            <p:stCondLst>
                              <p:cond delay="18500"/>
                            </p:stCondLst>
                            <p:childTnLst>
                              <p:par>
                                <p:cTn id="153" presetID="10" presetClass="entr" presetSubtype="0" fill="hold" grpId="0" nodeType="afterEffect">
                                  <p:stCondLst>
                                    <p:cond delay="0"/>
                                  </p:stCondLst>
                                  <p:childTnLst>
                                    <p:set>
                                      <p:cBhvr>
                                        <p:cTn id="154" dur="1" fill="hold">
                                          <p:stCondLst>
                                            <p:cond delay="0"/>
                                          </p:stCondLst>
                                        </p:cTn>
                                        <p:tgtEl>
                                          <p:spTgt spid="54"/>
                                        </p:tgtEl>
                                        <p:attrNameLst>
                                          <p:attrName>style.visibility</p:attrName>
                                        </p:attrNameLst>
                                      </p:cBhvr>
                                      <p:to>
                                        <p:strVal val="visible"/>
                                      </p:to>
                                    </p:set>
                                    <p:animEffect transition="in" filter="fade">
                                      <p:cBhvr>
                                        <p:cTn id="155" dur="100"/>
                                        <p:tgtEl>
                                          <p:spTgt spid="54"/>
                                        </p:tgtEl>
                                      </p:cBhvr>
                                    </p:animEffect>
                                  </p:childTnLst>
                                </p:cTn>
                              </p:par>
                            </p:childTnLst>
                          </p:cTn>
                        </p:par>
                        <p:par>
                          <p:cTn id="156" fill="hold">
                            <p:stCondLst>
                              <p:cond delay="19000"/>
                            </p:stCondLst>
                            <p:childTnLst>
                              <p:par>
                                <p:cTn id="157" presetID="10" presetClass="entr" presetSubtype="0"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fade">
                                      <p:cBhvr>
                                        <p:cTn id="159" dur="100"/>
                                        <p:tgtEl>
                                          <p:spTgt spid="55"/>
                                        </p:tgtEl>
                                      </p:cBhvr>
                                    </p:animEffect>
                                  </p:childTnLst>
                                </p:cTn>
                              </p:par>
                            </p:childTnLst>
                          </p:cTn>
                        </p:par>
                        <p:par>
                          <p:cTn id="160" fill="hold">
                            <p:stCondLst>
                              <p:cond delay="19500"/>
                            </p:stCondLst>
                            <p:childTnLst>
                              <p:par>
                                <p:cTn id="161" presetID="10" presetClass="entr" presetSubtype="0" fill="hold" grpId="0" nodeType="after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fade">
                                      <p:cBhvr>
                                        <p:cTn id="163" dur="100"/>
                                        <p:tgtEl>
                                          <p:spTgt spid="56"/>
                                        </p:tgtEl>
                                      </p:cBhvr>
                                    </p:animEffect>
                                  </p:childTnLst>
                                </p:cTn>
                              </p:par>
                            </p:childTnLst>
                          </p:cTn>
                        </p:par>
                        <p:par>
                          <p:cTn id="164" fill="hold">
                            <p:stCondLst>
                              <p:cond delay="20000"/>
                            </p:stCondLst>
                            <p:childTnLst>
                              <p:par>
                                <p:cTn id="165" presetID="10" presetClass="entr" presetSubtype="0" fill="hold" grpId="0" nodeType="after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
                                        <p:tgtEl>
                                          <p:spTgt spid="57"/>
                                        </p:tgtEl>
                                      </p:cBhvr>
                                    </p:animEffect>
                                  </p:childTnLst>
                                </p:cTn>
                              </p:par>
                            </p:childTnLst>
                          </p:cTn>
                        </p:par>
                        <p:par>
                          <p:cTn id="168" fill="hold">
                            <p:stCondLst>
                              <p:cond delay="20500"/>
                            </p:stCondLst>
                            <p:childTnLst>
                              <p:par>
                                <p:cTn id="169" presetID="10" presetClass="entr" presetSubtype="0" fill="hold" grpId="0" nodeType="after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fade">
                                      <p:cBhvr>
                                        <p:cTn id="171" dur="100"/>
                                        <p:tgtEl>
                                          <p:spTgt spid="58"/>
                                        </p:tgtEl>
                                      </p:cBhvr>
                                    </p:animEffect>
                                  </p:childTnLst>
                                </p:cTn>
                              </p:par>
                            </p:childTnLst>
                          </p:cTn>
                        </p:par>
                        <p:par>
                          <p:cTn id="172" fill="hold">
                            <p:stCondLst>
                              <p:cond delay="21000"/>
                            </p:stCondLst>
                            <p:childTnLst>
                              <p:par>
                                <p:cTn id="173" presetID="10" presetClass="entr" presetSubtype="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100"/>
                                        <p:tgtEl>
                                          <p:spTgt spid="60"/>
                                        </p:tgtEl>
                                      </p:cBhvr>
                                    </p:animEffect>
                                  </p:childTnLst>
                                </p:cTn>
                              </p:par>
                            </p:childTnLst>
                          </p:cTn>
                        </p:par>
                        <p:par>
                          <p:cTn id="176" fill="hold">
                            <p:stCondLst>
                              <p:cond delay="21500"/>
                            </p:stCondLst>
                            <p:childTnLst>
                              <p:par>
                                <p:cTn id="177" presetID="10" presetClass="entr" presetSubtype="0" fill="hold" grpId="0" nodeType="afterEffect">
                                  <p:stCondLst>
                                    <p:cond delay="0"/>
                                  </p:stCondLst>
                                  <p:childTnLst>
                                    <p:set>
                                      <p:cBhvr>
                                        <p:cTn id="178" dur="1" fill="hold">
                                          <p:stCondLst>
                                            <p:cond delay="0"/>
                                          </p:stCondLst>
                                        </p:cTn>
                                        <p:tgtEl>
                                          <p:spTgt spid="61"/>
                                        </p:tgtEl>
                                        <p:attrNameLst>
                                          <p:attrName>style.visibility</p:attrName>
                                        </p:attrNameLst>
                                      </p:cBhvr>
                                      <p:to>
                                        <p:strVal val="visible"/>
                                      </p:to>
                                    </p:set>
                                    <p:animEffect transition="in" filter="fade">
                                      <p:cBhvr>
                                        <p:cTn id="179" dur="100"/>
                                        <p:tgtEl>
                                          <p:spTgt spid="61"/>
                                        </p:tgtEl>
                                      </p:cBhvr>
                                    </p:animEffect>
                                  </p:childTnLst>
                                </p:cTn>
                              </p:par>
                            </p:childTnLst>
                          </p:cTn>
                        </p:par>
                        <p:par>
                          <p:cTn id="180" fill="hold">
                            <p:stCondLst>
                              <p:cond delay="22000"/>
                            </p:stCondLst>
                            <p:childTnLst>
                              <p:par>
                                <p:cTn id="181" presetID="10" presetClass="entr" presetSubtype="0" fill="hold" grpId="0" nodeType="afterEffect">
                                  <p:stCondLst>
                                    <p:cond delay="0"/>
                                  </p:stCondLst>
                                  <p:childTnLst>
                                    <p:set>
                                      <p:cBhvr>
                                        <p:cTn id="182" dur="1" fill="hold">
                                          <p:stCondLst>
                                            <p:cond delay="0"/>
                                          </p:stCondLst>
                                        </p:cTn>
                                        <p:tgtEl>
                                          <p:spTgt spid="62"/>
                                        </p:tgtEl>
                                        <p:attrNameLst>
                                          <p:attrName>style.visibility</p:attrName>
                                        </p:attrNameLst>
                                      </p:cBhvr>
                                      <p:to>
                                        <p:strVal val="visible"/>
                                      </p:to>
                                    </p:set>
                                    <p:animEffect transition="in" filter="fade">
                                      <p:cBhvr>
                                        <p:cTn id="183" dur="100"/>
                                        <p:tgtEl>
                                          <p:spTgt spid="62"/>
                                        </p:tgtEl>
                                      </p:cBhvr>
                                    </p:animEffect>
                                  </p:childTnLst>
                                </p:cTn>
                              </p:par>
                            </p:childTnLst>
                          </p:cTn>
                        </p:par>
                        <p:par>
                          <p:cTn id="184" fill="hold">
                            <p:stCondLst>
                              <p:cond delay="22500"/>
                            </p:stCondLst>
                            <p:childTnLst>
                              <p:par>
                                <p:cTn id="185" presetID="10" presetClass="entr" presetSubtype="0"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fade">
                                      <p:cBhvr>
                                        <p:cTn id="187" dur="100"/>
                                        <p:tgtEl>
                                          <p:spTgt spid="63"/>
                                        </p:tgtEl>
                                      </p:cBhvr>
                                    </p:animEffect>
                                  </p:childTnLst>
                                </p:cTn>
                              </p:par>
                            </p:childTnLst>
                          </p:cTn>
                        </p:par>
                        <p:par>
                          <p:cTn id="188" fill="hold">
                            <p:stCondLst>
                              <p:cond delay="23000"/>
                            </p:stCondLst>
                            <p:childTnLst>
                              <p:par>
                                <p:cTn id="189" presetID="10" presetClass="entr" presetSubtype="0" fill="hold" grpId="0" nodeType="afterEffect">
                                  <p:stCondLst>
                                    <p:cond delay="0"/>
                                  </p:stCondLst>
                                  <p:childTnLst>
                                    <p:set>
                                      <p:cBhvr>
                                        <p:cTn id="190" dur="1" fill="hold">
                                          <p:stCondLst>
                                            <p:cond delay="0"/>
                                          </p:stCondLst>
                                        </p:cTn>
                                        <p:tgtEl>
                                          <p:spTgt spid="64"/>
                                        </p:tgtEl>
                                        <p:attrNameLst>
                                          <p:attrName>style.visibility</p:attrName>
                                        </p:attrNameLst>
                                      </p:cBhvr>
                                      <p:to>
                                        <p:strVal val="visible"/>
                                      </p:to>
                                    </p:set>
                                    <p:animEffect transition="in" filter="fade">
                                      <p:cBhvr>
                                        <p:cTn id="191" dur="100"/>
                                        <p:tgtEl>
                                          <p:spTgt spid="64"/>
                                        </p:tgtEl>
                                      </p:cBhvr>
                                    </p:animEffect>
                                  </p:childTnLst>
                                </p:cTn>
                              </p:par>
                            </p:childTnLst>
                          </p:cTn>
                        </p:par>
                        <p:par>
                          <p:cTn id="192" fill="hold">
                            <p:stCondLst>
                              <p:cond delay="23500"/>
                            </p:stCondLst>
                            <p:childTnLst>
                              <p:par>
                                <p:cTn id="193" presetID="10" presetClass="entr" presetSubtype="0" fill="hold" grpId="0" nodeType="afterEffect">
                                  <p:stCondLst>
                                    <p:cond delay="0"/>
                                  </p:stCondLst>
                                  <p:childTnLst>
                                    <p:set>
                                      <p:cBhvr>
                                        <p:cTn id="194" dur="1" fill="hold">
                                          <p:stCondLst>
                                            <p:cond delay="0"/>
                                          </p:stCondLst>
                                        </p:cTn>
                                        <p:tgtEl>
                                          <p:spTgt spid="65"/>
                                        </p:tgtEl>
                                        <p:attrNameLst>
                                          <p:attrName>style.visibility</p:attrName>
                                        </p:attrNameLst>
                                      </p:cBhvr>
                                      <p:to>
                                        <p:strVal val="visible"/>
                                      </p:to>
                                    </p:set>
                                    <p:animEffect transition="in" filter="fade">
                                      <p:cBhvr>
                                        <p:cTn id="195" dur="100"/>
                                        <p:tgtEl>
                                          <p:spTgt spid="65"/>
                                        </p:tgtEl>
                                      </p:cBhvr>
                                    </p:animEffect>
                                  </p:childTnLst>
                                </p:cTn>
                              </p:par>
                            </p:childTnLst>
                          </p:cTn>
                        </p:par>
                        <p:par>
                          <p:cTn id="196" fill="hold">
                            <p:stCondLst>
                              <p:cond delay="24000"/>
                            </p:stCondLst>
                            <p:childTnLst>
                              <p:par>
                                <p:cTn id="197" presetID="10" presetClass="entr" presetSubtype="0" fill="hold" grpId="0" nodeType="after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
                                        <p:tgtEl>
                                          <p:spTgt spid="66"/>
                                        </p:tgtEl>
                                      </p:cBhvr>
                                    </p:animEffect>
                                  </p:childTnLst>
                                </p:cTn>
                              </p:par>
                            </p:childTnLst>
                          </p:cTn>
                        </p:par>
                        <p:par>
                          <p:cTn id="200" fill="hold">
                            <p:stCondLst>
                              <p:cond delay="24500"/>
                            </p:stCondLst>
                            <p:childTnLst>
                              <p:par>
                                <p:cTn id="201" presetID="10" presetClass="entr" presetSubtype="0" fill="hold" grpId="0" nodeType="afterEffect">
                                  <p:stCondLst>
                                    <p:cond delay="0"/>
                                  </p:stCondLst>
                                  <p:childTnLst>
                                    <p:set>
                                      <p:cBhvr>
                                        <p:cTn id="202" dur="1" fill="hold">
                                          <p:stCondLst>
                                            <p:cond delay="0"/>
                                          </p:stCondLst>
                                        </p:cTn>
                                        <p:tgtEl>
                                          <p:spTgt spid="67"/>
                                        </p:tgtEl>
                                        <p:attrNameLst>
                                          <p:attrName>style.visibility</p:attrName>
                                        </p:attrNameLst>
                                      </p:cBhvr>
                                      <p:to>
                                        <p:strVal val="visible"/>
                                      </p:to>
                                    </p:set>
                                    <p:animEffect transition="in" filter="fade">
                                      <p:cBhvr>
                                        <p:cTn id="203" dur="100"/>
                                        <p:tgtEl>
                                          <p:spTgt spid="67"/>
                                        </p:tgtEl>
                                      </p:cBhvr>
                                    </p:animEffect>
                                  </p:childTnLst>
                                </p:cTn>
                              </p:par>
                            </p:childTnLst>
                          </p:cTn>
                        </p:par>
                        <p:par>
                          <p:cTn id="204" fill="hold">
                            <p:stCondLst>
                              <p:cond delay="25000"/>
                            </p:stCondLst>
                            <p:childTnLst>
                              <p:par>
                                <p:cTn id="205" presetID="10" presetClass="entr" presetSubtype="0" fill="hold" grpId="0" nodeType="afterEffect">
                                  <p:stCondLst>
                                    <p:cond delay="0"/>
                                  </p:stCondLst>
                                  <p:childTnLst>
                                    <p:set>
                                      <p:cBhvr>
                                        <p:cTn id="206" dur="1" fill="hold">
                                          <p:stCondLst>
                                            <p:cond delay="0"/>
                                          </p:stCondLst>
                                        </p:cTn>
                                        <p:tgtEl>
                                          <p:spTgt spid="68"/>
                                        </p:tgtEl>
                                        <p:attrNameLst>
                                          <p:attrName>style.visibility</p:attrName>
                                        </p:attrNameLst>
                                      </p:cBhvr>
                                      <p:to>
                                        <p:strVal val="visible"/>
                                      </p:to>
                                    </p:set>
                                    <p:animEffect transition="in" filter="fade">
                                      <p:cBhvr>
                                        <p:cTn id="207" dur="100"/>
                                        <p:tgtEl>
                                          <p:spTgt spid="68"/>
                                        </p:tgtEl>
                                      </p:cBhvr>
                                    </p:animEffect>
                                  </p:childTnLst>
                                </p:cTn>
                              </p:par>
                            </p:childTnLst>
                          </p:cTn>
                        </p:par>
                        <p:par>
                          <p:cTn id="208" fill="hold">
                            <p:stCondLst>
                              <p:cond delay="25500"/>
                            </p:stCondLst>
                            <p:childTnLst>
                              <p:par>
                                <p:cTn id="209" presetID="10" presetClass="entr" presetSubtype="0" fill="hold" grpId="0" nodeType="afterEffect">
                                  <p:stCondLst>
                                    <p:cond delay="0"/>
                                  </p:stCondLst>
                                  <p:childTnLst>
                                    <p:set>
                                      <p:cBhvr>
                                        <p:cTn id="210" dur="1" fill="hold">
                                          <p:stCondLst>
                                            <p:cond delay="0"/>
                                          </p:stCondLst>
                                        </p:cTn>
                                        <p:tgtEl>
                                          <p:spTgt spid="69"/>
                                        </p:tgtEl>
                                        <p:attrNameLst>
                                          <p:attrName>style.visibility</p:attrName>
                                        </p:attrNameLst>
                                      </p:cBhvr>
                                      <p:to>
                                        <p:strVal val="visible"/>
                                      </p:to>
                                    </p:set>
                                    <p:animEffect transition="in" filter="fade">
                                      <p:cBhvr>
                                        <p:cTn id="211" dur="100"/>
                                        <p:tgtEl>
                                          <p:spTgt spid="69"/>
                                        </p:tgtEl>
                                      </p:cBhvr>
                                    </p:animEffect>
                                  </p:childTnLst>
                                </p:cTn>
                              </p:par>
                            </p:childTnLst>
                          </p:cTn>
                        </p:par>
                        <p:par>
                          <p:cTn id="212" fill="hold">
                            <p:stCondLst>
                              <p:cond delay="26000"/>
                            </p:stCondLst>
                            <p:childTnLst>
                              <p:par>
                                <p:cTn id="213" presetID="10" presetClass="entr" presetSubtype="0" fill="hold" grpId="0" nodeType="afterEffect">
                                  <p:stCondLst>
                                    <p:cond delay="0"/>
                                  </p:stCondLst>
                                  <p:childTnLst>
                                    <p:set>
                                      <p:cBhvr>
                                        <p:cTn id="214" dur="1" fill="hold">
                                          <p:stCondLst>
                                            <p:cond delay="0"/>
                                          </p:stCondLst>
                                        </p:cTn>
                                        <p:tgtEl>
                                          <p:spTgt spid="70"/>
                                        </p:tgtEl>
                                        <p:attrNameLst>
                                          <p:attrName>style.visibility</p:attrName>
                                        </p:attrNameLst>
                                      </p:cBhvr>
                                      <p:to>
                                        <p:strVal val="visible"/>
                                      </p:to>
                                    </p:set>
                                    <p:animEffect transition="in" filter="fade">
                                      <p:cBhvr>
                                        <p:cTn id="215" dur="100"/>
                                        <p:tgtEl>
                                          <p:spTgt spid="70"/>
                                        </p:tgtEl>
                                      </p:cBhvr>
                                    </p:animEffect>
                                  </p:childTnLst>
                                </p:cTn>
                              </p:par>
                            </p:childTnLst>
                          </p:cTn>
                        </p:par>
                        <p:par>
                          <p:cTn id="216" fill="hold">
                            <p:stCondLst>
                              <p:cond delay="26500"/>
                            </p:stCondLst>
                            <p:childTnLst>
                              <p:par>
                                <p:cTn id="217" presetID="10" presetClass="entr" presetSubtype="0" fill="hold" grpId="0" nodeType="afterEffect">
                                  <p:stCondLst>
                                    <p:cond delay="0"/>
                                  </p:stCondLst>
                                  <p:childTnLst>
                                    <p:set>
                                      <p:cBhvr>
                                        <p:cTn id="218" dur="1" fill="hold">
                                          <p:stCondLst>
                                            <p:cond delay="0"/>
                                          </p:stCondLst>
                                        </p:cTn>
                                        <p:tgtEl>
                                          <p:spTgt spid="71"/>
                                        </p:tgtEl>
                                        <p:attrNameLst>
                                          <p:attrName>style.visibility</p:attrName>
                                        </p:attrNameLst>
                                      </p:cBhvr>
                                      <p:to>
                                        <p:strVal val="visible"/>
                                      </p:to>
                                    </p:set>
                                    <p:animEffect transition="in" filter="fade">
                                      <p:cBhvr>
                                        <p:cTn id="219" dur="100"/>
                                        <p:tgtEl>
                                          <p:spTgt spid="71"/>
                                        </p:tgtEl>
                                      </p:cBhvr>
                                    </p:animEffect>
                                  </p:childTnLst>
                                </p:cTn>
                              </p:par>
                            </p:childTnLst>
                          </p:cTn>
                        </p:par>
                        <p:par>
                          <p:cTn id="220" fill="hold">
                            <p:stCondLst>
                              <p:cond delay="27000"/>
                            </p:stCondLst>
                            <p:childTnLst>
                              <p:par>
                                <p:cTn id="221" presetID="10" presetClass="entr" presetSubtype="0" fill="hold" grpId="0" nodeType="afterEffect">
                                  <p:stCondLst>
                                    <p:cond delay="0"/>
                                  </p:stCondLst>
                                  <p:childTnLst>
                                    <p:set>
                                      <p:cBhvr>
                                        <p:cTn id="222" dur="1" fill="hold">
                                          <p:stCondLst>
                                            <p:cond delay="0"/>
                                          </p:stCondLst>
                                        </p:cTn>
                                        <p:tgtEl>
                                          <p:spTgt spid="72"/>
                                        </p:tgtEl>
                                        <p:attrNameLst>
                                          <p:attrName>style.visibility</p:attrName>
                                        </p:attrNameLst>
                                      </p:cBhvr>
                                      <p:to>
                                        <p:strVal val="visible"/>
                                      </p:to>
                                    </p:set>
                                    <p:animEffect transition="in" filter="fade">
                                      <p:cBhvr>
                                        <p:cTn id="223" dur="100"/>
                                        <p:tgtEl>
                                          <p:spTgt spid="72"/>
                                        </p:tgtEl>
                                      </p:cBhvr>
                                    </p:animEffect>
                                  </p:childTnLst>
                                </p:cTn>
                              </p:par>
                            </p:childTnLst>
                          </p:cTn>
                        </p:par>
                        <p:par>
                          <p:cTn id="224" fill="hold">
                            <p:stCondLst>
                              <p:cond delay="27500"/>
                            </p:stCondLst>
                            <p:childTnLst>
                              <p:par>
                                <p:cTn id="225" presetID="10" presetClass="entr" presetSubtype="0" fill="hold" grpId="0" nodeType="after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fade">
                                      <p:cBhvr>
                                        <p:cTn id="227" dur="100"/>
                                        <p:tgtEl>
                                          <p:spTgt spid="73"/>
                                        </p:tgtEl>
                                      </p:cBhvr>
                                    </p:animEffect>
                                  </p:childTnLst>
                                </p:cTn>
                              </p:par>
                            </p:childTnLst>
                          </p:cTn>
                        </p:par>
                        <p:par>
                          <p:cTn id="228" fill="hold">
                            <p:stCondLst>
                              <p:cond delay="28000"/>
                            </p:stCondLst>
                            <p:childTnLst>
                              <p:par>
                                <p:cTn id="229" presetID="10" presetClass="entr" presetSubtype="0" fill="hold" grpId="0" nodeType="afterEffect">
                                  <p:stCondLst>
                                    <p:cond delay="0"/>
                                  </p:stCondLst>
                                  <p:childTnLst>
                                    <p:set>
                                      <p:cBhvr>
                                        <p:cTn id="230" dur="1" fill="hold">
                                          <p:stCondLst>
                                            <p:cond delay="0"/>
                                          </p:stCondLst>
                                        </p:cTn>
                                        <p:tgtEl>
                                          <p:spTgt spid="74"/>
                                        </p:tgtEl>
                                        <p:attrNameLst>
                                          <p:attrName>style.visibility</p:attrName>
                                        </p:attrNameLst>
                                      </p:cBhvr>
                                      <p:to>
                                        <p:strVal val="visible"/>
                                      </p:to>
                                    </p:set>
                                    <p:animEffect transition="in" filter="fade">
                                      <p:cBhvr>
                                        <p:cTn id="231" dur="100"/>
                                        <p:tgtEl>
                                          <p:spTgt spid="74"/>
                                        </p:tgtEl>
                                      </p:cBhvr>
                                    </p:animEffect>
                                  </p:childTnLst>
                                </p:cTn>
                              </p:par>
                            </p:childTnLst>
                          </p:cTn>
                        </p:par>
                        <p:par>
                          <p:cTn id="232" fill="hold">
                            <p:stCondLst>
                              <p:cond delay="28500"/>
                            </p:stCondLst>
                            <p:childTnLst>
                              <p:par>
                                <p:cTn id="233" presetID="10" presetClass="entr" presetSubtype="0" fill="hold" grpId="0" nodeType="afterEffect">
                                  <p:stCondLst>
                                    <p:cond delay="0"/>
                                  </p:stCondLst>
                                  <p:childTnLst>
                                    <p:set>
                                      <p:cBhvr>
                                        <p:cTn id="234" dur="1" fill="hold">
                                          <p:stCondLst>
                                            <p:cond delay="0"/>
                                          </p:stCondLst>
                                        </p:cTn>
                                        <p:tgtEl>
                                          <p:spTgt spid="75"/>
                                        </p:tgtEl>
                                        <p:attrNameLst>
                                          <p:attrName>style.visibility</p:attrName>
                                        </p:attrNameLst>
                                      </p:cBhvr>
                                      <p:to>
                                        <p:strVal val="visible"/>
                                      </p:to>
                                    </p:set>
                                    <p:animEffect transition="in" filter="fade">
                                      <p:cBhvr>
                                        <p:cTn id="235" dur="100"/>
                                        <p:tgtEl>
                                          <p:spTgt spid="75"/>
                                        </p:tgtEl>
                                      </p:cBhvr>
                                    </p:animEffect>
                                  </p:childTnLst>
                                </p:cTn>
                              </p:par>
                            </p:childTnLst>
                          </p:cTn>
                        </p:par>
                        <p:par>
                          <p:cTn id="236" fill="hold">
                            <p:stCondLst>
                              <p:cond delay="29000"/>
                            </p:stCondLst>
                            <p:childTnLst>
                              <p:par>
                                <p:cTn id="237" presetID="10" presetClass="entr" presetSubtype="0" fill="hold" grpId="0" nodeType="afterEffect">
                                  <p:stCondLst>
                                    <p:cond delay="0"/>
                                  </p:stCondLst>
                                  <p:childTnLst>
                                    <p:set>
                                      <p:cBhvr>
                                        <p:cTn id="238" dur="1" fill="hold">
                                          <p:stCondLst>
                                            <p:cond delay="0"/>
                                          </p:stCondLst>
                                        </p:cTn>
                                        <p:tgtEl>
                                          <p:spTgt spid="76"/>
                                        </p:tgtEl>
                                        <p:attrNameLst>
                                          <p:attrName>style.visibility</p:attrName>
                                        </p:attrNameLst>
                                      </p:cBhvr>
                                      <p:to>
                                        <p:strVal val="visible"/>
                                      </p:to>
                                    </p:set>
                                    <p:animEffect transition="in" filter="fade">
                                      <p:cBhvr>
                                        <p:cTn id="239" dur="100"/>
                                        <p:tgtEl>
                                          <p:spTgt spid="76"/>
                                        </p:tgtEl>
                                      </p:cBhvr>
                                    </p:animEffect>
                                  </p:childTnLst>
                                </p:cTn>
                              </p:par>
                            </p:childTnLst>
                          </p:cTn>
                        </p:par>
                        <p:par>
                          <p:cTn id="240" fill="hold">
                            <p:stCondLst>
                              <p:cond delay="29500"/>
                            </p:stCondLst>
                            <p:childTnLst>
                              <p:par>
                                <p:cTn id="241" presetID="10" presetClass="entr" presetSubtype="0" fill="hold" grpId="0" nodeType="afterEffect">
                                  <p:stCondLst>
                                    <p:cond delay="0"/>
                                  </p:stCondLst>
                                  <p:childTnLst>
                                    <p:set>
                                      <p:cBhvr>
                                        <p:cTn id="242" dur="1" fill="hold">
                                          <p:stCondLst>
                                            <p:cond delay="0"/>
                                          </p:stCondLst>
                                        </p:cTn>
                                        <p:tgtEl>
                                          <p:spTgt spid="77"/>
                                        </p:tgtEl>
                                        <p:attrNameLst>
                                          <p:attrName>style.visibility</p:attrName>
                                        </p:attrNameLst>
                                      </p:cBhvr>
                                      <p:to>
                                        <p:strVal val="visible"/>
                                      </p:to>
                                    </p:set>
                                    <p:animEffect transition="in" filter="fade">
                                      <p:cBhvr>
                                        <p:cTn id="243" dur="100"/>
                                        <p:tgtEl>
                                          <p:spTgt spid="77"/>
                                        </p:tgtEl>
                                      </p:cBhvr>
                                    </p:animEffect>
                                  </p:childTnLst>
                                </p:cTn>
                              </p:par>
                            </p:childTnLst>
                          </p:cTn>
                        </p:par>
                        <p:par>
                          <p:cTn id="244" fill="hold">
                            <p:stCondLst>
                              <p:cond delay="30000"/>
                            </p:stCondLst>
                            <p:childTnLst>
                              <p:par>
                                <p:cTn id="245" presetID="10" presetClass="entr" presetSubtype="0" fill="hold" grpId="0" nodeType="afterEffect">
                                  <p:stCondLst>
                                    <p:cond delay="0"/>
                                  </p:stCondLst>
                                  <p:childTnLst>
                                    <p:set>
                                      <p:cBhvr>
                                        <p:cTn id="246" dur="1" fill="hold">
                                          <p:stCondLst>
                                            <p:cond delay="0"/>
                                          </p:stCondLst>
                                        </p:cTn>
                                        <p:tgtEl>
                                          <p:spTgt spid="78"/>
                                        </p:tgtEl>
                                        <p:attrNameLst>
                                          <p:attrName>style.visibility</p:attrName>
                                        </p:attrNameLst>
                                      </p:cBhvr>
                                      <p:to>
                                        <p:strVal val="visible"/>
                                      </p:to>
                                    </p:set>
                                    <p:animEffect transition="in" filter="fade">
                                      <p:cBhvr>
                                        <p:cTn id="247" dur="100"/>
                                        <p:tgtEl>
                                          <p:spTgt spid="78"/>
                                        </p:tgtEl>
                                      </p:cBhvr>
                                    </p:animEffect>
                                  </p:childTnLst>
                                </p:cTn>
                              </p:par>
                            </p:childTnLst>
                          </p:cTn>
                        </p:par>
                        <p:par>
                          <p:cTn id="248" fill="hold">
                            <p:stCondLst>
                              <p:cond delay="30500"/>
                            </p:stCondLst>
                            <p:childTnLst>
                              <p:par>
                                <p:cTn id="249" presetID="10" presetClass="entr" presetSubtype="0" fill="hold" grpId="0" nodeType="afterEffect">
                                  <p:stCondLst>
                                    <p:cond delay="0"/>
                                  </p:stCondLst>
                                  <p:childTnLst>
                                    <p:set>
                                      <p:cBhvr>
                                        <p:cTn id="250" dur="1" fill="hold">
                                          <p:stCondLst>
                                            <p:cond delay="0"/>
                                          </p:stCondLst>
                                        </p:cTn>
                                        <p:tgtEl>
                                          <p:spTgt spid="79"/>
                                        </p:tgtEl>
                                        <p:attrNameLst>
                                          <p:attrName>style.visibility</p:attrName>
                                        </p:attrNameLst>
                                      </p:cBhvr>
                                      <p:to>
                                        <p:strVal val="visible"/>
                                      </p:to>
                                    </p:set>
                                    <p:animEffect transition="in" filter="fade">
                                      <p:cBhvr>
                                        <p:cTn id="251" dur="100"/>
                                        <p:tgtEl>
                                          <p:spTgt spid="79"/>
                                        </p:tgtEl>
                                      </p:cBhvr>
                                    </p:animEffect>
                                  </p:childTnLst>
                                </p:cTn>
                              </p:par>
                            </p:childTnLst>
                          </p:cTn>
                        </p:par>
                        <p:par>
                          <p:cTn id="252" fill="hold">
                            <p:stCondLst>
                              <p:cond delay="31000"/>
                            </p:stCondLst>
                            <p:childTnLst>
                              <p:par>
                                <p:cTn id="253" presetID="10" presetClass="entr" presetSubtype="0" fill="hold" grpId="0" nodeType="afterEffect">
                                  <p:stCondLst>
                                    <p:cond delay="0"/>
                                  </p:stCondLst>
                                  <p:childTnLst>
                                    <p:set>
                                      <p:cBhvr>
                                        <p:cTn id="254" dur="1" fill="hold">
                                          <p:stCondLst>
                                            <p:cond delay="0"/>
                                          </p:stCondLst>
                                        </p:cTn>
                                        <p:tgtEl>
                                          <p:spTgt spid="80"/>
                                        </p:tgtEl>
                                        <p:attrNameLst>
                                          <p:attrName>style.visibility</p:attrName>
                                        </p:attrNameLst>
                                      </p:cBhvr>
                                      <p:to>
                                        <p:strVal val="visible"/>
                                      </p:to>
                                    </p:set>
                                    <p:animEffect transition="in" filter="fade">
                                      <p:cBhvr>
                                        <p:cTn id="255" dur="100"/>
                                        <p:tgtEl>
                                          <p:spTgt spid="80"/>
                                        </p:tgtEl>
                                      </p:cBhvr>
                                    </p:animEffect>
                                  </p:childTnLst>
                                </p:cTn>
                              </p:par>
                            </p:childTnLst>
                          </p:cTn>
                        </p:par>
                        <p:par>
                          <p:cTn id="256" fill="hold">
                            <p:stCondLst>
                              <p:cond delay="31500"/>
                            </p:stCondLst>
                            <p:childTnLst>
                              <p:par>
                                <p:cTn id="257" presetID="10" presetClass="entr" presetSubtype="0" fill="hold" grpId="0" nodeType="afterEffect">
                                  <p:stCondLst>
                                    <p:cond delay="0"/>
                                  </p:stCondLst>
                                  <p:childTnLst>
                                    <p:set>
                                      <p:cBhvr>
                                        <p:cTn id="258" dur="1" fill="hold">
                                          <p:stCondLst>
                                            <p:cond delay="0"/>
                                          </p:stCondLst>
                                        </p:cTn>
                                        <p:tgtEl>
                                          <p:spTgt spid="82"/>
                                        </p:tgtEl>
                                        <p:attrNameLst>
                                          <p:attrName>style.visibility</p:attrName>
                                        </p:attrNameLst>
                                      </p:cBhvr>
                                      <p:to>
                                        <p:strVal val="visible"/>
                                      </p:to>
                                    </p:set>
                                    <p:animEffect transition="in" filter="fade">
                                      <p:cBhvr>
                                        <p:cTn id="259" dur="100"/>
                                        <p:tgtEl>
                                          <p:spTgt spid="82"/>
                                        </p:tgtEl>
                                      </p:cBhvr>
                                    </p:animEffect>
                                  </p:childTnLst>
                                </p:cTn>
                              </p:par>
                            </p:childTnLst>
                          </p:cTn>
                        </p:par>
                        <p:par>
                          <p:cTn id="260" fill="hold">
                            <p:stCondLst>
                              <p:cond delay="32000"/>
                            </p:stCondLst>
                            <p:childTnLst>
                              <p:par>
                                <p:cTn id="261" presetID="10" presetClass="entr" presetSubtype="0" fill="hold" grpId="0" nodeType="afterEffect">
                                  <p:stCondLst>
                                    <p:cond delay="0"/>
                                  </p:stCondLst>
                                  <p:childTnLst>
                                    <p:set>
                                      <p:cBhvr>
                                        <p:cTn id="262" dur="1" fill="hold">
                                          <p:stCondLst>
                                            <p:cond delay="0"/>
                                          </p:stCondLst>
                                        </p:cTn>
                                        <p:tgtEl>
                                          <p:spTgt spid="83"/>
                                        </p:tgtEl>
                                        <p:attrNameLst>
                                          <p:attrName>style.visibility</p:attrName>
                                        </p:attrNameLst>
                                      </p:cBhvr>
                                      <p:to>
                                        <p:strVal val="visible"/>
                                      </p:to>
                                    </p:set>
                                    <p:animEffect transition="in" filter="fade">
                                      <p:cBhvr>
                                        <p:cTn id="263" dur="100"/>
                                        <p:tgtEl>
                                          <p:spTgt spid="83"/>
                                        </p:tgtEl>
                                      </p:cBhvr>
                                    </p:animEffect>
                                  </p:childTnLst>
                                </p:cTn>
                              </p:par>
                            </p:childTnLst>
                          </p:cTn>
                        </p:par>
                        <p:par>
                          <p:cTn id="264" fill="hold">
                            <p:stCondLst>
                              <p:cond delay="32500"/>
                            </p:stCondLst>
                            <p:childTnLst>
                              <p:par>
                                <p:cTn id="265" presetID="10" presetClass="entr" presetSubtype="0" fill="hold" grpId="0" nodeType="afterEffect">
                                  <p:stCondLst>
                                    <p:cond delay="0"/>
                                  </p:stCondLst>
                                  <p:childTnLst>
                                    <p:set>
                                      <p:cBhvr>
                                        <p:cTn id="266" dur="1" fill="hold">
                                          <p:stCondLst>
                                            <p:cond delay="0"/>
                                          </p:stCondLst>
                                        </p:cTn>
                                        <p:tgtEl>
                                          <p:spTgt spid="84"/>
                                        </p:tgtEl>
                                        <p:attrNameLst>
                                          <p:attrName>style.visibility</p:attrName>
                                        </p:attrNameLst>
                                      </p:cBhvr>
                                      <p:to>
                                        <p:strVal val="visible"/>
                                      </p:to>
                                    </p:set>
                                    <p:animEffect transition="in" filter="fade">
                                      <p:cBhvr>
                                        <p:cTn id="267" dur="100"/>
                                        <p:tgtEl>
                                          <p:spTgt spid="84"/>
                                        </p:tgtEl>
                                      </p:cBhvr>
                                    </p:animEffect>
                                  </p:childTnLst>
                                </p:cTn>
                              </p:par>
                            </p:childTnLst>
                          </p:cTn>
                        </p:par>
                        <p:par>
                          <p:cTn id="268" fill="hold">
                            <p:stCondLst>
                              <p:cond delay="33000"/>
                            </p:stCondLst>
                            <p:childTnLst>
                              <p:par>
                                <p:cTn id="269" presetID="10" presetClass="entr" presetSubtype="0" fill="hold" grpId="0" nodeType="afterEffect">
                                  <p:stCondLst>
                                    <p:cond delay="0"/>
                                  </p:stCondLst>
                                  <p:childTnLst>
                                    <p:set>
                                      <p:cBhvr>
                                        <p:cTn id="270" dur="1" fill="hold">
                                          <p:stCondLst>
                                            <p:cond delay="0"/>
                                          </p:stCondLst>
                                        </p:cTn>
                                        <p:tgtEl>
                                          <p:spTgt spid="85"/>
                                        </p:tgtEl>
                                        <p:attrNameLst>
                                          <p:attrName>style.visibility</p:attrName>
                                        </p:attrNameLst>
                                      </p:cBhvr>
                                      <p:to>
                                        <p:strVal val="visible"/>
                                      </p:to>
                                    </p:set>
                                    <p:animEffect transition="in" filter="fade">
                                      <p:cBhvr>
                                        <p:cTn id="271" dur="100"/>
                                        <p:tgtEl>
                                          <p:spTgt spid="85"/>
                                        </p:tgtEl>
                                      </p:cBhvr>
                                    </p:animEffect>
                                  </p:childTnLst>
                                </p:cTn>
                              </p:par>
                            </p:childTnLst>
                          </p:cTn>
                        </p:par>
                        <p:par>
                          <p:cTn id="272" fill="hold">
                            <p:stCondLst>
                              <p:cond delay="33500"/>
                            </p:stCondLst>
                            <p:childTnLst>
                              <p:par>
                                <p:cTn id="273" presetID="10" presetClass="entr" presetSubtype="0" fill="hold" grpId="0" nodeType="afterEffect">
                                  <p:stCondLst>
                                    <p:cond delay="0"/>
                                  </p:stCondLst>
                                  <p:childTnLst>
                                    <p:set>
                                      <p:cBhvr>
                                        <p:cTn id="274" dur="1" fill="hold">
                                          <p:stCondLst>
                                            <p:cond delay="0"/>
                                          </p:stCondLst>
                                        </p:cTn>
                                        <p:tgtEl>
                                          <p:spTgt spid="86"/>
                                        </p:tgtEl>
                                        <p:attrNameLst>
                                          <p:attrName>style.visibility</p:attrName>
                                        </p:attrNameLst>
                                      </p:cBhvr>
                                      <p:to>
                                        <p:strVal val="visible"/>
                                      </p:to>
                                    </p:set>
                                    <p:animEffect transition="in" filter="fade">
                                      <p:cBhvr>
                                        <p:cTn id="275" dur="100"/>
                                        <p:tgtEl>
                                          <p:spTgt spid="86"/>
                                        </p:tgtEl>
                                      </p:cBhvr>
                                    </p:animEffect>
                                  </p:childTnLst>
                                </p:cTn>
                              </p:par>
                            </p:childTnLst>
                          </p:cTn>
                        </p:par>
                        <p:par>
                          <p:cTn id="276" fill="hold">
                            <p:stCondLst>
                              <p:cond delay="34000"/>
                            </p:stCondLst>
                            <p:childTnLst>
                              <p:par>
                                <p:cTn id="277" presetID="10" presetClass="entr" presetSubtype="0" fill="hold" grpId="0" nodeType="afterEffect">
                                  <p:stCondLst>
                                    <p:cond delay="0"/>
                                  </p:stCondLst>
                                  <p:childTnLst>
                                    <p:set>
                                      <p:cBhvr>
                                        <p:cTn id="278" dur="1" fill="hold">
                                          <p:stCondLst>
                                            <p:cond delay="0"/>
                                          </p:stCondLst>
                                        </p:cTn>
                                        <p:tgtEl>
                                          <p:spTgt spid="87"/>
                                        </p:tgtEl>
                                        <p:attrNameLst>
                                          <p:attrName>style.visibility</p:attrName>
                                        </p:attrNameLst>
                                      </p:cBhvr>
                                      <p:to>
                                        <p:strVal val="visible"/>
                                      </p:to>
                                    </p:set>
                                    <p:animEffect transition="in" filter="fade">
                                      <p:cBhvr>
                                        <p:cTn id="279" dur="100"/>
                                        <p:tgtEl>
                                          <p:spTgt spid="87"/>
                                        </p:tgtEl>
                                      </p:cBhvr>
                                    </p:animEffect>
                                  </p:childTnLst>
                                </p:cTn>
                              </p:par>
                            </p:childTnLst>
                          </p:cTn>
                        </p:par>
                        <p:par>
                          <p:cTn id="280" fill="hold">
                            <p:stCondLst>
                              <p:cond delay="34500"/>
                            </p:stCondLst>
                            <p:childTnLst>
                              <p:par>
                                <p:cTn id="281" presetID="10" presetClass="entr" presetSubtype="0" fill="hold" grpId="0" nodeType="afterEffect">
                                  <p:stCondLst>
                                    <p:cond delay="0"/>
                                  </p:stCondLst>
                                  <p:childTnLst>
                                    <p:set>
                                      <p:cBhvr>
                                        <p:cTn id="282" dur="1" fill="hold">
                                          <p:stCondLst>
                                            <p:cond delay="0"/>
                                          </p:stCondLst>
                                        </p:cTn>
                                        <p:tgtEl>
                                          <p:spTgt spid="88"/>
                                        </p:tgtEl>
                                        <p:attrNameLst>
                                          <p:attrName>style.visibility</p:attrName>
                                        </p:attrNameLst>
                                      </p:cBhvr>
                                      <p:to>
                                        <p:strVal val="visible"/>
                                      </p:to>
                                    </p:set>
                                    <p:animEffect transition="in" filter="fade">
                                      <p:cBhvr>
                                        <p:cTn id="283" dur="100"/>
                                        <p:tgtEl>
                                          <p:spTgt spid="88"/>
                                        </p:tgtEl>
                                      </p:cBhvr>
                                    </p:animEffect>
                                  </p:childTnLst>
                                </p:cTn>
                              </p:par>
                            </p:childTnLst>
                          </p:cTn>
                        </p:par>
                        <p:par>
                          <p:cTn id="284" fill="hold">
                            <p:stCondLst>
                              <p:cond delay="35000"/>
                            </p:stCondLst>
                            <p:childTnLst>
                              <p:par>
                                <p:cTn id="285" presetID="10" presetClass="entr" presetSubtype="0" fill="hold" grpId="0" nodeType="afterEffect">
                                  <p:stCondLst>
                                    <p:cond delay="0"/>
                                  </p:stCondLst>
                                  <p:childTnLst>
                                    <p:set>
                                      <p:cBhvr>
                                        <p:cTn id="286" dur="1" fill="hold">
                                          <p:stCondLst>
                                            <p:cond delay="0"/>
                                          </p:stCondLst>
                                        </p:cTn>
                                        <p:tgtEl>
                                          <p:spTgt spid="89"/>
                                        </p:tgtEl>
                                        <p:attrNameLst>
                                          <p:attrName>style.visibility</p:attrName>
                                        </p:attrNameLst>
                                      </p:cBhvr>
                                      <p:to>
                                        <p:strVal val="visible"/>
                                      </p:to>
                                    </p:set>
                                    <p:animEffect transition="in" filter="fade">
                                      <p:cBhvr>
                                        <p:cTn id="287" dur="100"/>
                                        <p:tgtEl>
                                          <p:spTgt spid="89"/>
                                        </p:tgtEl>
                                      </p:cBhvr>
                                    </p:animEffect>
                                  </p:childTnLst>
                                </p:cTn>
                              </p:par>
                            </p:childTnLst>
                          </p:cTn>
                        </p:par>
                        <p:par>
                          <p:cTn id="288" fill="hold">
                            <p:stCondLst>
                              <p:cond delay="35500"/>
                            </p:stCondLst>
                            <p:childTnLst>
                              <p:par>
                                <p:cTn id="289" presetID="10" presetClass="entr" presetSubtype="0" fill="hold" grpId="0" nodeType="afterEffect">
                                  <p:stCondLst>
                                    <p:cond delay="0"/>
                                  </p:stCondLst>
                                  <p:childTnLst>
                                    <p:set>
                                      <p:cBhvr>
                                        <p:cTn id="290" dur="1" fill="hold">
                                          <p:stCondLst>
                                            <p:cond delay="0"/>
                                          </p:stCondLst>
                                        </p:cTn>
                                        <p:tgtEl>
                                          <p:spTgt spid="90"/>
                                        </p:tgtEl>
                                        <p:attrNameLst>
                                          <p:attrName>style.visibility</p:attrName>
                                        </p:attrNameLst>
                                      </p:cBhvr>
                                      <p:to>
                                        <p:strVal val="visible"/>
                                      </p:to>
                                    </p:set>
                                    <p:animEffect transition="in" filter="fade">
                                      <p:cBhvr>
                                        <p:cTn id="291" dur="100"/>
                                        <p:tgtEl>
                                          <p:spTgt spid="90"/>
                                        </p:tgtEl>
                                      </p:cBhvr>
                                    </p:animEffect>
                                  </p:childTnLst>
                                </p:cTn>
                              </p:par>
                            </p:childTnLst>
                          </p:cTn>
                        </p:par>
                        <p:par>
                          <p:cTn id="292" fill="hold">
                            <p:stCondLst>
                              <p:cond delay="36000"/>
                            </p:stCondLst>
                            <p:childTnLst>
                              <p:par>
                                <p:cTn id="293" presetID="10" presetClass="entr" presetSubtype="0" fill="hold" grpId="0" nodeType="afterEffect">
                                  <p:stCondLst>
                                    <p:cond delay="0"/>
                                  </p:stCondLst>
                                  <p:childTnLst>
                                    <p:set>
                                      <p:cBhvr>
                                        <p:cTn id="294" dur="1" fill="hold">
                                          <p:stCondLst>
                                            <p:cond delay="0"/>
                                          </p:stCondLst>
                                        </p:cTn>
                                        <p:tgtEl>
                                          <p:spTgt spid="91"/>
                                        </p:tgtEl>
                                        <p:attrNameLst>
                                          <p:attrName>style.visibility</p:attrName>
                                        </p:attrNameLst>
                                      </p:cBhvr>
                                      <p:to>
                                        <p:strVal val="visible"/>
                                      </p:to>
                                    </p:set>
                                    <p:animEffect transition="in" filter="fade">
                                      <p:cBhvr>
                                        <p:cTn id="295" dur="100"/>
                                        <p:tgtEl>
                                          <p:spTgt spid="91"/>
                                        </p:tgtEl>
                                      </p:cBhvr>
                                    </p:animEffect>
                                  </p:childTnLst>
                                </p:cTn>
                              </p:par>
                            </p:childTnLst>
                          </p:cTn>
                        </p:par>
                        <p:par>
                          <p:cTn id="296" fill="hold">
                            <p:stCondLst>
                              <p:cond delay="36500"/>
                            </p:stCondLst>
                            <p:childTnLst>
                              <p:par>
                                <p:cTn id="297" presetID="10" presetClass="entr" presetSubtype="0" fill="hold" grpId="0" nodeType="afterEffect">
                                  <p:stCondLst>
                                    <p:cond delay="0"/>
                                  </p:stCondLst>
                                  <p:childTnLst>
                                    <p:set>
                                      <p:cBhvr>
                                        <p:cTn id="298" dur="1" fill="hold">
                                          <p:stCondLst>
                                            <p:cond delay="0"/>
                                          </p:stCondLst>
                                        </p:cTn>
                                        <p:tgtEl>
                                          <p:spTgt spid="92"/>
                                        </p:tgtEl>
                                        <p:attrNameLst>
                                          <p:attrName>style.visibility</p:attrName>
                                        </p:attrNameLst>
                                      </p:cBhvr>
                                      <p:to>
                                        <p:strVal val="visible"/>
                                      </p:to>
                                    </p:set>
                                    <p:animEffect transition="in" filter="fade">
                                      <p:cBhvr>
                                        <p:cTn id="299" dur="100"/>
                                        <p:tgtEl>
                                          <p:spTgt spid="92"/>
                                        </p:tgtEl>
                                      </p:cBhvr>
                                    </p:animEffect>
                                  </p:childTnLst>
                                </p:cTn>
                              </p:par>
                            </p:childTnLst>
                          </p:cTn>
                        </p:par>
                        <p:par>
                          <p:cTn id="300" fill="hold">
                            <p:stCondLst>
                              <p:cond delay="37000"/>
                            </p:stCondLst>
                            <p:childTnLst>
                              <p:par>
                                <p:cTn id="301" presetID="10" presetClass="entr" presetSubtype="0" fill="hold" grpId="0" nodeType="afterEffect">
                                  <p:stCondLst>
                                    <p:cond delay="0"/>
                                  </p:stCondLst>
                                  <p:childTnLst>
                                    <p:set>
                                      <p:cBhvr>
                                        <p:cTn id="302" dur="1" fill="hold">
                                          <p:stCondLst>
                                            <p:cond delay="0"/>
                                          </p:stCondLst>
                                        </p:cTn>
                                        <p:tgtEl>
                                          <p:spTgt spid="93"/>
                                        </p:tgtEl>
                                        <p:attrNameLst>
                                          <p:attrName>style.visibility</p:attrName>
                                        </p:attrNameLst>
                                      </p:cBhvr>
                                      <p:to>
                                        <p:strVal val="visible"/>
                                      </p:to>
                                    </p:set>
                                    <p:animEffect transition="in" filter="fade">
                                      <p:cBhvr>
                                        <p:cTn id="303" dur="100"/>
                                        <p:tgtEl>
                                          <p:spTgt spid="93"/>
                                        </p:tgtEl>
                                      </p:cBhvr>
                                    </p:animEffect>
                                  </p:childTnLst>
                                </p:cTn>
                              </p:par>
                            </p:childTnLst>
                          </p:cTn>
                        </p:par>
                        <p:par>
                          <p:cTn id="304" fill="hold">
                            <p:stCondLst>
                              <p:cond delay="37500"/>
                            </p:stCondLst>
                            <p:childTnLst>
                              <p:par>
                                <p:cTn id="305" presetID="10" presetClass="entr" presetSubtype="0" fill="hold" grpId="0" nodeType="afterEffect">
                                  <p:stCondLst>
                                    <p:cond delay="0"/>
                                  </p:stCondLst>
                                  <p:childTnLst>
                                    <p:set>
                                      <p:cBhvr>
                                        <p:cTn id="306" dur="1" fill="hold">
                                          <p:stCondLst>
                                            <p:cond delay="0"/>
                                          </p:stCondLst>
                                        </p:cTn>
                                        <p:tgtEl>
                                          <p:spTgt spid="94"/>
                                        </p:tgtEl>
                                        <p:attrNameLst>
                                          <p:attrName>style.visibility</p:attrName>
                                        </p:attrNameLst>
                                      </p:cBhvr>
                                      <p:to>
                                        <p:strVal val="visible"/>
                                      </p:to>
                                    </p:set>
                                    <p:animEffect transition="in" filter="fade">
                                      <p:cBhvr>
                                        <p:cTn id="307" dur="100"/>
                                        <p:tgtEl>
                                          <p:spTgt spid="94"/>
                                        </p:tgtEl>
                                      </p:cBhvr>
                                    </p:animEffect>
                                  </p:childTnLst>
                                </p:cTn>
                              </p:par>
                            </p:childTnLst>
                          </p:cTn>
                        </p:par>
                        <p:par>
                          <p:cTn id="308" fill="hold">
                            <p:stCondLst>
                              <p:cond delay="38000"/>
                            </p:stCondLst>
                            <p:childTnLst>
                              <p:par>
                                <p:cTn id="309" presetID="10" presetClass="entr" presetSubtype="0" fill="hold" grpId="0" nodeType="afterEffect">
                                  <p:stCondLst>
                                    <p:cond delay="0"/>
                                  </p:stCondLst>
                                  <p:childTnLst>
                                    <p:set>
                                      <p:cBhvr>
                                        <p:cTn id="310" dur="1" fill="hold">
                                          <p:stCondLst>
                                            <p:cond delay="0"/>
                                          </p:stCondLst>
                                        </p:cTn>
                                        <p:tgtEl>
                                          <p:spTgt spid="95"/>
                                        </p:tgtEl>
                                        <p:attrNameLst>
                                          <p:attrName>style.visibility</p:attrName>
                                        </p:attrNameLst>
                                      </p:cBhvr>
                                      <p:to>
                                        <p:strVal val="visible"/>
                                      </p:to>
                                    </p:set>
                                    <p:animEffect transition="in" filter="fade">
                                      <p:cBhvr>
                                        <p:cTn id="311" dur="100"/>
                                        <p:tgtEl>
                                          <p:spTgt spid="95"/>
                                        </p:tgtEl>
                                      </p:cBhvr>
                                    </p:animEffect>
                                  </p:childTnLst>
                                </p:cTn>
                              </p:par>
                            </p:childTnLst>
                          </p:cTn>
                        </p:par>
                        <p:par>
                          <p:cTn id="312" fill="hold">
                            <p:stCondLst>
                              <p:cond delay="38500"/>
                            </p:stCondLst>
                            <p:childTnLst>
                              <p:par>
                                <p:cTn id="313" presetID="10" presetClass="entr" presetSubtype="0" fill="hold" grpId="0" nodeType="afterEffect">
                                  <p:stCondLst>
                                    <p:cond delay="0"/>
                                  </p:stCondLst>
                                  <p:childTnLst>
                                    <p:set>
                                      <p:cBhvr>
                                        <p:cTn id="314" dur="1" fill="hold">
                                          <p:stCondLst>
                                            <p:cond delay="0"/>
                                          </p:stCondLst>
                                        </p:cTn>
                                        <p:tgtEl>
                                          <p:spTgt spid="96"/>
                                        </p:tgtEl>
                                        <p:attrNameLst>
                                          <p:attrName>style.visibility</p:attrName>
                                        </p:attrNameLst>
                                      </p:cBhvr>
                                      <p:to>
                                        <p:strVal val="visible"/>
                                      </p:to>
                                    </p:set>
                                    <p:animEffect transition="in" filter="fade">
                                      <p:cBhvr>
                                        <p:cTn id="315" dur="100"/>
                                        <p:tgtEl>
                                          <p:spTgt spid="96"/>
                                        </p:tgtEl>
                                      </p:cBhvr>
                                    </p:animEffect>
                                  </p:childTnLst>
                                </p:cTn>
                              </p:par>
                            </p:childTnLst>
                          </p:cTn>
                        </p:par>
                        <p:par>
                          <p:cTn id="316" fill="hold">
                            <p:stCondLst>
                              <p:cond delay="39000"/>
                            </p:stCondLst>
                            <p:childTnLst>
                              <p:par>
                                <p:cTn id="317" presetID="10" presetClass="entr" presetSubtype="0" fill="hold" grpId="0" nodeType="afterEffect">
                                  <p:stCondLst>
                                    <p:cond delay="0"/>
                                  </p:stCondLst>
                                  <p:childTnLst>
                                    <p:set>
                                      <p:cBhvr>
                                        <p:cTn id="318" dur="1" fill="hold">
                                          <p:stCondLst>
                                            <p:cond delay="0"/>
                                          </p:stCondLst>
                                        </p:cTn>
                                        <p:tgtEl>
                                          <p:spTgt spid="97"/>
                                        </p:tgtEl>
                                        <p:attrNameLst>
                                          <p:attrName>style.visibility</p:attrName>
                                        </p:attrNameLst>
                                      </p:cBhvr>
                                      <p:to>
                                        <p:strVal val="visible"/>
                                      </p:to>
                                    </p:set>
                                    <p:animEffect transition="in" filter="fade">
                                      <p:cBhvr>
                                        <p:cTn id="319" dur="100"/>
                                        <p:tgtEl>
                                          <p:spTgt spid="97"/>
                                        </p:tgtEl>
                                      </p:cBhvr>
                                    </p:animEffect>
                                  </p:childTnLst>
                                </p:cTn>
                              </p:par>
                            </p:childTnLst>
                          </p:cTn>
                        </p:par>
                        <p:par>
                          <p:cTn id="320" fill="hold">
                            <p:stCondLst>
                              <p:cond delay="39500"/>
                            </p:stCondLst>
                            <p:childTnLst>
                              <p:par>
                                <p:cTn id="321" presetID="10" presetClass="entr" presetSubtype="0" fill="hold" grpId="0" nodeType="afterEffect">
                                  <p:stCondLst>
                                    <p:cond delay="0"/>
                                  </p:stCondLst>
                                  <p:childTnLst>
                                    <p:set>
                                      <p:cBhvr>
                                        <p:cTn id="322" dur="1" fill="hold">
                                          <p:stCondLst>
                                            <p:cond delay="0"/>
                                          </p:stCondLst>
                                        </p:cTn>
                                        <p:tgtEl>
                                          <p:spTgt spid="98"/>
                                        </p:tgtEl>
                                        <p:attrNameLst>
                                          <p:attrName>style.visibility</p:attrName>
                                        </p:attrNameLst>
                                      </p:cBhvr>
                                      <p:to>
                                        <p:strVal val="visible"/>
                                      </p:to>
                                    </p:set>
                                    <p:animEffect transition="in" filter="fade">
                                      <p:cBhvr>
                                        <p:cTn id="323" dur="100"/>
                                        <p:tgtEl>
                                          <p:spTgt spid="98"/>
                                        </p:tgtEl>
                                      </p:cBhvr>
                                    </p:animEffect>
                                  </p:childTnLst>
                                </p:cTn>
                              </p:par>
                            </p:childTnLst>
                          </p:cTn>
                        </p:par>
                        <p:par>
                          <p:cTn id="324" fill="hold">
                            <p:stCondLst>
                              <p:cond delay="40000"/>
                            </p:stCondLst>
                            <p:childTnLst>
                              <p:par>
                                <p:cTn id="325" presetID="10" presetClass="entr" presetSubtype="0" fill="hold" grpId="0" nodeType="afterEffect">
                                  <p:stCondLst>
                                    <p:cond delay="0"/>
                                  </p:stCondLst>
                                  <p:childTnLst>
                                    <p:set>
                                      <p:cBhvr>
                                        <p:cTn id="326" dur="1" fill="hold">
                                          <p:stCondLst>
                                            <p:cond delay="0"/>
                                          </p:stCondLst>
                                        </p:cTn>
                                        <p:tgtEl>
                                          <p:spTgt spid="99"/>
                                        </p:tgtEl>
                                        <p:attrNameLst>
                                          <p:attrName>style.visibility</p:attrName>
                                        </p:attrNameLst>
                                      </p:cBhvr>
                                      <p:to>
                                        <p:strVal val="visible"/>
                                      </p:to>
                                    </p:set>
                                    <p:animEffect transition="in" filter="fade">
                                      <p:cBhvr>
                                        <p:cTn id="327" dur="100"/>
                                        <p:tgtEl>
                                          <p:spTgt spid="99"/>
                                        </p:tgtEl>
                                      </p:cBhvr>
                                    </p:animEffect>
                                  </p:childTnLst>
                                </p:cTn>
                              </p:par>
                            </p:childTnLst>
                          </p:cTn>
                        </p:par>
                        <p:par>
                          <p:cTn id="328" fill="hold">
                            <p:stCondLst>
                              <p:cond delay="40500"/>
                            </p:stCondLst>
                            <p:childTnLst>
                              <p:par>
                                <p:cTn id="329" presetID="10" presetClass="entr" presetSubtype="0" fill="hold" grpId="0" nodeType="afterEffect">
                                  <p:stCondLst>
                                    <p:cond delay="0"/>
                                  </p:stCondLst>
                                  <p:childTnLst>
                                    <p:set>
                                      <p:cBhvr>
                                        <p:cTn id="330" dur="1" fill="hold">
                                          <p:stCondLst>
                                            <p:cond delay="0"/>
                                          </p:stCondLst>
                                        </p:cTn>
                                        <p:tgtEl>
                                          <p:spTgt spid="100"/>
                                        </p:tgtEl>
                                        <p:attrNameLst>
                                          <p:attrName>style.visibility</p:attrName>
                                        </p:attrNameLst>
                                      </p:cBhvr>
                                      <p:to>
                                        <p:strVal val="visible"/>
                                      </p:to>
                                    </p:set>
                                    <p:animEffect transition="in" filter="fade">
                                      <p:cBhvr>
                                        <p:cTn id="331" dur="100"/>
                                        <p:tgtEl>
                                          <p:spTgt spid="100"/>
                                        </p:tgtEl>
                                      </p:cBhvr>
                                    </p:animEffect>
                                  </p:childTnLst>
                                </p:cTn>
                              </p:par>
                            </p:childTnLst>
                          </p:cTn>
                        </p:par>
                        <p:par>
                          <p:cTn id="332" fill="hold">
                            <p:stCondLst>
                              <p:cond delay="41000"/>
                            </p:stCondLst>
                            <p:childTnLst>
                              <p:par>
                                <p:cTn id="333" presetID="10" presetClass="entr" presetSubtype="0" fill="hold" grpId="0" nodeType="afterEffect">
                                  <p:stCondLst>
                                    <p:cond delay="0"/>
                                  </p:stCondLst>
                                  <p:childTnLst>
                                    <p:set>
                                      <p:cBhvr>
                                        <p:cTn id="334" dur="1" fill="hold">
                                          <p:stCondLst>
                                            <p:cond delay="0"/>
                                          </p:stCondLst>
                                        </p:cTn>
                                        <p:tgtEl>
                                          <p:spTgt spid="101"/>
                                        </p:tgtEl>
                                        <p:attrNameLst>
                                          <p:attrName>style.visibility</p:attrName>
                                        </p:attrNameLst>
                                      </p:cBhvr>
                                      <p:to>
                                        <p:strVal val="visible"/>
                                      </p:to>
                                    </p:set>
                                    <p:animEffect transition="in" filter="fade">
                                      <p:cBhvr>
                                        <p:cTn id="335" dur="100"/>
                                        <p:tgtEl>
                                          <p:spTgt spid="101"/>
                                        </p:tgtEl>
                                      </p:cBhvr>
                                    </p:animEffect>
                                  </p:childTnLst>
                                </p:cTn>
                              </p:par>
                            </p:childTnLst>
                          </p:cTn>
                        </p:par>
                        <p:par>
                          <p:cTn id="336" fill="hold">
                            <p:stCondLst>
                              <p:cond delay="41500"/>
                            </p:stCondLst>
                            <p:childTnLst>
                              <p:par>
                                <p:cTn id="337" presetID="10" presetClass="entr" presetSubtype="0" fill="hold" grpId="0" nodeType="afterEffect">
                                  <p:stCondLst>
                                    <p:cond delay="0"/>
                                  </p:stCondLst>
                                  <p:childTnLst>
                                    <p:set>
                                      <p:cBhvr>
                                        <p:cTn id="338" dur="1" fill="hold">
                                          <p:stCondLst>
                                            <p:cond delay="0"/>
                                          </p:stCondLst>
                                        </p:cTn>
                                        <p:tgtEl>
                                          <p:spTgt spid="102"/>
                                        </p:tgtEl>
                                        <p:attrNameLst>
                                          <p:attrName>style.visibility</p:attrName>
                                        </p:attrNameLst>
                                      </p:cBhvr>
                                      <p:to>
                                        <p:strVal val="visible"/>
                                      </p:to>
                                    </p:set>
                                    <p:animEffect transition="in" filter="fade">
                                      <p:cBhvr>
                                        <p:cTn id="339" dur="100"/>
                                        <p:tgtEl>
                                          <p:spTgt spid="102"/>
                                        </p:tgtEl>
                                      </p:cBhvr>
                                    </p:animEffect>
                                  </p:childTnLst>
                                </p:cTn>
                              </p:par>
                            </p:childTnLst>
                          </p:cTn>
                        </p:par>
                        <p:par>
                          <p:cTn id="340" fill="hold">
                            <p:stCondLst>
                              <p:cond delay="42000"/>
                            </p:stCondLst>
                            <p:childTnLst>
                              <p:par>
                                <p:cTn id="341" presetID="10" presetClass="entr" presetSubtype="0" fill="hold" grpId="0" nodeType="afterEffect">
                                  <p:stCondLst>
                                    <p:cond delay="0"/>
                                  </p:stCondLst>
                                  <p:childTnLst>
                                    <p:set>
                                      <p:cBhvr>
                                        <p:cTn id="342" dur="1" fill="hold">
                                          <p:stCondLst>
                                            <p:cond delay="0"/>
                                          </p:stCondLst>
                                        </p:cTn>
                                        <p:tgtEl>
                                          <p:spTgt spid="103"/>
                                        </p:tgtEl>
                                        <p:attrNameLst>
                                          <p:attrName>style.visibility</p:attrName>
                                        </p:attrNameLst>
                                      </p:cBhvr>
                                      <p:to>
                                        <p:strVal val="visible"/>
                                      </p:to>
                                    </p:set>
                                    <p:animEffect transition="in" filter="fade">
                                      <p:cBhvr>
                                        <p:cTn id="343" dur="100"/>
                                        <p:tgtEl>
                                          <p:spTgt spid="103"/>
                                        </p:tgtEl>
                                      </p:cBhvr>
                                    </p:animEffect>
                                  </p:childTnLst>
                                </p:cTn>
                              </p:par>
                            </p:childTnLst>
                          </p:cTn>
                        </p:par>
                        <p:par>
                          <p:cTn id="344" fill="hold">
                            <p:stCondLst>
                              <p:cond delay="42500"/>
                            </p:stCondLst>
                            <p:childTnLst>
                              <p:par>
                                <p:cTn id="345" presetID="10" presetClass="entr" presetSubtype="0" fill="hold" grpId="0" nodeType="afterEffect">
                                  <p:stCondLst>
                                    <p:cond delay="0"/>
                                  </p:stCondLst>
                                  <p:childTnLst>
                                    <p:set>
                                      <p:cBhvr>
                                        <p:cTn id="346" dur="1" fill="hold">
                                          <p:stCondLst>
                                            <p:cond delay="0"/>
                                          </p:stCondLst>
                                        </p:cTn>
                                        <p:tgtEl>
                                          <p:spTgt spid="104"/>
                                        </p:tgtEl>
                                        <p:attrNameLst>
                                          <p:attrName>style.visibility</p:attrName>
                                        </p:attrNameLst>
                                      </p:cBhvr>
                                      <p:to>
                                        <p:strVal val="visible"/>
                                      </p:to>
                                    </p:set>
                                    <p:animEffect transition="in" filter="fade">
                                      <p:cBhvr>
                                        <p:cTn id="347" dur="100"/>
                                        <p:tgtEl>
                                          <p:spTgt spid="104"/>
                                        </p:tgtEl>
                                      </p:cBhvr>
                                    </p:animEffect>
                                  </p:childTnLst>
                                </p:cTn>
                              </p:par>
                            </p:childTnLst>
                          </p:cTn>
                        </p:par>
                        <p:par>
                          <p:cTn id="348" fill="hold">
                            <p:stCondLst>
                              <p:cond delay="43000"/>
                            </p:stCondLst>
                            <p:childTnLst>
                              <p:par>
                                <p:cTn id="349" presetID="10" presetClass="entr" presetSubtype="0" fill="hold" grpId="0" nodeType="afterEffect">
                                  <p:stCondLst>
                                    <p:cond delay="0"/>
                                  </p:stCondLst>
                                  <p:childTnLst>
                                    <p:set>
                                      <p:cBhvr>
                                        <p:cTn id="350" dur="1" fill="hold">
                                          <p:stCondLst>
                                            <p:cond delay="0"/>
                                          </p:stCondLst>
                                        </p:cTn>
                                        <p:tgtEl>
                                          <p:spTgt spid="105"/>
                                        </p:tgtEl>
                                        <p:attrNameLst>
                                          <p:attrName>style.visibility</p:attrName>
                                        </p:attrNameLst>
                                      </p:cBhvr>
                                      <p:to>
                                        <p:strVal val="visible"/>
                                      </p:to>
                                    </p:set>
                                    <p:animEffect transition="in" filter="fade">
                                      <p:cBhvr>
                                        <p:cTn id="351" dur="100"/>
                                        <p:tgtEl>
                                          <p:spTgt spid="105"/>
                                        </p:tgtEl>
                                      </p:cBhvr>
                                    </p:animEffect>
                                  </p:childTnLst>
                                </p:cTn>
                              </p:par>
                            </p:childTnLst>
                          </p:cTn>
                        </p:par>
                        <p:par>
                          <p:cTn id="352" fill="hold">
                            <p:stCondLst>
                              <p:cond delay="43500"/>
                            </p:stCondLst>
                            <p:childTnLst>
                              <p:par>
                                <p:cTn id="353" presetID="10" presetClass="entr" presetSubtype="0" fill="hold" grpId="0" nodeType="afterEffect">
                                  <p:stCondLst>
                                    <p:cond delay="0"/>
                                  </p:stCondLst>
                                  <p:childTnLst>
                                    <p:set>
                                      <p:cBhvr>
                                        <p:cTn id="354" dur="1" fill="hold">
                                          <p:stCondLst>
                                            <p:cond delay="0"/>
                                          </p:stCondLst>
                                        </p:cTn>
                                        <p:tgtEl>
                                          <p:spTgt spid="128"/>
                                        </p:tgtEl>
                                        <p:attrNameLst>
                                          <p:attrName>style.visibility</p:attrName>
                                        </p:attrNameLst>
                                      </p:cBhvr>
                                      <p:to>
                                        <p:strVal val="visible"/>
                                      </p:to>
                                    </p:set>
                                    <p:animEffect transition="in" filter="fade">
                                      <p:cBhvr>
                                        <p:cTn id="355" dur="100"/>
                                        <p:tgtEl>
                                          <p:spTgt spid="128"/>
                                        </p:tgtEl>
                                      </p:cBhvr>
                                    </p:animEffect>
                                  </p:childTnLst>
                                </p:cTn>
                              </p:par>
                            </p:childTnLst>
                          </p:cTn>
                        </p:par>
                        <p:par>
                          <p:cTn id="356" fill="hold">
                            <p:stCondLst>
                              <p:cond delay="44000"/>
                            </p:stCondLst>
                            <p:childTnLst>
                              <p:par>
                                <p:cTn id="357" presetID="10" presetClass="entr" presetSubtype="0" fill="hold" grpId="0" nodeType="afterEffect">
                                  <p:stCondLst>
                                    <p:cond delay="0"/>
                                  </p:stCondLst>
                                  <p:childTnLst>
                                    <p:set>
                                      <p:cBhvr>
                                        <p:cTn id="358" dur="1" fill="hold">
                                          <p:stCondLst>
                                            <p:cond delay="0"/>
                                          </p:stCondLst>
                                        </p:cTn>
                                        <p:tgtEl>
                                          <p:spTgt spid="106"/>
                                        </p:tgtEl>
                                        <p:attrNameLst>
                                          <p:attrName>style.visibility</p:attrName>
                                        </p:attrNameLst>
                                      </p:cBhvr>
                                      <p:to>
                                        <p:strVal val="visible"/>
                                      </p:to>
                                    </p:set>
                                    <p:animEffect transition="in" filter="fade">
                                      <p:cBhvr>
                                        <p:cTn id="359" dur="100"/>
                                        <p:tgtEl>
                                          <p:spTgt spid="106"/>
                                        </p:tgtEl>
                                      </p:cBhvr>
                                    </p:animEffect>
                                  </p:childTnLst>
                                </p:cTn>
                              </p:par>
                            </p:childTnLst>
                          </p:cTn>
                        </p:par>
                        <p:par>
                          <p:cTn id="360" fill="hold">
                            <p:stCondLst>
                              <p:cond delay="44500"/>
                            </p:stCondLst>
                            <p:childTnLst>
                              <p:par>
                                <p:cTn id="361" presetID="10" presetClass="entr" presetSubtype="0" fill="hold" grpId="0" nodeType="afterEffect">
                                  <p:stCondLst>
                                    <p:cond delay="0"/>
                                  </p:stCondLst>
                                  <p:childTnLst>
                                    <p:set>
                                      <p:cBhvr>
                                        <p:cTn id="362" dur="1" fill="hold">
                                          <p:stCondLst>
                                            <p:cond delay="0"/>
                                          </p:stCondLst>
                                        </p:cTn>
                                        <p:tgtEl>
                                          <p:spTgt spid="107"/>
                                        </p:tgtEl>
                                        <p:attrNameLst>
                                          <p:attrName>style.visibility</p:attrName>
                                        </p:attrNameLst>
                                      </p:cBhvr>
                                      <p:to>
                                        <p:strVal val="visible"/>
                                      </p:to>
                                    </p:set>
                                    <p:animEffect transition="in" filter="fade">
                                      <p:cBhvr>
                                        <p:cTn id="363" dur="100"/>
                                        <p:tgtEl>
                                          <p:spTgt spid="107"/>
                                        </p:tgtEl>
                                      </p:cBhvr>
                                    </p:animEffect>
                                  </p:childTnLst>
                                </p:cTn>
                              </p:par>
                            </p:childTnLst>
                          </p:cTn>
                        </p:par>
                        <p:par>
                          <p:cTn id="364" fill="hold">
                            <p:stCondLst>
                              <p:cond delay="45000"/>
                            </p:stCondLst>
                            <p:childTnLst>
                              <p:par>
                                <p:cTn id="365" presetID="10" presetClass="entr" presetSubtype="0" fill="hold" grpId="0" nodeType="afterEffect">
                                  <p:stCondLst>
                                    <p:cond delay="0"/>
                                  </p:stCondLst>
                                  <p:childTnLst>
                                    <p:set>
                                      <p:cBhvr>
                                        <p:cTn id="366" dur="1" fill="hold">
                                          <p:stCondLst>
                                            <p:cond delay="0"/>
                                          </p:stCondLst>
                                        </p:cTn>
                                        <p:tgtEl>
                                          <p:spTgt spid="108"/>
                                        </p:tgtEl>
                                        <p:attrNameLst>
                                          <p:attrName>style.visibility</p:attrName>
                                        </p:attrNameLst>
                                      </p:cBhvr>
                                      <p:to>
                                        <p:strVal val="visible"/>
                                      </p:to>
                                    </p:set>
                                    <p:animEffect transition="in" filter="fade">
                                      <p:cBhvr>
                                        <p:cTn id="367" dur="100"/>
                                        <p:tgtEl>
                                          <p:spTgt spid="108"/>
                                        </p:tgtEl>
                                      </p:cBhvr>
                                    </p:animEffect>
                                  </p:childTnLst>
                                </p:cTn>
                              </p:par>
                            </p:childTnLst>
                          </p:cTn>
                        </p:par>
                        <p:par>
                          <p:cTn id="368" fill="hold">
                            <p:stCondLst>
                              <p:cond delay="45500"/>
                            </p:stCondLst>
                            <p:childTnLst>
                              <p:par>
                                <p:cTn id="369" presetID="10" presetClass="entr" presetSubtype="0" fill="hold" grpId="0" nodeType="afterEffect">
                                  <p:stCondLst>
                                    <p:cond delay="0"/>
                                  </p:stCondLst>
                                  <p:childTnLst>
                                    <p:set>
                                      <p:cBhvr>
                                        <p:cTn id="370" dur="1" fill="hold">
                                          <p:stCondLst>
                                            <p:cond delay="0"/>
                                          </p:stCondLst>
                                        </p:cTn>
                                        <p:tgtEl>
                                          <p:spTgt spid="109"/>
                                        </p:tgtEl>
                                        <p:attrNameLst>
                                          <p:attrName>style.visibility</p:attrName>
                                        </p:attrNameLst>
                                      </p:cBhvr>
                                      <p:to>
                                        <p:strVal val="visible"/>
                                      </p:to>
                                    </p:set>
                                    <p:animEffect transition="in" filter="fade">
                                      <p:cBhvr>
                                        <p:cTn id="371" dur="1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4336" grpId="0" animBg="1"/>
      <p:bldP spid="14337" grpId="0" animBg="1"/>
      <p:bldP spid="14340" grpId="0" animBg="1"/>
      <p:bldP spid="14341" grpId="0" animBg="1"/>
      <p:bldP spid="14342" grpId="0" animBg="1"/>
      <p:bldP spid="14353"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p:bldP spid="104" grpId="0"/>
      <p:bldP spid="105" grpId="0"/>
      <p:bldP spid="128" grpId="0"/>
      <p:bldP spid="106" grpId="0" animBg="1"/>
      <p:bldP spid="107" grpId="0" animBg="1"/>
      <p:bldP spid="108" grpId="0" animBg="1"/>
      <p:bldP spid="1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7" name="Freeform 198"/>
          <p:cNvSpPr>
            <a:spLocks noEditPoints="1"/>
          </p:cNvSpPr>
          <p:nvPr/>
        </p:nvSpPr>
        <p:spPr bwMode="auto">
          <a:xfrm>
            <a:off x="5664028" y="2530681"/>
            <a:ext cx="230387" cy="230385"/>
          </a:xfrm>
          <a:custGeom>
            <a:avLst/>
            <a:gdLst>
              <a:gd name="T0" fmla="*/ 5 w 10"/>
              <a:gd name="T1" fmla="*/ 10 h 10"/>
              <a:gd name="T2" fmla="*/ 0 w 10"/>
              <a:gd name="T3" fmla="*/ 5 h 10"/>
              <a:gd name="T4" fmla="*/ 5 w 10"/>
              <a:gd name="T5" fmla="*/ 0 h 10"/>
              <a:gd name="T6" fmla="*/ 10 w 10"/>
              <a:gd name="T7" fmla="*/ 5 h 10"/>
              <a:gd name="T8" fmla="*/ 5 w 10"/>
              <a:gd name="T9" fmla="*/ 10 h 10"/>
              <a:gd name="T10" fmla="*/ 5 w 10"/>
              <a:gd name="T11" fmla="*/ 0 h 10"/>
              <a:gd name="T12" fmla="*/ 0 w 10"/>
              <a:gd name="T13" fmla="*/ 5 h 10"/>
              <a:gd name="T14" fmla="*/ 5 w 10"/>
              <a:gd name="T15" fmla="*/ 10 h 10"/>
              <a:gd name="T16" fmla="*/ 10 w 10"/>
              <a:gd name="T17" fmla="*/ 5 h 10"/>
              <a:gd name="T18" fmla="*/ 5 w 1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10"/>
                </a:moveTo>
                <a:cubicBezTo>
                  <a:pt x="2" y="10"/>
                  <a:pt x="0" y="8"/>
                  <a:pt x="0" y="5"/>
                </a:cubicBezTo>
                <a:cubicBezTo>
                  <a:pt x="0" y="2"/>
                  <a:pt x="2" y="0"/>
                  <a:pt x="5" y="0"/>
                </a:cubicBezTo>
                <a:cubicBezTo>
                  <a:pt x="8" y="0"/>
                  <a:pt x="10" y="2"/>
                  <a:pt x="10" y="5"/>
                </a:cubicBezTo>
                <a:cubicBezTo>
                  <a:pt x="10" y="8"/>
                  <a:pt x="8" y="10"/>
                  <a:pt x="5" y="10"/>
                </a:cubicBezTo>
                <a:close/>
                <a:moveTo>
                  <a:pt x="5" y="0"/>
                </a:moveTo>
                <a:cubicBezTo>
                  <a:pt x="2" y="0"/>
                  <a:pt x="0" y="3"/>
                  <a:pt x="0" y="5"/>
                </a:cubicBezTo>
                <a:cubicBezTo>
                  <a:pt x="0" y="8"/>
                  <a:pt x="2" y="10"/>
                  <a:pt x="5" y="10"/>
                </a:cubicBezTo>
                <a:cubicBezTo>
                  <a:pt x="8" y="10"/>
                  <a:pt x="10" y="8"/>
                  <a:pt x="10" y="5"/>
                </a:cubicBezTo>
                <a:cubicBezTo>
                  <a:pt x="10" y="3"/>
                  <a:pt x="8"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18" name="Freeform 199"/>
          <p:cNvSpPr/>
          <p:nvPr/>
        </p:nvSpPr>
        <p:spPr bwMode="auto">
          <a:xfrm>
            <a:off x="5683228" y="1983514"/>
            <a:ext cx="364777" cy="547167"/>
          </a:xfrm>
          <a:custGeom>
            <a:avLst/>
            <a:gdLst>
              <a:gd name="T0" fmla="*/ 0 w 16"/>
              <a:gd name="T1" fmla="*/ 16 h 24"/>
              <a:gd name="T2" fmla="*/ 1 w 16"/>
              <a:gd name="T3" fmla="*/ 9 h 24"/>
              <a:gd name="T4" fmla="*/ 4 w 16"/>
              <a:gd name="T5" fmla="*/ 4 h 24"/>
              <a:gd name="T6" fmla="*/ 4 w 16"/>
              <a:gd name="T7" fmla="*/ 4 h 24"/>
              <a:gd name="T8" fmla="*/ 4 w 16"/>
              <a:gd name="T9" fmla="*/ 4 h 24"/>
              <a:gd name="T10" fmla="*/ 8 w 16"/>
              <a:gd name="T11" fmla="*/ 0 h 24"/>
              <a:gd name="T12" fmla="*/ 12 w 16"/>
              <a:gd name="T13" fmla="*/ 4 h 24"/>
              <a:gd name="T14" fmla="*/ 15 w 16"/>
              <a:gd name="T15" fmla="*/ 10 h 24"/>
              <a:gd name="T16" fmla="*/ 16 w 16"/>
              <a:gd name="T17" fmla="*/ 16 h 24"/>
              <a:gd name="T18" fmla="*/ 15 w 16"/>
              <a:gd name="T19" fmla="*/ 20 h 24"/>
              <a:gd name="T20" fmla="*/ 8 w 16"/>
              <a:gd name="T21" fmla="*/ 24 h 24"/>
              <a:gd name="T22" fmla="*/ 2 w 16"/>
              <a:gd name="T23" fmla="*/ 22 h 24"/>
              <a:gd name="T24" fmla="*/ 0 w 16"/>
              <a:gd name="T2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0" y="16"/>
                </a:moveTo>
                <a:cubicBezTo>
                  <a:pt x="0" y="14"/>
                  <a:pt x="0" y="12"/>
                  <a:pt x="1" y="9"/>
                </a:cubicBezTo>
                <a:cubicBezTo>
                  <a:pt x="2" y="8"/>
                  <a:pt x="3" y="6"/>
                  <a:pt x="4" y="4"/>
                </a:cubicBezTo>
                <a:cubicBezTo>
                  <a:pt x="4" y="4"/>
                  <a:pt x="4" y="4"/>
                  <a:pt x="4" y="4"/>
                </a:cubicBezTo>
                <a:cubicBezTo>
                  <a:pt x="4" y="4"/>
                  <a:pt x="4" y="4"/>
                  <a:pt x="4" y="4"/>
                </a:cubicBezTo>
                <a:cubicBezTo>
                  <a:pt x="6" y="2"/>
                  <a:pt x="7" y="1"/>
                  <a:pt x="8" y="0"/>
                </a:cubicBezTo>
                <a:cubicBezTo>
                  <a:pt x="8" y="1"/>
                  <a:pt x="10" y="2"/>
                  <a:pt x="12" y="4"/>
                </a:cubicBezTo>
                <a:cubicBezTo>
                  <a:pt x="13" y="6"/>
                  <a:pt x="14" y="8"/>
                  <a:pt x="15" y="10"/>
                </a:cubicBezTo>
                <a:cubicBezTo>
                  <a:pt x="15" y="12"/>
                  <a:pt x="16" y="14"/>
                  <a:pt x="16" y="16"/>
                </a:cubicBezTo>
                <a:cubicBezTo>
                  <a:pt x="16" y="18"/>
                  <a:pt x="15" y="19"/>
                  <a:pt x="15" y="20"/>
                </a:cubicBezTo>
                <a:cubicBezTo>
                  <a:pt x="13" y="23"/>
                  <a:pt x="11" y="24"/>
                  <a:pt x="8" y="24"/>
                </a:cubicBezTo>
                <a:cubicBezTo>
                  <a:pt x="6" y="24"/>
                  <a:pt x="4" y="23"/>
                  <a:pt x="2" y="22"/>
                </a:cubicBezTo>
                <a:cubicBezTo>
                  <a:pt x="1" y="20"/>
                  <a:pt x="0" y="18"/>
                  <a:pt x="0" y="16"/>
                </a:cubicBezTo>
                <a:close/>
              </a:path>
            </a:pathLst>
          </a:custGeom>
          <a:gradFill flip="none" rotWithShape="0">
            <a:gsLst>
              <a:gs pos="0">
                <a:srgbClr val="E4E4D2"/>
              </a:gs>
              <a:gs pos="100000">
                <a:srgbClr val="FBFBF9">
                  <a:lumMod val="100000"/>
                </a:srgbClr>
              </a:gs>
            </a:gsLst>
            <a:lin ang="2700000" scaled="0"/>
            <a:tileRect/>
          </a:gradFill>
          <a:ln w="254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19" name="Freeform 200"/>
          <p:cNvSpPr/>
          <p:nvPr/>
        </p:nvSpPr>
        <p:spPr bwMode="auto">
          <a:xfrm>
            <a:off x="5712026" y="2012313"/>
            <a:ext cx="316781" cy="499169"/>
          </a:xfrm>
          <a:custGeom>
            <a:avLst/>
            <a:gdLst>
              <a:gd name="T0" fmla="*/ 7 w 14"/>
              <a:gd name="T1" fmla="*/ 22 h 22"/>
              <a:gd name="T2" fmla="*/ 2 w 14"/>
              <a:gd name="T3" fmla="*/ 20 h 22"/>
              <a:gd name="T4" fmla="*/ 0 w 14"/>
              <a:gd name="T5" fmla="*/ 15 h 22"/>
              <a:gd name="T6" fmla="*/ 1 w 14"/>
              <a:gd name="T7" fmla="*/ 9 h 22"/>
              <a:gd name="T8" fmla="*/ 4 w 14"/>
              <a:gd name="T9" fmla="*/ 4 h 22"/>
              <a:gd name="T10" fmla="*/ 4 w 14"/>
              <a:gd name="T11" fmla="*/ 4 h 22"/>
              <a:gd name="T12" fmla="*/ 7 w 14"/>
              <a:gd name="T13" fmla="*/ 0 h 22"/>
              <a:gd name="T14" fmla="*/ 10 w 14"/>
              <a:gd name="T15" fmla="*/ 4 h 22"/>
              <a:gd name="T16" fmla="*/ 13 w 14"/>
              <a:gd name="T17" fmla="*/ 9 h 22"/>
              <a:gd name="T18" fmla="*/ 14 w 14"/>
              <a:gd name="T19" fmla="*/ 15 h 22"/>
              <a:gd name="T20" fmla="*/ 13 w 14"/>
              <a:gd name="T21" fmla="*/ 19 h 22"/>
              <a:gd name="T22" fmla="*/ 7 w 14"/>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2">
                <a:moveTo>
                  <a:pt x="7" y="22"/>
                </a:moveTo>
                <a:cubicBezTo>
                  <a:pt x="5" y="22"/>
                  <a:pt x="3" y="21"/>
                  <a:pt x="2" y="20"/>
                </a:cubicBezTo>
                <a:cubicBezTo>
                  <a:pt x="1" y="19"/>
                  <a:pt x="0" y="17"/>
                  <a:pt x="0" y="15"/>
                </a:cubicBezTo>
                <a:cubicBezTo>
                  <a:pt x="0" y="13"/>
                  <a:pt x="0" y="11"/>
                  <a:pt x="1" y="9"/>
                </a:cubicBezTo>
                <a:cubicBezTo>
                  <a:pt x="2" y="7"/>
                  <a:pt x="3" y="6"/>
                  <a:pt x="4" y="4"/>
                </a:cubicBezTo>
                <a:cubicBezTo>
                  <a:pt x="4" y="4"/>
                  <a:pt x="4" y="4"/>
                  <a:pt x="4" y="4"/>
                </a:cubicBezTo>
                <a:cubicBezTo>
                  <a:pt x="5" y="2"/>
                  <a:pt x="6" y="1"/>
                  <a:pt x="7" y="0"/>
                </a:cubicBezTo>
                <a:cubicBezTo>
                  <a:pt x="8" y="1"/>
                  <a:pt x="9" y="2"/>
                  <a:pt x="10" y="4"/>
                </a:cubicBezTo>
                <a:cubicBezTo>
                  <a:pt x="11" y="6"/>
                  <a:pt x="12" y="7"/>
                  <a:pt x="13" y="9"/>
                </a:cubicBezTo>
                <a:cubicBezTo>
                  <a:pt x="14" y="11"/>
                  <a:pt x="14" y="13"/>
                  <a:pt x="14" y="15"/>
                </a:cubicBezTo>
                <a:cubicBezTo>
                  <a:pt x="14" y="16"/>
                  <a:pt x="14" y="18"/>
                  <a:pt x="13" y="19"/>
                </a:cubicBezTo>
                <a:cubicBezTo>
                  <a:pt x="11" y="21"/>
                  <a:pt x="9" y="22"/>
                  <a:pt x="7" y="22"/>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20" name="Freeform 201"/>
          <p:cNvSpPr/>
          <p:nvPr/>
        </p:nvSpPr>
        <p:spPr bwMode="auto">
          <a:xfrm>
            <a:off x="6000009" y="1378751"/>
            <a:ext cx="364777" cy="537567"/>
          </a:xfrm>
          <a:custGeom>
            <a:avLst/>
            <a:gdLst>
              <a:gd name="T0" fmla="*/ 0 w 16"/>
              <a:gd name="T1" fmla="*/ 16 h 24"/>
              <a:gd name="T2" fmla="*/ 1 w 16"/>
              <a:gd name="T3" fmla="*/ 10 h 24"/>
              <a:gd name="T4" fmla="*/ 4 w 16"/>
              <a:gd name="T5" fmla="*/ 5 h 24"/>
              <a:gd name="T6" fmla="*/ 4 w 16"/>
              <a:gd name="T7" fmla="*/ 5 h 24"/>
              <a:gd name="T8" fmla="*/ 4 w 16"/>
              <a:gd name="T9" fmla="*/ 5 h 24"/>
              <a:gd name="T10" fmla="*/ 8 w 16"/>
              <a:gd name="T11" fmla="*/ 0 h 24"/>
              <a:gd name="T12" fmla="*/ 12 w 16"/>
              <a:gd name="T13" fmla="*/ 5 h 24"/>
              <a:gd name="T14" fmla="*/ 15 w 16"/>
              <a:gd name="T15" fmla="*/ 10 h 24"/>
              <a:gd name="T16" fmla="*/ 16 w 16"/>
              <a:gd name="T17" fmla="*/ 16 h 24"/>
              <a:gd name="T18" fmla="*/ 14 w 16"/>
              <a:gd name="T19" fmla="*/ 21 h 24"/>
              <a:gd name="T20" fmla="*/ 8 w 16"/>
              <a:gd name="T21" fmla="*/ 24 h 24"/>
              <a:gd name="T22" fmla="*/ 2 w 16"/>
              <a:gd name="T23" fmla="*/ 22 h 24"/>
              <a:gd name="T24" fmla="*/ 0 w 16"/>
              <a:gd name="T2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0" y="16"/>
                </a:moveTo>
                <a:cubicBezTo>
                  <a:pt x="0" y="14"/>
                  <a:pt x="0" y="12"/>
                  <a:pt x="1" y="10"/>
                </a:cubicBezTo>
                <a:cubicBezTo>
                  <a:pt x="2" y="8"/>
                  <a:pt x="3" y="6"/>
                  <a:pt x="4" y="5"/>
                </a:cubicBezTo>
                <a:cubicBezTo>
                  <a:pt x="4" y="5"/>
                  <a:pt x="4" y="5"/>
                  <a:pt x="4" y="5"/>
                </a:cubicBezTo>
                <a:cubicBezTo>
                  <a:pt x="4" y="5"/>
                  <a:pt x="4" y="5"/>
                  <a:pt x="4" y="5"/>
                </a:cubicBezTo>
                <a:cubicBezTo>
                  <a:pt x="6" y="3"/>
                  <a:pt x="7" y="1"/>
                  <a:pt x="8" y="0"/>
                </a:cubicBezTo>
                <a:cubicBezTo>
                  <a:pt x="8" y="1"/>
                  <a:pt x="10" y="3"/>
                  <a:pt x="12" y="5"/>
                </a:cubicBezTo>
                <a:cubicBezTo>
                  <a:pt x="13" y="7"/>
                  <a:pt x="14" y="8"/>
                  <a:pt x="15" y="10"/>
                </a:cubicBezTo>
                <a:cubicBezTo>
                  <a:pt x="15" y="12"/>
                  <a:pt x="16" y="14"/>
                  <a:pt x="16" y="16"/>
                </a:cubicBezTo>
                <a:cubicBezTo>
                  <a:pt x="16" y="18"/>
                  <a:pt x="15" y="20"/>
                  <a:pt x="14" y="21"/>
                </a:cubicBezTo>
                <a:cubicBezTo>
                  <a:pt x="13" y="23"/>
                  <a:pt x="11" y="24"/>
                  <a:pt x="8" y="24"/>
                </a:cubicBezTo>
                <a:cubicBezTo>
                  <a:pt x="6" y="24"/>
                  <a:pt x="4" y="24"/>
                  <a:pt x="2" y="22"/>
                </a:cubicBezTo>
                <a:cubicBezTo>
                  <a:pt x="1" y="21"/>
                  <a:pt x="0" y="19"/>
                  <a:pt x="0" y="16"/>
                </a:cubicBezTo>
                <a:close/>
              </a:path>
            </a:pathLst>
          </a:custGeom>
          <a:gradFill flip="none" rotWithShape="0">
            <a:gsLst>
              <a:gs pos="0">
                <a:srgbClr val="E4E4D2"/>
              </a:gs>
              <a:gs pos="100000">
                <a:srgbClr val="FBFBF9">
                  <a:lumMod val="100000"/>
                </a:srgbClr>
              </a:gs>
            </a:gsLst>
            <a:lin ang="2700000" scaled="0"/>
            <a:tileRect/>
          </a:gradFill>
          <a:ln w="254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21" name="Freeform 202"/>
          <p:cNvSpPr/>
          <p:nvPr/>
        </p:nvSpPr>
        <p:spPr bwMode="auto">
          <a:xfrm>
            <a:off x="6028806" y="1417148"/>
            <a:ext cx="316781" cy="479971"/>
          </a:xfrm>
          <a:custGeom>
            <a:avLst/>
            <a:gdLst>
              <a:gd name="T0" fmla="*/ 7 w 14"/>
              <a:gd name="T1" fmla="*/ 21 h 21"/>
              <a:gd name="T2" fmla="*/ 2 w 14"/>
              <a:gd name="T3" fmla="*/ 19 h 21"/>
              <a:gd name="T4" fmla="*/ 0 w 14"/>
              <a:gd name="T5" fmla="*/ 14 h 21"/>
              <a:gd name="T6" fmla="*/ 1 w 14"/>
              <a:gd name="T7" fmla="*/ 8 h 21"/>
              <a:gd name="T8" fmla="*/ 4 w 14"/>
              <a:gd name="T9" fmla="*/ 3 h 21"/>
              <a:gd name="T10" fmla="*/ 4 w 14"/>
              <a:gd name="T11" fmla="*/ 3 h 21"/>
              <a:gd name="T12" fmla="*/ 7 w 14"/>
              <a:gd name="T13" fmla="*/ 0 h 21"/>
              <a:gd name="T14" fmla="*/ 10 w 14"/>
              <a:gd name="T15" fmla="*/ 3 h 21"/>
              <a:gd name="T16" fmla="*/ 13 w 14"/>
              <a:gd name="T17" fmla="*/ 8 h 21"/>
              <a:gd name="T18" fmla="*/ 14 w 14"/>
              <a:gd name="T19" fmla="*/ 14 h 21"/>
              <a:gd name="T20" fmla="*/ 13 w 14"/>
              <a:gd name="T21" fmla="*/ 18 h 21"/>
              <a:gd name="T22" fmla="*/ 7 w 14"/>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7" y="21"/>
                </a:moveTo>
                <a:cubicBezTo>
                  <a:pt x="5" y="21"/>
                  <a:pt x="3" y="21"/>
                  <a:pt x="2" y="19"/>
                </a:cubicBezTo>
                <a:cubicBezTo>
                  <a:pt x="1" y="18"/>
                  <a:pt x="0" y="16"/>
                  <a:pt x="0" y="14"/>
                </a:cubicBezTo>
                <a:cubicBezTo>
                  <a:pt x="0" y="12"/>
                  <a:pt x="0" y="10"/>
                  <a:pt x="1" y="8"/>
                </a:cubicBezTo>
                <a:cubicBezTo>
                  <a:pt x="2" y="7"/>
                  <a:pt x="3" y="5"/>
                  <a:pt x="4" y="3"/>
                </a:cubicBezTo>
                <a:cubicBezTo>
                  <a:pt x="4" y="3"/>
                  <a:pt x="4" y="3"/>
                  <a:pt x="4" y="3"/>
                </a:cubicBezTo>
                <a:cubicBezTo>
                  <a:pt x="5" y="2"/>
                  <a:pt x="6" y="1"/>
                  <a:pt x="7" y="0"/>
                </a:cubicBezTo>
                <a:cubicBezTo>
                  <a:pt x="7" y="1"/>
                  <a:pt x="9" y="2"/>
                  <a:pt x="10" y="3"/>
                </a:cubicBezTo>
                <a:cubicBezTo>
                  <a:pt x="11" y="5"/>
                  <a:pt x="12" y="7"/>
                  <a:pt x="13" y="8"/>
                </a:cubicBezTo>
                <a:cubicBezTo>
                  <a:pt x="13" y="11"/>
                  <a:pt x="14" y="12"/>
                  <a:pt x="14" y="14"/>
                </a:cubicBezTo>
                <a:cubicBezTo>
                  <a:pt x="14" y="16"/>
                  <a:pt x="13" y="17"/>
                  <a:pt x="13" y="18"/>
                </a:cubicBezTo>
                <a:cubicBezTo>
                  <a:pt x="11" y="20"/>
                  <a:pt x="9" y="21"/>
                  <a:pt x="7" y="21"/>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22" name="Freeform 203"/>
          <p:cNvSpPr/>
          <p:nvPr/>
        </p:nvSpPr>
        <p:spPr bwMode="auto">
          <a:xfrm>
            <a:off x="5011269" y="2665072"/>
            <a:ext cx="1967881" cy="2947019"/>
          </a:xfrm>
          <a:custGeom>
            <a:avLst/>
            <a:gdLst>
              <a:gd name="T0" fmla="*/ 43 w 87"/>
              <a:gd name="T1" fmla="*/ 130 h 130"/>
              <a:gd name="T2" fmla="*/ 12 w 87"/>
              <a:gd name="T3" fmla="*/ 117 h 130"/>
              <a:gd name="T4" fmla="*/ 0 w 87"/>
              <a:gd name="T5" fmla="*/ 87 h 130"/>
              <a:gd name="T6" fmla="*/ 8 w 87"/>
              <a:gd name="T7" fmla="*/ 60 h 130"/>
              <a:gd name="T8" fmla="*/ 31 w 87"/>
              <a:gd name="T9" fmla="*/ 45 h 130"/>
              <a:gd name="T10" fmla="*/ 31 w 87"/>
              <a:gd name="T11" fmla="*/ 45 h 130"/>
              <a:gd name="T12" fmla="*/ 31 w 87"/>
              <a:gd name="T13" fmla="*/ 45 h 130"/>
              <a:gd name="T14" fmla="*/ 31 w 87"/>
              <a:gd name="T15" fmla="*/ 44 h 130"/>
              <a:gd name="T16" fmla="*/ 31 w 87"/>
              <a:gd name="T17" fmla="*/ 9 h 130"/>
              <a:gd name="T18" fmla="*/ 30 w 87"/>
              <a:gd name="T19" fmla="*/ 9 h 130"/>
              <a:gd name="T20" fmla="*/ 26 w 87"/>
              <a:gd name="T21" fmla="*/ 5 h 130"/>
              <a:gd name="T22" fmla="*/ 26 w 87"/>
              <a:gd name="T23" fmla="*/ 4 h 130"/>
              <a:gd name="T24" fmla="*/ 30 w 87"/>
              <a:gd name="T25" fmla="*/ 0 h 130"/>
              <a:gd name="T26" fmla="*/ 57 w 87"/>
              <a:gd name="T27" fmla="*/ 0 h 130"/>
              <a:gd name="T28" fmla="*/ 61 w 87"/>
              <a:gd name="T29" fmla="*/ 4 h 130"/>
              <a:gd name="T30" fmla="*/ 61 w 87"/>
              <a:gd name="T31" fmla="*/ 5 h 130"/>
              <a:gd name="T32" fmla="*/ 57 w 87"/>
              <a:gd name="T33" fmla="*/ 9 h 130"/>
              <a:gd name="T34" fmla="*/ 56 w 87"/>
              <a:gd name="T35" fmla="*/ 9 h 130"/>
              <a:gd name="T36" fmla="*/ 56 w 87"/>
              <a:gd name="T37" fmla="*/ 44 h 130"/>
              <a:gd name="T38" fmla="*/ 56 w 87"/>
              <a:gd name="T39" fmla="*/ 45 h 130"/>
              <a:gd name="T40" fmla="*/ 56 w 87"/>
              <a:gd name="T41" fmla="*/ 45 h 130"/>
              <a:gd name="T42" fmla="*/ 56 w 87"/>
              <a:gd name="T43" fmla="*/ 45 h 130"/>
              <a:gd name="T44" fmla="*/ 78 w 87"/>
              <a:gd name="T45" fmla="*/ 60 h 130"/>
              <a:gd name="T46" fmla="*/ 87 w 87"/>
              <a:gd name="T47" fmla="*/ 87 h 130"/>
              <a:gd name="T48" fmla="*/ 74 w 87"/>
              <a:gd name="T49" fmla="*/ 117 h 130"/>
              <a:gd name="T50" fmla="*/ 43 w 87"/>
              <a:gd name="T5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130">
                <a:moveTo>
                  <a:pt x="43" y="130"/>
                </a:moveTo>
                <a:cubicBezTo>
                  <a:pt x="32" y="130"/>
                  <a:pt x="21" y="126"/>
                  <a:pt x="12" y="117"/>
                </a:cubicBezTo>
                <a:cubicBezTo>
                  <a:pt x="4" y="109"/>
                  <a:pt x="0" y="98"/>
                  <a:pt x="0" y="87"/>
                </a:cubicBezTo>
                <a:cubicBezTo>
                  <a:pt x="0" y="77"/>
                  <a:pt x="3" y="68"/>
                  <a:pt x="8" y="60"/>
                </a:cubicBezTo>
                <a:cubicBezTo>
                  <a:pt x="14" y="53"/>
                  <a:pt x="22" y="48"/>
                  <a:pt x="31" y="45"/>
                </a:cubicBezTo>
                <a:cubicBezTo>
                  <a:pt x="31" y="45"/>
                  <a:pt x="31" y="45"/>
                  <a:pt x="31" y="45"/>
                </a:cubicBezTo>
                <a:cubicBezTo>
                  <a:pt x="31" y="45"/>
                  <a:pt x="31" y="45"/>
                  <a:pt x="31" y="45"/>
                </a:cubicBezTo>
                <a:cubicBezTo>
                  <a:pt x="31" y="44"/>
                  <a:pt x="31" y="44"/>
                  <a:pt x="31" y="44"/>
                </a:cubicBezTo>
                <a:cubicBezTo>
                  <a:pt x="31" y="9"/>
                  <a:pt x="31" y="9"/>
                  <a:pt x="31" y="9"/>
                </a:cubicBezTo>
                <a:cubicBezTo>
                  <a:pt x="30" y="9"/>
                  <a:pt x="30" y="9"/>
                  <a:pt x="30" y="9"/>
                </a:cubicBezTo>
                <a:cubicBezTo>
                  <a:pt x="28" y="9"/>
                  <a:pt x="26" y="8"/>
                  <a:pt x="26" y="5"/>
                </a:cubicBezTo>
                <a:cubicBezTo>
                  <a:pt x="26" y="4"/>
                  <a:pt x="26" y="4"/>
                  <a:pt x="26" y="4"/>
                </a:cubicBezTo>
                <a:cubicBezTo>
                  <a:pt x="26" y="1"/>
                  <a:pt x="28" y="0"/>
                  <a:pt x="30" y="0"/>
                </a:cubicBezTo>
                <a:cubicBezTo>
                  <a:pt x="57" y="0"/>
                  <a:pt x="57" y="0"/>
                  <a:pt x="57" y="0"/>
                </a:cubicBezTo>
                <a:cubicBezTo>
                  <a:pt x="59" y="0"/>
                  <a:pt x="61" y="1"/>
                  <a:pt x="61" y="4"/>
                </a:cubicBezTo>
                <a:cubicBezTo>
                  <a:pt x="61" y="5"/>
                  <a:pt x="61" y="5"/>
                  <a:pt x="61" y="5"/>
                </a:cubicBezTo>
                <a:cubicBezTo>
                  <a:pt x="61" y="8"/>
                  <a:pt x="59" y="9"/>
                  <a:pt x="57" y="9"/>
                </a:cubicBezTo>
                <a:cubicBezTo>
                  <a:pt x="56" y="9"/>
                  <a:pt x="56" y="9"/>
                  <a:pt x="56" y="9"/>
                </a:cubicBezTo>
                <a:cubicBezTo>
                  <a:pt x="56" y="44"/>
                  <a:pt x="56" y="44"/>
                  <a:pt x="56" y="44"/>
                </a:cubicBezTo>
                <a:cubicBezTo>
                  <a:pt x="56" y="44"/>
                  <a:pt x="56" y="44"/>
                  <a:pt x="56" y="45"/>
                </a:cubicBezTo>
                <a:cubicBezTo>
                  <a:pt x="56" y="45"/>
                  <a:pt x="56" y="45"/>
                  <a:pt x="56" y="45"/>
                </a:cubicBezTo>
                <a:cubicBezTo>
                  <a:pt x="56" y="45"/>
                  <a:pt x="56" y="45"/>
                  <a:pt x="56" y="45"/>
                </a:cubicBezTo>
                <a:cubicBezTo>
                  <a:pt x="65" y="48"/>
                  <a:pt x="73" y="53"/>
                  <a:pt x="78" y="60"/>
                </a:cubicBezTo>
                <a:cubicBezTo>
                  <a:pt x="84" y="68"/>
                  <a:pt x="87" y="77"/>
                  <a:pt x="87" y="87"/>
                </a:cubicBezTo>
                <a:cubicBezTo>
                  <a:pt x="87" y="98"/>
                  <a:pt x="82" y="109"/>
                  <a:pt x="74" y="117"/>
                </a:cubicBezTo>
                <a:cubicBezTo>
                  <a:pt x="66" y="126"/>
                  <a:pt x="55" y="130"/>
                  <a:pt x="43" y="13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9653" name="Freeform 233"/>
          <p:cNvSpPr/>
          <p:nvPr/>
        </p:nvSpPr>
        <p:spPr bwMode="auto">
          <a:xfrm>
            <a:off x="6182396" y="898781"/>
            <a:ext cx="1862288" cy="633561"/>
          </a:xfrm>
          <a:custGeom>
            <a:avLst/>
            <a:gdLst>
              <a:gd name="T0" fmla="*/ 81 w 82"/>
              <a:gd name="T1" fmla="*/ 21 h 28"/>
              <a:gd name="T2" fmla="*/ 72 w 82"/>
              <a:gd name="T3" fmla="*/ 28 h 28"/>
              <a:gd name="T4" fmla="*/ 72 w 82"/>
              <a:gd name="T5" fmla="*/ 28 h 28"/>
              <a:gd name="T6" fmla="*/ 6 w 82"/>
              <a:gd name="T7" fmla="*/ 20 h 28"/>
              <a:gd name="T8" fmla="*/ 6 w 82"/>
              <a:gd name="T9" fmla="*/ 21 h 28"/>
              <a:gd name="T10" fmla="*/ 4 w 82"/>
              <a:gd name="T11" fmla="*/ 23 h 28"/>
              <a:gd name="T12" fmla="*/ 2 w 82"/>
              <a:gd name="T13" fmla="*/ 23 h 28"/>
              <a:gd name="T14" fmla="*/ 0 w 82"/>
              <a:gd name="T15" fmla="*/ 20 h 28"/>
              <a:gd name="T16" fmla="*/ 2 w 82"/>
              <a:gd name="T17" fmla="*/ 3 h 28"/>
              <a:gd name="T18" fmla="*/ 5 w 82"/>
              <a:gd name="T19" fmla="*/ 0 h 28"/>
              <a:gd name="T20" fmla="*/ 6 w 82"/>
              <a:gd name="T21" fmla="*/ 1 h 28"/>
              <a:gd name="T22" fmla="*/ 8 w 82"/>
              <a:gd name="T23" fmla="*/ 3 h 28"/>
              <a:gd name="T24" fmla="*/ 8 w 82"/>
              <a:gd name="T25" fmla="*/ 4 h 28"/>
              <a:gd name="T26" fmla="*/ 74 w 82"/>
              <a:gd name="T27" fmla="*/ 12 h 28"/>
              <a:gd name="T28" fmla="*/ 74 w 82"/>
              <a:gd name="T29" fmla="*/ 12 h 28"/>
              <a:gd name="T30" fmla="*/ 81 w 82"/>
              <a:gd name="T3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28">
                <a:moveTo>
                  <a:pt x="81" y="21"/>
                </a:moveTo>
                <a:cubicBezTo>
                  <a:pt x="81" y="25"/>
                  <a:pt x="77" y="28"/>
                  <a:pt x="72" y="28"/>
                </a:cubicBezTo>
                <a:cubicBezTo>
                  <a:pt x="72" y="28"/>
                  <a:pt x="72" y="28"/>
                  <a:pt x="72" y="28"/>
                </a:cubicBezTo>
                <a:cubicBezTo>
                  <a:pt x="6" y="20"/>
                  <a:pt x="6" y="20"/>
                  <a:pt x="6" y="20"/>
                </a:cubicBezTo>
                <a:cubicBezTo>
                  <a:pt x="6" y="21"/>
                  <a:pt x="6" y="21"/>
                  <a:pt x="6" y="21"/>
                </a:cubicBezTo>
                <a:cubicBezTo>
                  <a:pt x="6" y="22"/>
                  <a:pt x="5" y="23"/>
                  <a:pt x="4" y="23"/>
                </a:cubicBezTo>
                <a:cubicBezTo>
                  <a:pt x="2" y="23"/>
                  <a:pt x="2" y="23"/>
                  <a:pt x="2" y="23"/>
                </a:cubicBezTo>
                <a:cubicBezTo>
                  <a:pt x="1" y="23"/>
                  <a:pt x="0" y="21"/>
                  <a:pt x="0" y="20"/>
                </a:cubicBezTo>
                <a:cubicBezTo>
                  <a:pt x="2" y="3"/>
                  <a:pt x="2" y="3"/>
                  <a:pt x="2" y="3"/>
                </a:cubicBezTo>
                <a:cubicBezTo>
                  <a:pt x="2" y="1"/>
                  <a:pt x="4" y="0"/>
                  <a:pt x="5" y="0"/>
                </a:cubicBezTo>
                <a:cubicBezTo>
                  <a:pt x="6" y="1"/>
                  <a:pt x="6" y="1"/>
                  <a:pt x="6" y="1"/>
                </a:cubicBezTo>
                <a:cubicBezTo>
                  <a:pt x="7" y="1"/>
                  <a:pt x="8" y="2"/>
                  <a:pt x="8" y="3"/>
                </a:cubicBezTo>
                <a:cubicBezTo>
                  <a:pt x="8" y="4"/>
                  <a:pt x="8" y="4"/>
                  <a:pt x="8" y="4"/>
                </a:cubicBezTo>
                <a:cubicBezTo>
                  <a:pt x="74" y="12"/>
                  <a:pt x="74" y="12"/>
                  <a:pt x="74" y="12"/>
                </a:cubicBezTo>
                <a:cubicBezTo>
                  <a:pt x="74" y="12"/>
                  <a:pt x="74" y="12"/>
                  <a:pt x="74" y="12"/>
                </a:cubicBezTo>
                <a:cubicBezTo>
                  <a:pt x="79" y="12"/>
                  <a:pt x="82" y="16"/>
                  <a:pt x="81" y="21"/>
                </a:cubicBezTo>
                <a:close/>
              </a:path>
            </a:pathLst>
          </a:custGeom>
          <a:gradFill flip="none" rotWithShape="0">
            <a:gsLst>
              <a:gs pos="0">
                <a:schemeClr val="tx1">
                  <a:lumMod val="94000"/>
                </a:schemeClr>
              </a:gs>
              <a:gs pos="100000">
                <a:schemeClr val="bg2"/>
              </a:gs>
            </a:gsLst>
            <a:lin ang="30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9655" name="Freeform 235"/>
          <p:cNvSpPr/>
          <p:nvPr/>
        </p:nvSpPr>
        <p:spPr bwMode="auto">
          <a:xfrm>
            <a:off x="4012928" y="1532342"/>
            <a:ext cx="1852688" cy="633561"/>
          </a:xfrm>
          <a:custGeom>
            <a:avLst/>
            <a:gdLst>
              <a:gd name="T0" fmla="*/ 1 w 82"/>
              <a:gd name="T1" fmla="*/ 20 h 28"/>
              <a:gd name="T2" fmla="*/ 10 w 82"/>
              <a:gd name="T3" fmla="*/ 27 h 28"/>
              <a:gd name="T4" fmla="*/ 10 w 82"/>
              <a:gd name="T5" fmla="*/ 27 h 28"/>
              <a:gd name="T6" fmla="*/ 76 w 82"/>
              <a:gd name="T7" fmla="*/ 19 h 28"/>
              <a:gd name="T8" fmla="*/ 76 w 82"/>
              <a:gd name="T9" fmla="*/ 20 h 28"/>
              <a:gd name="T10" fmla="*/ 79 w 82"/>
              <a:gd name="T11" fmla="*/ 22 h 28"/>
              <a:gd name="T12" fmla="*/ 80 w 82"/>
              <a:gd name="T13" fmla="*/ 22 h 28"/>
              <a:gd name="T14" fmla="*/ 82 w 82"/>
              <a:gd name="T15" fmla="*/ 19 h 28"/>
              <a:gd name="T16" fmla="*/ 80 w 82"/>
              <a:gd name="T17" fmla="*/ 2 h 28"/>
              <a:gd name="T18" fmla="*/ 77 w 82"/>
              <a:gd name="T19" fmla="*/ 0 h 28"/>
              <a:gd name="T20" fmla="*/ 76 w 82"/>
              <a:gd name="T21" fmla="*/ 0 h 28"/>
              <a:gd name="T22" fmla="*/ 74 w 82"/>
              <a:gd name="T23" fmla="*/ 3 h 28"/>
              <a:gd name="T24" fmla="*/ 74 w 82"/>
              <a:gd name="T25" fmla="*/ 3 h 28"/>
              <a:gd name="T26" fmla="*/ 8 w 82"/>
              <a:gd name="T27" fmla="*/ 11 h 28"/>
              <a:gd name="T28" fmla="*/ 8 w 82"/>
              <a:gd name="T29" fmla="*/ 11 h 28"/>
              <a:gd name="T30" fmla="*/ 1 w 82"/>
              <a:gd name="T3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28">
                <a:moveTo>
                  <a:pt x="1" y="20"/>
                </a:moveTo>
                <a:cubicBezTo>
                  <a:pt x="1" y="25"/>
                  <a:pt x="5" y="28"/>
                  <a:pt x="10" y="27"/>
                </a:cubicBezTo>
                <a:cubicBezTo>
                  <a:pt x="10" y="27"/>
                  <a:pt x="10" y="27"/>
                  <a:pt x="10" y="27"/>
                </a:cubicBezTo>
                <a:cubicBezTo>
                  <a:pt x="76" y="19"/>
                  <a:pt x="76" y="19"/>
                  <a:pt x="76" y="19"/>
                </a:cubicBezTo>
                <a:cubicBezTo>
                  <a:pt x="76" y="20"/>
                  <a:pt x="76" y="20"/>
                  <a:pt x="76" y="20"/>
                </a:cubicBezTo>
                <a:cubicBezTo>
                  <a:pt x="76" y="22"/>
                  <a:pt x="77" y="22"/>
                  <a:pt x="79" y="22"/>
                </a:cubicBezTo>
                <a:cubicBezTo>
                  <a:pt x="80" y="22"/>
                  <a:pt x="80" y="22"/>
                  <a:pt x="80" y="22"/>
                </a:cubicBezTo>
                <a:cubicBezTo>
                  <a:pt x="81" y="22"/>
                  <a:pt x="82" y="21"/>
                  <a:pt x="82" y="19"/>
                </a:cubicBezTo>
                <a:cubicBezTo>
                  <a:pt x="80" y="2"/>
                  <a:pt x="80" y="2"/>
                  <a:pt x="80" y="2"/>
                </a:cubicBezTo>
                <a:cubicBezTo>
                  <a:pt x="80" y="1"/>
                  <a:pt x="78" y="0"/>
                  <a:pt x="77" y="0"/>
                </a:cubicBezTo>
                <a:cubicBezTo>
                  <a:pt x="76" y="0"/>
                  <a:pt x="76" y="0"/>
                  <a:pt x="76" y="0"/>
                </a:cubicBezTo>
                <a:cubicBezTo>
                  <a:pt x="75" y="0"/>
                  <a:pt x="74" y="1"/>
                  <a:pt x="74" y="3"/>
                </a:cubicBezTo>
                <a:cubicBezTo>
                  <a:pt x="74" y="3"/>
                  <a:pt x="74" y="3"/>
                  <a:pt x="74" y="3"/>
                </a:cubicBezTo>
                <a:cubicBezTo>
                  <a:pt x="8" y="11"/>
                  <a:pt x="8" y="11"/>
                  <a:pt x="8" y="11"/>
                </a:cubicBezTo>
                <a:cubicBezTo>
                  <a:pt x="8" y="11"/>
                  <a:pt x="8" y="11"/>
                  <a:pt x="8" y="11"/>
                </a:cubicBezTo>
                <a:cubicBezTo>
                  <a:pt x="3" y="12"/>
                  <a:pt x="0" y="16"/>
                  <a:pt x="1" y="20"/>
                </a:cubicBezTo>
                <a:close/>
              </a:path>
            </a:pathLst>
          </a:custGeom>
          <a:gradFill flip="none" rotWithShape="0">
            <a:gsLst>
              <a:gs pos="0">
                <a:schemeClr val="tx1">
                  <a:lumMod val="94000"/>
                </a:schemeClr>
              </a:gs>
              <a:gs pos="100000">
                <a:schemeClr val="bg2"/>
              </a:gs>
            </a:gsLst>
            <a:lin ang="30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9657" name="Freeform 237"/>
          <p:cNvSpPr>
            <a:spLocks noEditPoints="1"/>
          </p:cNvSpPr>
          <p:nvPr/>
        </p:nvSpPr>
        <p:spPr bwMode="auto">
          <a:xfrm>
            <a:off x="5750424" y="2213899"/>
            <a:ext cx="115193" cy="134392"/>
          </a:xfrm>
          <a:custGeom>
            <a:avLst/>
            <a:gdLst>
              <a:gd name="T0" fmla="*/ 5 w 5"/>
              <a:gd name="T1" fmla="*/ 3 h 6"/>
              <a:gd name="T2" fmla="*/ 4 w 5"/>
              <a:gd name="T3" fmla="*/ 6 h 6"/>
              <a:gd name="T4" fmla="*/ 2 w 5"/>
              <a:gd name="T5" fmla="*/ 6 h 6"/>
              <a:gd name="T6" fmla="*/ 1 w 5"/>
              <a:gd name="T7" fmla="*/ 6 h 6"/>
              <a:gd name="T8" fmla="*/ 0 w 5"/>
              <a:gd name="T9" fmla="*/ 3 h 6"/>
              <a:gd name="T10" fmla="*/ 1 w 5"/>
              <a:gd name="T11" fmla="*/ 1 h 6"/>
              <a:gd name="T12" fmla="*/ 2 w 5"/>
              <a:gd name="T13" fmla="*/ 0 h 6"/>
              <a:gd name="T14" fmla="*/ 4 w 5"/>
              <a:gd name="T15" fmla="*/ 1 h 6"/>
              <a:gd name="T16" fmla="*/ 5 w 5"/>
              <a:gd name="T17" fmla="*/ 3 h 6"/>
              <a:gd name="T18" fmla="*/ 2 w 5"/>
              <a:gd name="T19" fmla="*/ 3 h 6"/>
              <a:gd name="T20" fmla="*/ 2 w 5"/>
              <a:gd name="T21" fmla="*/ 5 h 6"/>
              <a:gd name="T22" fmla="*/ 2 w 5"/>
              <a:gd name="T23" fmla="*/ 5 h 6"/>
              <a:gd name="T24" fmla="*/ 3 w 5"/>
              <a:gd name="T25" fmla="*/ 5 h 6"/>
              <a:gd name="T26" fmla="*/ 3 w 5"/>
              <a:gd name="T27" fmla="*/ 3 h 6"/>
              <a:gd name="T28" fmla="*/ 3 w 5"/>
              <a:gd name="T29" fmla="*/ 2 h 6"/>
              <a:gd name="T30" fmla="*/ 2 w 5"/>
              <a:gd name="T31" fmla="*/ 1 h 6"/>
              <a:gd name="T32" fmla="*/ 2 w 5"/>
              <a:gd name="T33" fmla="*/ 2 h 6"/>
              <a:gd name="T34" fmla="*/ 2 w 5"/>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5" y="3"/>
                </a:moveTo>
                <a:cubicBezTo>
                  <a:pt x="5" y="4"/>
                  <a:pt x="5" y="5"/>
                  <a:pt x="4" y="6"/>
                </a:cubicBezTo>
                <a:cubicBezTo>
                  <a:pt x="4" y="6"/>
                  <a:pt x="3" y="6"/>
                  <a:pt x="2" y="6"/>
                </a:cubicBezTo>
                <a:cubicBezTo>
                  <a:pt x="2" y="6"/>
                  <a:pt x="1" y="6"/>
                  <a:pt x="1" y="6"/>
                </a:cubicBezTo>
                <a:cubicBezTo>
                  <a:pt x="0" y="5"/>
                  <a:pt x="0" y="4"/>
                  <a:pt x="0" y="3"/>
                </a:cubicBezTo>
                <a:cubicBezTo>
                  <a:pt x="0" y="2"/>
                  <a:pt x="0" y="2"/>
                  <a:pt x="1" y="1"/>
                </a:cubicBezTo>
                <a:cubicBezTo>
                  <a:pt x="1" y="0"/>
                  <a:pt x="2" y="0"/>
                  <a:pt x="2" y="0"/>
                </a:cubicBezTo>
                <a:cubicBezTo>
                  <a:pt x="3" y="0"/>
                  <a:pt x="4" y="0"/>
                  <a:pt x="4" y="1"/>
                </a:cubicBezTo>
                <a:cubicBezTo>
                  <a:pt x="5" y="2"/>
                  <a:pt x="5" y="2"/>
                  <a:pt x="5" y="3"/>
                </a:cubicBezTo>
                <a:close/>
                <a:moveTo>
                  <a:pt x="2" y="3"/>
                </a:moveTo>
                <a:cubicBezTo>
                  <a:pt x="2" y="4"/>
                  <a:pt x="2" y="4"/>
                  <a:pt x="2" y="5"/>
                </a:cubicBezTo>
                <a:cubicBezTo>
                  <a:pt x="2" y="5"/>
                  <a:pt x="2" y="5"/>
                  <a:pt x="2" y="5"/>
                </a:cubicBezTo>
                <a:cubicBezTo>
                  <a:pt x="3" y="5"/>
                  <a:pt x="3" y="5"/>
                  <a:pt x="3" y="5"/>
                </a:cubicBezTo>
                <a:cubicBezTo>
                  <a:pt x="3" y="4"/>
                  <a:pt x="3" y="4"/>
                  <a:pt x="3" y="3"/>
                </a:cubicBezTo>
                <a:cubicBezTo>
                  <a:pt x="3" y="3"/>
                  <a:pt x="3" y="2"/>
                  <a:pt x="3" y="2"/>
                </a:cubicBezTo>
                <a:cubicBezTo>
                  <a:pt x="3" y="2"/>
                  <a:pt x="3" y="1"/>
                  <a:pt x="2" y="1"/>
                </a:cubicBezTo>
                <a:cubicBezTo>
                  <a:pt x="2" y="1"/>
                  <a:pt x="2" y="2"/>
                  <a:pt x="2" y="2"/>
                </a:cubicBezTo>
                <a:cubicBezTo>
                  <a:pt x="2" y="2"/>
                  <a:pt x="2" y="3"/>
                  <a:pt x="2" y="3"/>
                </a:cubicBezTo>
                <a:close/>
              </a:path>
            </a:pathLst>
          </a:custGeom>
          <a:solidFill>
            <a:srgbClr val="F6F6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58" name="Freeform 238"/>
          <p:cNvSpPr/>
          <p:nvPr/>
        </p:nvSpPr>
        <p:spPr bwMode="auto">
          <a:xfrm>
            <a:off x="5894415" y="2213899"/>
            <a:ext cx="67196" cy="134392"/>
          </a:xfrm>
          <a:custGeom>
            <a:avLst/>
            <a:gdLst>
              <a:gd name="T0" fmla="*/ 2 w 7"/>
              <a:gd name="T1" fmla="*/ 14 h 14"/>
              <a:gd name="T2" fmla="*/ 2 w 7"/>
              <a:gd name="T3" fmla="*/ 5 h 14"/>
              <a:gd name="T4" fmla="*/ 0 w 7"/>
              <a:gd name="T5" fmla="*/ 5 h 14"/>
              <a:gd name="T6" fmla="*/ 2 w 7"/>
              <a:gd name="T7" fmla="*/ 0 h 14"/>
              <a:gd name="T8" fmla="*/ 7 w 7"/>
              <a:gd name="T9" fmla="*/ 0 h 14"/>
              <a:gd name="T10" fmla="*/ 7 w 7"/>
              <a:gd name="T11" fmla="*/ 14 h 14"/>
              <a:gd name="T12" fmla="*/ 2 w 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2" y="14"/>
                </a:moveTo>
                <a:lnTo>
                  <a:pt x="2" y="5"/>
                </a:lnTo>
                <a:lnTo>
                  <a:pt x="0" y="5"/>
                </a:lnTo>
                <a:lnTo>
                  <a:pt x="2" y="0"/>
                </a:lnTo>
                <a:lnTo>
                  <a:pt x="7" y="0"/>
                </a:lnTo>
                <a:lnTo>
                  <a:pt x="7" y="14"/>
                </a:lnTo>
                <a:lnTo>
                  <a:pt x="2" y="14"/>
                </a:lnTo>
                <a:close/>
              </a:path>
            </a:pathLst>
          </a:custGeom>
          <a:solidFill>
            <a:srgbClr val="F6F6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59" name="Freeform 239"/>
          <p:cNvSpPr>
            <a:spLocks noEditPoints="1"/>
          </p:cNvSpPr>
          <p:nvPr/>
        </p:nvSpPr>
        <p:spPr bwMode="auto">
          <a:xfrm>
            <a:off x="6076804" y="1647535"/>
            <a:ext cx="105593" cy="134392"/>
          </a:xfrm>
          <a:custGeom>
            <a:avLst/>
            <a:gdLst>
              <a:gd name="T0" fmla="*/ 5 w 5"/>
              <a:gd name="T1" fmla="*/ 3 h 6"/>
              <a:gd name="T2" fmla="*/ 4 w 5"/>
              <a:gd name="T3" fmla="*/ 5 h 6"/>
              <a:gd name="T4" fmla="*/ 2 w 5"/>
              <a:gd name="T5" fmla="*/ 6 h 6"/>
              <a:gd name="T6" fmla="*/ 1 w 5"/>
              <a:gd name="T7" fmla="*/ 5 h 6"/>
              <a:gd name="T8" fmla="*/ 0 w 5"/>
              <a:gd name="T9" fmla="*/ 3 h 6"/>
              <a:gd name="T10" fmla="*/ 1 w 5"/>
              <a:gd name="T11" fmla="*/ 0 h 6"/>
              <a:gd name="T12" fmla="*/ 2 w 5"/>
              <a:gd name="T13" fmla="*/ 0 h 6"/>
              <a:gd name="T14" fmla="*/ 4 w 5"/>
              <a:gd name="T15" fmla="*/ 0 h 6"/>
              <a:gd name="T16" fmla="*/ 5 w 5"/>
              <a:gd name="T17" fmla="*/ 3 h 6"/>
              <a:gd name="T18" fmla="*/ 2 w 5"/>
              <a:gd name="T19" fmla="*/ 3 h 6"/>
              <a:gd name="T20" fmla="*/ 2 w 5"/>
              <a:gd name="T21" fmla="*/ 4 h 6"/>
              <a:gd name="T22" fmla="*/ 2 w 5"/>
              <a:gd name="T23" fmla="*/ 5 h 6"/>
              <a:gd name="T24" fmla="*/ 3 w 5"/>
              <a:gd name="T25" fmla="*/ 4 h 6"/>
              <a:gd name="T26" fmla="*/ 3 w 5"/>
              <a:gd name="T27" fmla="*/ 3 h 6"/>
              <a:gd name="T28" fmla="*/ 3 w 5"/>
              <a:gd name="T29" fmla="*/ 1 h 6"/>
              <a:gd name="T30" fmla="*/ 2 w 5"/>
              <a:gd name="T31" fmla="*/ 1 h 6"/>
              <a:gd name="T32" fmla="*/ 2 w 5"/>
              <a:gd name="T33" fmla="*/ 1 h 6"/>
              <a:gd name="T34" fmla="*/ 2 w 5"/>
              <a:gd name="T3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5" y="3"/>
                </a:moveTo>
                <a:cubicBezTo>
                  <a:pt x="5" y="4"/>
                  <a:pt x="4" y="4"/>
                  <a:pt x="4" y="5"/>
                </a:cubicBezTo>
                <a:cubicBezTo>
                  <a:pt x="4" y="6"/>
                  <a:pt x="3" y="6"/>
                  <a:pt x="2" y="6"/>
                </a:cubicBezTo>
                <a:cubicBezTo>
                  <a:pt x="2" y="6"/>
                  <a:pt x="1" y="6"/>
                  <a:pt x="1" y="5"/>
                </a:cubicBezTo>
                <a:cubicBezTo>
                  <a:pt x="0" y="4"/>
                  <a:pt x="0" y="4"/>
                  <a:pt x="0" y="3"/>
                </a:cubicBezTo>
                <a:cubicBezTo>
                  <a:pt x="0" y="2"/>
                  <a:pt x="0" y="1"/>
                  <a:pt x="1" y="0"/>
                </a:cubicBezTo>
                <a:cubicBezTo>
                  <a:pt x="1" y="0"/>
                  <a:pt x="2" y="0"/>
                  <a:pt x="2" y="0"/>
                </a:cubicBezTo>
                <a:cubicBezTo>
                  <a:pt x="3" y="0"/>
                  <a:pt x="4" y="0"/>
                  <a:pt x="4" y="0"/>
                </a:cubicBezTo>
                <a:cubicBezTo>
                  <a:pt x="4" y="1"/>
                  <a:pt x="5" y="2"/>
                  <a:pt x="5" y="3"/>
                </a:cubicBezTo>
                <a:close/>
                <a:moveTo>
                  <a:pt x="2" y="3"/>
                </a:moveTo>
                <a:cubicBezTo>
                  <a:pt x="2" y="3"/>
                  <a:pt x="2" y="4"/>
                  <a:pt x="2" y="4"/>
                </a:cubicBezTo>
                <a:cubicBezTo>
                  <a:pt x="2" y="4"/>
                  <a:pt x="2" y="5"/>
                  <a:pt x="2" y="5"/>
                </a:cubicBezTo>
                <a:cubicBezTo>
                  <a:pt x="3" y="5"/>
                  <a:pt x="3" y="4"/>
                  <a:pt x="3" y="4"/>
                </a:cubicBezTo>
                <a:cubicBezTo>
                  <a:pt x="3" y="4"/>
                  <a:pt x="3" y="3"/>
                  <a:pt x="3" y="3"/>
                </a:cubicBezTo>
                <a:cubicBezTo>
                  <a:pt x="3" y="2"/>
                  <a:pt x="3" y="2"/>
                  <a:pt x="3" y="1"/>
                </a:cubicBezTo>
                <a:cubicBezTo>
                  <a:pt x="3" y="1"/>
                  <a:pt x="3" y="1"/>
                  <a:pt x="2" y="1"/>
                </a:cubicBezTo>
                <a:cubicBezTo>
                  <a:pt x="2" y="1"/>
                  <a:pt x="2" y="1"/>
                  <a:pt x="2" y="1"/>
                </a:cubicBezTo>
                <a:cubicBezTo>
                  <a:pt x="2" y="2"/>
                  <a:pt x="2" y="2"/>
                  <a:pt x="2" y="3"/>
                </a:cubicBezTo>
                <a:close/>
              </a:path>
            </a:pathLst>
          </a:custGeom>
          <a:solidFill>
            <a:srgbClr val="F6F6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60" name="Freeform 240"/>
          <p:cNvSpPr/>
          <p:nvPr/>
        </p:nvSpPr>
        <p:spPr bwMode="auto">
          <a:xfrm>
            <a:off x="6182397" y="1647535"/>
            <a:ext cx="115193" cy="134392"/>
          </a:xfrm>
          <a:custGeom>
            <a:avLst/>
            <a:gdLst>
              <a:gd name="T0" fmla="*/ 5 w 5"/>
              <a:gd name="T1" fmla="*/ 6 h 6"/>
              <a:gd name="T2" fmla="*/ 0 w 5"/>
              <a:gd name="T3" fmla="*/ 6 h 6"/>
              <a:gd name="T4" fmla="*/ 3 w 5"/>
              <a:gd name="T5" fmla="*/ 2 h 6"/>
              <a:gd name="T6" fmla="*/ 3 w 5"/>
              <a:gd name="T7" fmla="*/ 2 h 6"/>
              <a:gd name="T8" fmla="*/ 3 w 5"/>
              <a:gd name="T9" fmla="*/ 2 h 6"/>
              <a:gd name="T10" fmla="*/ 3 w 5"/>
              <a:gd name="T11" fmla="*/ 1 h 6"/>
              <a:gd name="T12" fmla="*/ 3 w 5"/>
              <a:gd name="T13" fmla="*/ 1 h 6"/>
              <a:gd name="T14" fmla="*/ 2 w 5"/>
              <a:gd name="T15" fmla="*/ 1 h 6"/>
              <a:gd name="T16" fmla="*/ 2 w 5"/>
              <a:gd name="T17" fmla="*/ 2 h 6"/>
              <a:gd name="T18" fmla="*/ 2 w 5"/>
              <a:gd name="T19" fmla="*/ 2 h 6"/>
              <a:gd name="T20" fmla="*/ 0 w 5"/>
              <a:gd name="T21" fmla="*/ 2 h 6"/>
              <a:gd name="T22" fmla="*/ 0 w 5"/>
              <a:gd name="T23" fmla="*/ 2 h 6"/>
              <a:gd name="T24" fmla="*/ 1 w 5"/>
              <a:gd name="T25" fmla="*/ 0 h 6"/>
              <a:gd name="T26" fmla="*/ 3 w 5"/>
              <a:gd name="T27" fmla="*/ 0 h 6"/>
              <a:gd name="T28" fmla="*/ 4 w 5"/>
              <a:gd name="T29" fmla="*/ 0 h 6"/>
              <a:gd name="T30" fmla="*/ 5 w 5"/>
              <a:gd name="T31" fmla="*/ 2 h 6"/>
              <a:gd name="T32" fmla="*/ 5 w 5"/>
              <a:gd name="T33" fmla="*/ 2 h 6"/>
              <a:gd name="T34" fmla="*/ 4 w 5"/>
              <a:gd name="T35" fmla="*/ 3 h 6"/>
              <a:gd name="T36" fmla="*/ 3 w 5"/>
              <a:gd name="T37" fmla="*/ 4 h 6"/>
              <a:gd name="T38" fmla="*/ 5 w 5"/>
              <a:gd name="T39" fmla="*/ 4 h 6"/>
              <a:gd name="T40" fmla="*/ 5 w 5"/>
              <a:gd name="T4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6">
                <a:moveTo>
                  <a:pt x="5" y="6"/>
                </a:moveTo>
                <a:cubicBezTo>
                  <a:pt x="0" y="6"/>
                  <a:pt x="0" y="6"/>
                  <a:pt x="0" y="6"/>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2" y="1"/>
                  <a:pt x="2" y="1"/>
                  <a:pt x="2" y="1"/>
                </a:cubicBezTo>
                <a:cubicBezTo>
                  <a:pt x="2" y="1"/>
                  <a:pt x="2" y="1"/>
                  <a:pt x="2" y="2"/>
                </a:cubicBezTo>
                <a:cubicBezTo>
                  <a:pt x="2" y="2"/>
                  <a:pt x="2" y="2"/>
                  <a:pt x="2" y="2"/>
                </a:cubicBezTo>
                <a:cubicBezTo>
                  <a:pt x="0" y="2"/>
                  <a:pt x="0" y="2"/>
                  <a:pt x="0" y="2"/>
                </a:cubicBezTo>
                <a:cubicBezTo>
                  <a:pt x="0" y="2"/>
                  <a:pt x="0" y="2"/>
                  <a:pt x="0" y="2"/>
                </a:cubicBezTo>
                <a:cubicBezTo>
                  <a:pt x="0" y="1"/>
                  <a:pt x="0" y="1"/>
                  <a:pt x="1" y="0"/>
                </a:cubicBezTo>
                <a:cubicBezTo>
                  <a:pt x="1" y="0"/>
                  <a:pt x="2" y="0"/>
                  <a:pt x="3" y="0"/>
                </a:cubicBezTo>
                <a:cubicBezTo>
                  <a:pt x="3" y="0"/>
                  <a:pt x="4" y="0"/>
                  <a:pt x="4" y="0"/>
                </a:cubicBezTo>
                <a:cubicBezTo>
                  <a:pt x="4" y="0"/>
                  <a:pt x="5" y="1"/>
                  <a:pt x="5" y="2"/>
                </a:cubicBezTo>
                <a:cubicBezTo>
                  <a:pt x="5" y="2"/>
                  <a:pt x="5" y="2"/>
                  <a:pt x="5" y="2"/>
                </a:cubicBezTo>
                <a:cubicBezTo>
                  <a:pt x="4" y="3"/>
                  <a:pt x="4" y="3"/>
                  <a:pt x="4" y="3"/>
                </a:cubicBezTo>
                <a:cubicBezTo>
                  <a:pt x="3" y="4"/>
                  <a:pt x="3" y="4"/>
                  <a:pt x="3" y="4"/>
                </a:cubicBezTo>
                <a:cubicBezTo>
                  <a:pt x="5" y="4"/>
                  <a:pt x="5" y="4"/>
                  <a:pt x="5" y="4"/>
                </a:cubicBezTo>
                <a:lnTo>
                  <a:pt x="5" y="6"/>
                </a:lnTo>
                <a:close/>
              </a:path>
            </a:pathLst>
          </a:custGeom>
          <a:solidFill>
            <a:srgbClr val="F6F6F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61" name="Freeform 241"/>
          <p:cNvSpPr/>
          <p:nvPr/>
        </p:nvSpPr>
        <p:spPr bwMode="auto">
          <a:xfrm>
            <a:off x="6326389" y="1829923"/>
            <a:ext cx="1733583" cy="614363"/>
          </a:xfrm>
          <a:custGeom>
            <a:avLst/>
            <a:gdLst>
              <a:gd name="T0" fmla="*/ 0 w 70"/>
              <a:gd name="T1" fmla="*/ 0 h 27"/>
              <a:gd name="T2" fmla="*/ 0 w 70"/>
              <a:gd name="T3" fmla="*/ 0 h 27"/>
              <a:gd name="T4" fmla="*/ 14 w 70"/>
              <a:gd name="T5" fmla="*/ 26 h 27"/>
              <a:gd name="T6" fmla="*/ 17 w 70"/>
              <a:gd name="T7" fmla="*/ 27 h 27"/>
              <a:gd name="T8" fmla="*/ 70 w 70"/>
              <a:gd name="T9" fmla="*/ 27 h 27"/>
              <a:gd name="T10" fmla="*/ 70 w 70"/>
              <a:gd name="T11" fmla="*/ 27 h 27"/>
              <a:gd name="T12" fmla="*/ 17 w 70"/>
              <a:gd name="T13" fmla="*/ 27 h 27"/>
              <a:gd name="T14" fmla="*/ 15 w 70"/>
              <a:gd name="T15" fmla="*/ 26 h 27"/>
              <a:gd name="T16" fmla="*/ 0 w 70"/>
              <a:gd name="T17" fmla="*/ 0 h 27"/>
              <a:gd name="connsiteX0" fmla="*/ 0 w 10560"/>
              <a:gd name="connsiteY0" fmla="*/ 0 h 10000"/>
              <a:gd name="connsiteX1" fmla="*/ 0 w 10560"/>
              <a:gd name="connsiteY1" fmla="*/ 0 h 10000"/>
              <a:gd name="connsiteX2" fmla="*/ 2000 w 10560"/>
              <a:gd name="connsiteY2" fmla="*/ 9630 h 10000"/>
              <a:gd name="connsiteX3" fmla="*/ 2429 w 10560"/>
              <a:gd name="connsiteY3" fmla="*/ 10000 h 10000"/>
              <a:gd name="connsiteX4" fmla="*/ 10000 w 10560"/>
              <a:gd name="connsiteY4" fmla="*/ 10000 h 10000"/>
              <a:gd name="connsiteX5" fmla="*/ 10000 w 10560"/>
              <a:gd name="connsiteY5" fmla="*/ 9724 h 10000"/>
              <a:gd name="connsiteX6" fmla="*/ 2429 w 10560"/>
              <a:gd name="connsiteY6" fmla="*/ 10000 h 10000"/>
              <a:gd name="connsiteX7" fmla="*/ 2143 w 10560"/>
              <a:gd name="connsiteY7" fmla="*/ 9630 h 10000"/>
              <a:gd name="connsiteX8" fmla="*/ 0 w 10560"/>
              <a:gd name="connsiteY8" fmla="*/ 0 h 10000"/>
              <a:gd name="connsiteX0-1" fmla="*/ 0 w 10945"/>
              <a:gd name="connsiteY0-2" fmla="*/ 0 h 10000"/>
              <a:gd name="connsiteX1-3" fmla="*/ 0 w 10945"/>
              <a:gd name="connsiteY1-4" fmla="*/ 0 h 10000"/>
              <a:gd name="connsiteX2-5" fmla="*/ 2000 w 10945"/>
              <a:gd name="connsiteY2-6" fmla="*/ 9630 h 10000"/>
              <a:gd name="connsiteX3-7" fmla="*/ 2429 w 10945"/>
              <a:gd name="connsiteY3-8" fmla="*/ 10000 h 10000"/>
              <a:gd name="connsiteX4-9" fmla="*/ 10000 w 10945"/>
              <a:gd name="connsiteY4-10" fmla="*/ 10000 h 10000"/>
              <a:gd name="connsiteX5-11" fmla="*/ 10000 w 10945"/>
              <a:gd name="connsiteY5-12" fmla="*/ 9724 h 10000"/>
              <a:gd name="connsiteX6-13" fmla="*/ 2450 w 10945"/>
              <a:gd name="connsiteY6-14" fmla="*/ 9835 h 10000"/>
              <a:gd name="connsiteX7-15" fmla="*/ 2143 w 10945"/>
              <a:gd name="connsiteY7-16" fmla="*/ 9630 h 10000"/>
              <a:gd name="connsiteX8-17" fmla="*/ 0 w 10945"/>
              <a:gd name="connsiteY8-1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0945" h="10000">
                <a:moveTo>
                  <a:pt x="0" y="0"/>
                </a:moveTo>
                <a:lnTo>
                  <a:pt x="0" y="0"/>
                </a:lnTo>
                <a:lnTo>
                  <a:pt x="2000" y="9630"/>
                </a:lnTo>
                <a:cubicBezTo>
                  <a:pt x="2143" y="10000"/>
                  <a:pt x="2286" y="10000"/>
                  <a:pt x="2429" y="10000"/>
                </a:cubicBezTo>
                <a:lnTo>
                  <a:pt x="10000" y="10000"/>
                </a:lnTo>
                <a:cubicBezTo>
                  <a:pt x="11262" y="9954"/>
                  <a:pt x="11258" y="9752"/>
                  <a:pt x="10000" y="9724"/>
                </a:cubicBezTo>
                <a:lnTo>
                  <a:pt x="2450" y="9835"/>
                </a:lnTo>
                <a:cubicBezTo>
                  <a:pt x="2307" y="9835"/>
                  <a:pt x="2143" y="9630"/>
                  <a:pt x="2143" y="9630"/>
                </a:cubicBezTo>
                <a:lnTo>
                  <a:pt x="0" y="0"/>
                </a:lnTo>
                <a:close/>
              </a:path>
            </a:pathLst>
          </a:custGeom>
          <a:solidFill>
            <a:schemeClr val="accent1"/>
          </a:solidFill>
          <a:ln w="6350">
            <a:solidFill>
              <a:schemeClr val="accent2"/>
            </a:soli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9662" name="Oval 242"/>
          <p:cNvSpPr>
            <a:spLocks noChangeArrowheads="1"/>
          </p:cNvSpPr>
          <p:nvPr/>
        </p:nvSpPr>
        <p:spPr bwMode="auto">
          <a:xfrm>
            <a:off x="6278391" y="1781925"/>
            <a:ext cx="86395" cy="95995"/>
          </a:xfrm>
          <a:prstGeom prst="ellipse">
            <a:avLst/>
          </a:prstGeom>
          <a:gradFill flip="none" rotWithShape="0">
            <a:gsLst>
              <a:gs pos="0">
                <a:srgbClr val="E4E4D2"/>
              </a:gs>
              <a:gs pos="100000">
                <a:srgbClr val="FBFBF9">
                  <a:lumMod val="100000"/>
                </a:srgbClr>
              </a:gs>
            </a:gsLst>
            <a:lin ang="2700000" scaled="0"/>
            <a:tileRect/>
          </a:gradFill>
          <a:ln w="254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63" name="Freeform 243"/>
          <p:cNvSpPr/>
          <p:nvPr/>
        </p:nvSpPr>
        <p:spPr bwMode="auto">
          <a:xfrm>
            <a:off x="4118521" y="2367489"/>
            <a:ext cx="1593504" cy="614363"/>
          </a:xfrm>
          <a:custGeom>
            <a:avLst/>
            <a:gdLst>
              <a:gd name="T0" fmla="*/ 70 w 70"/>
              <a:gd name="T1" fmla="*/ 0 h 27"/>
              <a:gd name="T2" fmla="*/ 70 w 70"/>
              <a:gd name="T3" fmla="*/ 0 h 27"/>
              <a:gd name="T4" fmla="*/ 56 w 70"/>
              <a:gd name="T5" fmla="*/ 25 h 27"/>
              <a:gd name="T6" fmla="*/ 53 w 70"/>
              <a:gd name="T7" fmla="*/ 27 h 27"/>
              <a:gd name="T8" fmla="*/ 0 w 70"/>
              <a:gd name="T9" fmla="*/ 27 h 27"/>
              <a:gd name="T10" fmla="*/ 0 w 70"/>
              <a:gd name="T11" fmla="*/ 26 h 27"/>
              <a:gd name="T12" fmla="*/ 53 w 70"/>
              <a:gd name="T13" fmla="*/ 26 h 27"/>
              <a:gd name="T14" fmla="*/ 55 w 70"/>
              <a:gd name="T15" fmla="*/ 25 h 27"/>
              <a:gd name="T16" fmla="*/ 70 w 70"/>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7">
                <a:moveTo>
                  <a:pt x="70" y="0"/>
                </a:moveTo>
                <a:cubicBezTo>
                  <a:pt x="70" y="0"/>
                  <a:pt x="70" y="0"/>
                  <a:pt x="70" y="0"/>
                </a:cubicBezTo>
                <a:cubicBezTo>
                  <a:pt x="56" y="25"/>
                  <a:pt x="56" y="25"/>
                  <a:pt x="56" y="25"/>
                </a:cubicBezTo>
                <a:cubicBezTo>
                  <a:pt x="55" y="26"/>
                  <a:pt x="54" y="27"/>
                  <a:pt x="53" y="27"/>
                </a:cubicBezTo>
                <a:cubicBezTo>
                  <a:pt x="0" y="27"/>
                  <a:pt x="0" y="27"/>
                  <a:pt x="0" y="27"/>
                </a:cubicBezTo>
                <a:cubicBezTo>
                  <a:pt x="0" y="26"/>
                  <a:pt x="0" y="26"/>
                  <a:pt x="0" y="26"/>
                </a:cubicBezTo>
                <a:cubicBezTo>
                  <a:pt x="53" y="26"/>
                  <a:pt x="53" y="26"/>
                  <a:pt x="53" y="26"/>
                </a:cubicBezTo>
                <a:cubicBezTo>
                  <a:pt x="54" y="26"/>
                  <a:pt x="55" y="26"/>
                  <a:pt x="55" y="25"/>
                </a:cubicBezTo>
                <a:lnTo>
                  <a:pt x="70" y="0"/>
                </a:lnTo>
                <a:close/>
              </a:path>
            </a:pathLst>
          </a:custGeom>
          <a:solidFill>
            <a:schemeClr val="accent1"/>
          </a:solidFill>
          <a:ln w="6350">
            <a:solidFill>
              <a:schemeClr val="accent2"/>
            </a:soli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9664" name="Oval 244"/>
          <p:cNvSpPr>
            <a:spLocks noChangeArrowheads="1"/>
          </p:cNvSpPr>
          <p:nvPr/>
        </p:nvSpPr>
        <p:spPr bwMode="auto">
          <a:xfrm>
            <a:off x="5664028" y="2329092"/>
            <a:ext cx="86395" cy="86395"/>
          </a:xfrm>
          <a:prstGeom prst="ellipse">
            <a:avLst/>
          </a:prstGeom>
          <a:gradFill flip="none" rotWithShape="0">
            <a:gsLst>
              <a:gs pos="0">
                <a:srgbClr val="E4E4D2"/>
              </a:gs>
              <a:gs pos="100000">
                <a:srgbClr val="FBFBF9">
                  <a:lumMod val="100000"/>
                </a:srgbClr>
              </a:gs>
            </a:gsLst>
            <a:lin ang="2700000" scaled="0"/>
            <a:tileRect/>
          </a:gradFill>
          <a:ln w="254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65" name="Freeform 245"/>
          <p:cNvSpPr/>
          <p:nvPr/>
        </p:nvSpPr>
        <p:spPr bwMode="auto">
          <a:xfrm>
            <a:off x="6211195" y="1263557"/>
            <a:ext cx="1814291" cy="268784"/>
          </a:xfrm>
          <a:custGeom>
            <a:avLst/>
            <a:gdLst>
              <a:gd name="T0" fmla="*/ 1 w 80"/>
              <a:gd name="T1" fmla="*/ 6 h 12"/>
              <a:gd name="T2" fmla="*/ 3 w 80"/>
              <a:gd name="T3" fmla="*/ 6 h 12"/>
              <a:gd name="T4" fmla="*/ 5 w 80"/>
              <a:gd name="T5" fmla="*/ 5 h 12"/>
              <a:gd name="T6" fmla="*/ 5 w 80"/>
              <a:gd name="T7" fmla="*/ 3 h 12"/>
              <a:gd name="T8" fmla="*/ 71 w 80"/>
              <a:gd name="T9" fmla="*/ 11 h 12"/>
              <a:gd name="T10" fmla="*/ 71 w 80"/>
              <a:gd name="T11" fmla="*/ 11 h 12"/>
              <a:gd name="T12" fmla="*/ 71 w 80"/>
              <a:gd name="T13" fmla="*/ 11 h 12"/>
              <a:gd name="T14" fmla="*/ 80 w 80"/>
              <a:gd name="T15" fmla="*/ 5 h 12"/>
              <a:gd name="T16" fmla="*/ 79 w 80"/>
              <a:gd name="T17" fmla="*/ 0 h 12"/>
              <a:gd name="T18" fmla="*/ 0 w 80"/>
              <a:gd name="T19" fmla="*/ 0 h 12"/>
              <a:gd name="T20" fmla="*/ 0 w 80"/>
              <a:gd name="T21" fmla="*/ 4 h 12"/>
              <a:gd name="T22" fmla="*/ 1 w 80"/>
              <a:gd name="T2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2">
                <a:moveTo>
                  <a:pt x="1" y="6"/>
                </a:moveTo>
                <a:cubicBezTo>
                  <a:pt x="3" y="6"/>
                  <a:pt x="3" y="6"/>
                  <a:pt x="3" y="6"/>
                </a:cubicBezTo>
                <a:cubicBezTo>
                  <a:pt x="4" y="6"/>
                  <a:pt x="4" y="6"/>
                  <a:pt x="5" y="5"/>
                </a:cubicBezTo>
                <a:cubicBezTo>
                  <a:pt x="5" y="3"/>
                  <a:pt x="5" y="3"/>
                  <a:pt x="5" y="3"/>
                </a:cubicBezTo>
                <a:cubicBezTo>
                  <a:pt x="71" y="11"/>
                  <a:pt x="71" y="11"/>
                  <a:pt x="71" y="11"/>
                </a:cubicBezTo>
                <a:cubicBezTo>
                  <a:pt x="71" y="11"/>
                  <a:pt x="71" y="11"/>
                  <a:pt x="71" y="11"/>
                </a:cubicBezTo>
                <a:cubicBezTo>
                  <a:pt x="71" y="11"/>
                  <a:pt x="71" y="11"/>
                  <a:pt x="71" y="11"/>
                </a:cubicBezTo>
                <a:cubicBezTo>
                  <a:pt x="75" y="12"/>
                  <a:pt x="79" y="9"/>
                  <a:pt x="80" y="5"/>
                </a:cubicBezTo>
                <a:cubicBezTo>
                  <a:pt x="80" y="3"/>
                  <a:pt x="79" y="2"/>
                  <a:pt x="79" y="0"/>
                </a:cubicBezTo>
                <a:cubicBezTo>
                  <a:pt x="0" y="0"/>
                  <a:pt x="0" y="0"/>
                  <a:pt x="0" y="0"/>
                </a:cubicBezTo>
                <a:cubicBezTo>
                  <a:pt x="0" y="4"/>
                  <a:pt x="0" y="4"/>
                  <a:pt x="0" y="4"/>
                </a:cubicBezTo>
                <a:cubicBezTo>
                  <a:pt x="0" y="5"/>
                  <a:pt x="0" y="6"/>
                  <a:pt x="1" y="6"/>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66" name="Freeform 246"/>
          <p:cNvSpPr/>
          <p:nvPr/>
        </p:nvSpPr>
        <p:spPr bwMode="auto">
          <a:xfrm>
            <a:off x="4032127" y="1897120"/>
            <a:ext cx="1814291" cy="249585"/>
          </a:xfrm>
          <a:custGeom>
            <a:avLst/>
            <a:gdLst>
              <a:gd name="T0" fmla="*/ 1 w 80"/>
              <a:gd name="T1" fmla="*/ 4 h 11"/>
              <a:gd name="T2" fmla="*/ 9 w 80"/>
              <a:gd name="T3" fmla="*/ 11 h 11"/>
              <a:gd name="T4" fmla="*/ 9 w 80"/>
              <a:gd name="T5" fmla="*/ 11 h 11"/>
              <a:gd name="T6" fmla="*/ 9 w 80"/>
              <a:gd name="T7" fmla="*/ 11 h 11"/>
              <a:gd name="T8" fmla="*/ 75 w 80"/>
              <a:gd name="T9" fmla="*/ 3 h 11"/>
              <a:gd name="T10" fmla="*/ 76 w 80"/>
              <a:gd name="T11" fmla="*/ 4 h 11"/>
              <a:gd name="T12" fmla="*/ 78 w 80"/>
              <a:gd name="T13" fmla="*/ 6 h 11"/>
              <a:gd name="T14" fmla="*/ 79 w 80"/>
              <a:gd name="T15" fmla="*/ 6 h 11"/>
              <a:gd name="T16" fmla="*/ 80 w 80"/>
              <a:gd name="T17" fmla="*/ 4 h 11"/>
              <a:gd name="T18" fmla="*/ 80 w 80"/>
              <a:gd name="T19" fmla="*/ 0 h 11"/>
              <a:gd name="T20" fmla="*/ 1 w 80"/>
              <a:gd name="T21" fmla="*/ 0 h 11"/>
              <a:gd name="T22" fmla="*/ 1 w 80"/>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1">
                <a:moveTo>
                  <a:pt x="1" y="4"/>
                </a:moveTo>
                <a:cubicBezTo>
                  <a:pt x="1" y="8"/>
                  <a:pt x="5" y="11"/>
                  <a:pt x="9" y="11"/>
                </a:cubicBezTo>
                <a:cubicBezTo>
                  <a:pt x="9" y="11"/>
                  <a:pt x="9" y="11"/>
                  <a:pt x="9" y="11"/>
                </a:cubicBezTo>
                <a:cubicBezTo>
                  <a:pt x="9" y="11"/>
                  <a:pt x="9" y="11"/>
                  <a:pt x="9" y="11"/>
                </a:cubicBezTo>
                <a:cubicBezTo>
                  <a:pt x="75" y="3"/>
                  <a:pt x="75" y="3"/>
                  <a:pt x="75" y="3"/>
                </a:cubicBezTo>
                <a:cubicBezTo>
                  <a:pt x="76" y="4"/>
                  <a:pt x="76" y="4"/>
                  <a:pt x="76" y="4"/>
                </a:cubicBezTo>
                <a:cubicBezTo>
                  <a:pt x="76" y="5"/>
                  <a:pt x="77" y="6"/>
                  <a:pt x="78" y="6"/>
                </a:cubicBezTo>
                <a:cubicBezTo>
                  <a:pt x="79" y="6"/>
                  <a:pt x="79" y="6"/>
                  <a:pt x="79" y="6"/>
                </a:cubicBezTo>
                <a:cubicBezTo>
                  <a:pt x="80" y="5"/>
                  <a:pt x="80" y="5"/>
                  <a:pt x="80" y="4"/>
                </a:cubicBezTo>
                <a:cubicBezTo>
                  <a:pt x="80" y="0"/>
                  <a:pt x="80" y="0"/>
                  <a:pt x="80" y="0"/>
                </a:cubicBezTo>
                <a:cubicBezTo>
                  <a:pt x="1" y="0"/>
                  <a:pt x="1" y="0"/>
                  <a:pt x="1" y="0"/>
                </a:cubicBezTo>
                <a:cubicBezTo>
                  <a:pt x="1" y="1"/>
                  <a:pt x="0" y="3"/>
                  <a:pt x="1" y="4"/>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0" name="Freeform 205"/>
          <p:cNvSpPr/>
          <p:nvPr/>
        </p:nvSpPr>
        <p:spPr bwMode="auto">
          <a:xfrm>
            <a:off x="5209188" y="2700223"/>
            <a:ext cx="1591237" cy="1574316"/>
          </a:xfrm>
          <a:custGeom>
            <a:avLst/>
            <a:gdLst/>
            <a:ahLst/>
            <a:cxnLst/>
            <a:rect l="l" t="t" r="r" b="b"/>
            <a:pathLst>
              <a:path w="1193428" h="1180737">
                <a:moveTo>
                  <a:pt x="402783" y="0"/>
                </a:moveTo>
                <a:cubicBezTo>
                  <a:pt x="402795" y="0"/>
                  <a:pt x="404951" y="0"/>
                  <a:pt x="805565" y="0"/>
                </a:cubicBezTo>
                <a:cubicBezTo>
                  <a:pt x="820483" y="0"/>
                  <a:pt x="835401" y="13951"/>
                  <a:pt x="835401" y="41853"/>
                </a:cubicBezTo>
                <a:cubicBezTo>
                  <a:pt x="835401" y="41856"/>
                  <a:pt x="835401" y="41927"/>
                  <a:pt x="835401" y="43597"/>
                </a:cubicBezTo>
                <a:lnTo>
                  <a:pt x="835401" y="55804"/>
                </a:lnTo>
                <a:cubicBezTo>
                  <a:pt x="835401" y="83706"/>
                  <a:pt x="820483" y="97657"/>
                  <a:pt x="805565" y="97657"/>
                </a:cubicBezTo>
                <a:cubicBezTo>
                  <a:pt x="805556" y="97657"/>
                  <a:pt x="804934" y="97657"/>
                  <a:pt x="760812" y="97657"/>
                </a:cubicBezTo>
                <a:cubicBezTo>
                  <a:pt x="760812" y="97666"/>
                  <a:pt x="760812" y="99333"/>
                  <a:pt x="760812" y="423681"/>
                </a:cubicBezTo>
                <a:lnTo>
                  <a:pt x="760811" y="423681"/>
                </a:lnTo>
                <a:cubicBezTo>
                  <a:pt x="760811" y="498085"/>
                  <a:pt x="760811" y="609456"/>
                  <a:pt x="760811" y="776161"/>
                </a:cubicBezTo>
                <a:cubicBezTo>
                  <a:pt x="760811" y="776168"/>
                  <a:pt x="760811" y="776602"/>
                  <a:pt x="760811" y="804062"/>
                </a:cubicBezTo>
                <a:cubicBezTo>
                  <a:pt x="760819" y="804062"/>
                  <a:pt x="761279" y="804062"/>
                  <a:pt x="790646" y="804062"/>
                </a:cubicBezTo>
                <a:cubicBezTo>
                  <a:pt x="909989" y="845915"/>
                  <a:pt x="1029332" y="915670"/>
                  <a:pt x="1103921" y="1013326"/>
                </a:cubicBezTo>
                <a:cubicBezTo>
                  <a:pt x="1148675" y="1069130"/>
                  <a:pt x="1178510" y="1124934"/>
                  <a:pt x="1193428" y="1180737"/>
                </a:cubicBezTo>
                <a:cubicBezTo>
                  <a:pt x="1193410" y="1180737"/>
                  <a:pt x="1188703" y="1180737"/>
                  <a:pt x="0" y="1180737"/>
                </a:cubicBezTo>
                <a:cubicBezTo>
                  <a:pt x="29836" y="1124934"/>
                  <a:pt x="59672" y="1069130"/>
                  <a:pt x="89507" y="1013326"/>
                </a:cubicBezTo>
                <a:cubicBezTo>
                  <a:pt x="179014" y="915670"/>
                  <a:pt x="283439" y="845915"/>
                  <a:pt x="417700" y="804062"/>
                </a:cubicBezTo>
                <a:cubicBezTo>
                  <a:pt x="417704" y="804062"/>
                  <a:pt x="417780" y="804062"/>
                  <a:pt x="419565" y="804062"/>
                </a:cubicBezTo>
                <a:lnTo>
                  <a:pt x="432618" y="804062"/>
                </a:lnTo>
                <a:cubicBezTo>
                  <a:pt x="432618" y="804055"/>
                  <a:pt x="432618" y="803625"/>
                  <a:pt x="432618" y="776161"/>
                </a:cubicBezTo>
                <a:cubicBezTo>
                  <a:pt x="432618" y="776150"/>
                  <a:pt x="432618" y="774052"/>
                  <a:pt x="432618" y="378446"/>
                </a:cubicBezTo>
                <a:lnTo>
                  <a:pt x="432619" y="378446"/>
                </a:lnTo>
                <a:cubicBezTo>
                  <a:pt x="432619" y="308945"/>
                  <a:pt x="432619" y="217631"/>
                  <a:pt x="432619" y="97657"/>
                </a:cubicBezTo>
                <a:cubicBezTo>
                  <a:pt x="432612" y="97657"/>
                  <a:pt x="432145" y="97657"/>
                  <a:pt x="402783" y="97657"/>
                </a:cubicBezTo>
                <a:cubicBezTo>
                  <a:pt x="372947" y="97657"/>
                  <a:pt x="358030" y="83706"/>
                  <a:pt x="358030" y="55804"/>
                </a:cubicBezTo>
                <a:cubicBezTo>
                  <a:pt x="358030" y="55801"/>
                  <a:pt x="358030" y="55731"/>
                  <a:pt x="358030" y="54060"/>
                </a:cubicBezTo>
                <a:lnTo>
                  <a:pt x="358030" y="41853"/>
                </a:lnTo>
                <a:cubicBezTo>
                  <a:pt x="358030" y="13951"/>
                  <a:pt x="372947" y="0"/>
                  <a:pt x="402783" y="0"/>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625" name="Freeform 206"/>
          <p:cNvSpPr/>
          <p:nvPr/>
        </p:nvSpPr>
        <p:spPr bwMode="auto">
          <a:xfrm>
            <a:off x="5138512" y="4360415"/>
            <a:ext cx="1713392" cy="559349"/>
          </a:xfrm>
          <a:custGeom>
            <a:avLst/>
            <a:gdLst>
              <a:gd name="T0" fmla="*/ 82 w 85"/>
              <a:gd name="T1" fmla="*/ 0 h 30"/>
              <a:gd name="T2" fmla="*/ 2 w 85"/>
              <a:gd name="T3" fmla="*/ 0 h 30"/>
              <a:gd name="T4" fmla="*/ 0 w 85"/>
              <a:gd name="T5" fmla="*/ 14 h 30"/>
              <a:gd name="T6" fmla="*/ 3 w 85"/>
              <a:gd name="T7" fmla="*/ 30 h 30"/>
              <a:gd name="T8" fmla="*/ 81 w 85"/>
              <a:gd name="T9" fmla="*/ 30 h 30"/>
              <a:gd name="T10" fmla="*/ 85 w 85"/>
              <a:gd name="T11" fmla="*/ 14 h 30"/>
              <a:gd name="T12" fmla="*/ 82 w 85"/>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5" h="30">
                <a:moveTo>
                  <a:pt x="82" y="0"/>
                </a:moveTo>
                <a:cubicBezTo>
                  <a:pt x="2" y="0"/>
                  <a:pt x="2" y="0"/>
                  <a:pt x="2" y="0"/>
                </a:cubicBezTo>
                <a:cubicBezTo>
                  <a:pt x="1" y="4"/>
                  <a:pt x="0" y="9"/>
                  <a:pt x="0" y="14"/>
                </a:cubicBezTo>
                <a:cubicBezTo>
                  <a:pt x="0" y="20"/>
                  <a:pt x="1" y="25"/>
                  <a:pt x="3" y="30"/>
                </a:cubicBezTo>
                <a:cubicBezTo>
                  <a:pt x="81" y="30"/>
                  <a:pt x="81" y="30"/>
                  <a:pt x="81" y="30"/>
                </a:cubicBezTo>
                <a:cubicBezTo>
                  <a:pt x="83" y="25"/>
                  <a:pt x="85" y="20"/>
                  <a:pt x="85" y="14"/>
                </a:cubicBezTo>
                <a:cubicBezTo>
                  <a:pt x="85" y="9"/>
                  <a:pt x="84" y="4"/>
                  <a:pt x="82" y="0"/>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19623" name="Freeform 204"/>
          <p:cNvSpPr/>
          <p:nvPr/>
        </p:nvSpPr>
        <p:spPr bwMode="auto">
          <a:xfrm>
            <a:off x="5208605" y="5005640"/>
            <a:ext cx="1544408" cy="480568"/>
          </a:xfrm>
          <a:custGeom>
            <a:avLst/>
            <a:gdLst>
              <a:gd name="T0" fmla="*/ 9 w 78"/>
              <a:gd name="T1" fmla="*/ 14 h 26"/>
              <a:gd name="T2" fmla="*/ 39 w 78"/>
              <a:gd name="T3" fmla="*/ 26 h 26"/>
              <a:gd name="T4" fmla="*/ 69 w 78"/>
              <a:gd name="T5" fmla="*/ 14 h 26"/>
              <a:gd name="T6" fmla="*/ 78 w 78"/>
              <a:gd name="T7" fmla="*/ 0 h 26"/>
              <a:gd name="T8" fmla="*/ 0 w 78"/>
              <a:gd name="T9" fmla="*/ 0 h 26"/>
              <a:gd name="T10" fmla="*/ 9 w 78"/>
              <a:gd name="T11" fmla="*/ 14 h 26"/>
            </a:gdLst>
            <a:ahLst/>
            <a:cxnLst>
              <a:cxn ang="0">
                <a:pos x="T0" y="T1"/>
              </a:cxn>
              <a:cxn ang="0">
                <a:pos x="T2" y="T3"/>
              </a:cxn>
              <a:cxn ang="0">
                <a:pos x="T4" y="T5"/>
              </a:cxn>
              <a:cxn ang="0">
                <a:pos x="T6" y="T7"/>
              </a:cxn>
              <a:cxn ang="0">
                <a:pos x="T8" y="T9"/>
              </a:cxn>
              <a:cxn ang="0">
                <a:pos x="T10" y="T11"/>
              </a:cxn>
            </a:cxnLst>
            <a:rect l="0" t="0" r="r" b="b"/>
            <a:pathLst>
              <a:path w="78" h="26">
                <a:moveTo>
                  <a:pt x="9" y="14"/>
                </a:moveTo>
                <a:cubicBezTo>
                  <a:pt x="17" y="22"/>
                  <a:pt x="28" y="26"/>
                  <a:pt x="39" y="26"/>
                </a:cubicBezTo>
                <a:cubicBezTo>
                  <a:pt x="51" y="26"/>
                  <a:pt x="61" y="22"/>
                  <a:pt x="69" y="14"/>
                </a:cubicBezTo>
                <a:cubicBezTo>
                  <a:pt x="73" y="10"/>
                  <a:pt x="76" y="5"/>
                  <a:pt x="78" y="0"/>
                </a:cubicBezTo>
                <a:cubicBezTo>
                  <a:pt x="0" y="0"/>
                  <a:pt x="0" y="0"/>
                  <a:pt x="0" y="0"/>
                </a:cubicBezTo>
                <a:cubicBezTo>
                  <a:pt x="2" y="5"/>
                  <a:pt x="6" y="10"/>
                  <a:pt x="9" y="14"/>
                </a:cubicBez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30" name="Freeform 27"/>
          <p:cNvSpPr/>
          <p:nvPr/>
        </p:nvSpPr>
        <p:spPr bwMode="auto">
          <a:xfrm rot="17345238">
            <a:off x="5297292" y="4536533"/>
            <a:ext cx="220163" cy="234203"/>
          </a:xfrm>
          <a:custGeom>
            <a:avLst/>
            <a:gdLst/>
            <a:ahLst/>
            <a:cxnLst/>
            <a:rect l="l" t="t" r="r" b="b"/>
            <a:pathLst>
              <a:path w="407086" h="414055">
                <a:moveTo>
                  <a:pt x="300508" y="72271"/>
                </a:moveTo>
                <a:cubicBezTo>
                  <a:pt x="297811" y="64220"/>
                  <a:pt x="292417" y="58853"/>
                  <a:pt x="284326" y="58853"/>
                </a:cubicBezTo>
                <a:lnTo>
                  <a:pt x="268481" y="58517"/>
                </a:lnTo>
                <a:cubicBezTo>
                  <a:pt x="262075" y="59524"/>
                  <a:pt x="254658" y="61537"/>
                  <a:pt x="246567" y="64220"/>
                </a:cubicBezTo>
                <a:cubicBezTo>
                  <a:pt x="92836" y="112526"/>
                  <a:pt x="92836" y="112526"/>
                  <a:pt x="92836" y="112526"/>
                </a:cubicBezTo>
                <a:cubicBezTo>
                  <a:pt x="76654" y="117892"/>
                  <a:pt x="65865" y="123260"/>
                  <a:pt x="57774" y="131311"/>
                </a:cubicBezTo>
                <a:cubicBezTo>
                  <a:pt x="52380" y="136678"/>
                  <a:pt x="52380" y="144729"/>
                  <a:pt x="55077" y="152780"/>
                </a:cubicBezTo>
                <a:cubicBezTo>
                  <a:pt x="57774" y="160831"/>
                  <a:pt x="63168" y="163515"/>
                  <a:pt x="71260" y="166198"/>
                </a:cubicBezTo>
                <a:cubicBezTo>
                  <a:pt x="79351" y="168882"/>
                  <a:pt x="92836" y="166198"/>
                  <a:pt x="109018" y="160831"/>
                </a:cubicBezTo>
                <a:cubicBezTo>
                  <a:pt x="260053" y="112526"/>
                  <a:pt x="260053" y="112526"/>
                  <a:pt x="260053" y="112526"/>
                </a:cubicBezTo>
                <a:cubicBezTo>
                  <a:pt x="278932" y="107158"/>
                  <a:pt x="289720" y="99107"/>
                  <a:pt x="295114" y="93740"/>
                </a:cubicBezTo>
                <a:cubicBezTo>
                  <a:pt x="300508" y="88373"/>
                  <a:pt x="303205" y="80322"/>
                  <a:pt x="300508" y="72271"/>
                </a:cubicBezTo>
                <a:close/>
                <a:moveTo>
                  <a:pt x="403565" y="231009"/>
                </a:moveTo>
                <a:cubicBezTo>
                  <a:pt x="408926" y="255236"/>
                  <a:pt x="408926" y="276770"/>
                  <a:pt x="398205" y="295613"/>
                </a:cubicBezTo>
                <a:cubicBezTo>
                  <a:pt x="387483" y="314456"/>
                  <a:pt x="368721" y="327916"/>
                  <a:pt x="341917" y="335991"/>
                </a:cubicBezTo>
                <a:cubicBezTo>
                  <a:pt x="323155" y="344066"/>
                  <a:pt x="304393" y="346758"/>
                  <a:pt x="288311" y="344067"/>
                </a:cubicBezTo>
                <a:cubicBezTo>
                  <a:pt x="272229" y="344067"/>
                  <a:pt x="256146" y="338683"/>
                  <a:pt x="237384" y="333299"/>
                </a:cubicBezTo>
                <a:cubicBezTo>
                  <a:pt x="173056" y="306381"/>
                  <a:pt x="173056" y="306381"/>
                  <a:pt x="173056" y="306381"/>
                </a:cubicBezTo>
                <a:cubicBezTo>
                  <a:pt x="162335" y="300997"/>
                  <a:pt x="151613" y="298305"/>
                  <a:pt x="143572" y="295614"/>
                </a:cubicBezTo>
                <a:cubicBezTo>
                  <a:pt x="127490" y="292922"/>
                  <a:pt x="116769" y="292922"/>
                  <a:pt x="106047" y="295613"/>
                </a:cubicBezTo>
                <a:cubicBezTo>
                  <a:pt x="138211" y="397903"/>
                  <a:pt x="138211" y="397903"/>
                  <a:pt x="138211" y="397903"/>
                </a:cubicBezTo>
                <a:lnTo>
                  <a:pt x="89965" y="414055"/>
                </a:lnTo>
                <a:cubicBezTo>
                  <a:pt x="39039" y="255235"/>
                  <a:pt x="39039" y="255235"/>
                  <a:pt x="39039" y="255235"/>
                </a:cubicBezTo>
                <a:cubicBezTo>
                  <a:pt x="55121" y="249852"/>
                  <a:pt x="73883" y="244468"/>
                  <a:pt x="98007" y="241777"/>
                </a:cubicBezTo>
                <a:cubicBezTo>
                  <a:pt x="108728" y="239085"/>
                  <a:pt x="124810" y="239085"/>
                  <a:pt x="140892" y="241776"/>
                </a:cubicBezTo>
                <a:cubicBezTo>
                  <a:pt x="162335" y="244468"/>
                  <a:pt x="183777" y="252544"/>
                  <a:pt x="207900" y="260619"/>
                </a:cubicBezTo>
                <a:cubicBezTo>
                  <a:pt x="248106" y="276770"/>
                  <a:pt x="248106" y="276770"/>
                  <a:pt x="248106" y="276770"/>
                </a:cubicBezTo>
                <a:cubicBezTo>
                  <a:pt x="264188" y="284846"/>
                  <a:pt x="274909" y="287538"/>
                  <a:pt x="282950" y="287538"/>
                </a:cubicBezTo>
                <a:cubicBezTo>
                  <a:pt x="293671" y="290229"/>
                  <a:pt x="307073" y="287538"/>
                  <a:pt x="320475" y="284846"/>
                </a:cubicBezTo>
                <a:cubicBezTo>
                  <a:pt x="336557" y="279462"/>
                  <a:pt x="344598" y="274079"/>
                  <a:pt x="349959" y="266003"/>
                </a:cubicBezTo>
                <a:cubicBezTo>
                  <a:pt x="355319" y="260619"/>
                  <a:pt x="355319" y="252544"/>
                  <a:pt x="352639" y="244468"/>
                </a:cubicBezTo>
                <a:cubicBezTo>
                  <a:pt x="349958" y="239085"/>
                  <a:pt x="347278" y="233701"/>
                  <a:pt x="344598" y="228317"/>
                </a:cubicBezTo>
                <a:cubicBezTo>
                  <a:pt x="339237" y="225625"/>
                  <a:pt x="333877" y="222934"/>
                  <a:pt x="328516" y="222934"/>
                </a:cubicBezTo>
                <a:cubicBezTo>
                  <a:pt x="323155" y="222934"/>
                  <a:pt x="317794" y="225625"/>
                  <a:pt x="309753" y="225625"/>
                </a:cubicBezTo>
                <a:cubicBezTo>
                  <a:pt x="304393" y="228317"/>
                  <a:pt x="299032" y="228317"/>
                  <a:pt x="290991" y="231009"/>
                </a:cubicBezTo>
                <a:lnTo>
                  <a:pt x="281610" y="235720"/>
                </a:lnTo>
                <a:cubicBezTo>
                  <a:pt x="280270" y="236393"/>
                  <a:pt x="280270" y="236393"/>
                  <a:pt x="280270" y="236393"/>
                </a:cubicBezTo>
                <a:cubicBezTo>
                  <a:pt x="261507" y="185248"/>
                  <a:pt x="261507" y="185248"/>
                  <a:pt x="261507" y="185248"/>
                </a:cubicBezTo>
                <a:lnTo>
                  <a:pt x="270888" y="182892"/>
                </a:lnTo>
                <a:cubicBezTo>
                  <a:pt x="272229" y="182556"/>
                  <a:pt x="272229" y="182556"/>
                  <a:pt x="272229" y="182556"/>
                </a:cubicBezTo>
                <a:cubicBezTo>
                  <a:pt x="307073" y="169097"/>
                  <a:pt x="336557" y="166405"/>
                  <a:pt x="355319" y="174480"/>
                </a:cubicBezTo>
                <a:cubicBezTo>
                  <a:pt x="376762" y="185247"/>
                  <a:pt x="392844" y="201399"/>
                  <a:pt x="403565" y="231009"/>
                </a:cubicBezTo>
                <a:close/>
                <a:moveTo>
                  <a:pt x="347560" y="56723"/>
                </a:moveTo>
                <a:cubicBezTo>
                  <a:pt x="355592" y="83674"/>
                  <a:pt x="355592" y="105233"/>
                  <a:pt x="344883" y="121404"/>
                </a:cubicBezTo>
                <a:cubicBezTo>
                  <a:pt x="334173" y="140270"/>
                  <a:pt x="312753" y="156440"/>
                  <a:pt x="277947" y="167220"/>
                </a:cubicBezTo>
                <a:cubicBezTo>
                  <a:pt x="128011" y="215732"/>
                  <a:pt x="128011" y="215732"/>
                  <a:pt x="128011" y="215732"/>
                </a:cubicBezTo>
                <a:cubicBezTo>
                  <a:pt x="93205" y="226512"/>
                  <a:pt x="66430" y="229207"/>
                  <a:pt x="45011" y="221122"/>
                </a:cubicBezTo>
                <a:cubicBezTo>
                  <a:pt x="26269" y="213037"/>
                  <a:pt x="12882" y="194171"/>
                  <a:pt x="4850" y="169916"/>
                </a:cubicBezTo>
                <a:cubicBezTo>
                  <a:pt x="-3183" y="142965"/>
                  <a:pt x="-505" y="121405"/>
                  <a:pt x="7527" y="105234"/>
                </a:cubicBezTo>
                <a:cubicBezTo>
                  <a:pt x="20914" y="86369"/>
                  <a:pt x="42333" y="70199"/>
                  <a:pt x="77140" y="59418"/>
                </a:cubicBezTo>
                <a:cubicBezTo>
                  <a:pt x="227076" y="10907"/>
                  <a:pt x="227076" y="10907"/>
                  <a:pt x="227076" y="10907"/>
                </a:cubicBezTo>
                <a:cubicBezTo>
                  <a:pt x="244479" y="4169"/>
                  <a:pt x="259874" y="800"/>
                  <a:pt x="273261" y="127"/>
                </a:cubicBezTo>
                <a:cubicBezTo>
                  <a:pt x="286649" y="-547"/>
                  <a:pt x="298028" y="1475"/>
                  <a:pt x="307399" y="5517"/>
                </a:cubicBezTo>
                <a:cubicBezTo>
                  <a:pt x="326141" y="13602"/>
                  <a:pt x="339528" y="32467"/>
                  <a:pt x="347560" y="56723"/>
                </a:cubicBezTo>
                <a:close/>
              </a:path>
            </a:pathLst>
          </a:custGeom>
          <a:gradFill flip="none" rotWithShape="0">
            <a:gsLst>
              <a:gs pos="0">
                <a:srgbClr val="E4E4D2"/>
              </a:gs>
              <a:gs pos="100000">
                <a:srgbClr val="FBFBF9">
                  <a:lumMod val="100000"/>
                </a:srgbClr>
              </a:gs>
            </a:gsLst>
            <a:lin ang="2700000" scaled="0"/>
            <a:tileRect/>
          </a:gradFill>
          <a:ln w="9525">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31" name="Freeform 34"/>
          <p:cNvSpPr/>
          <p:nvPr/>
        </p:nvSpPr>
        <p:spPr bwMode="auto">
          <a:xfrm rot="2091374">
            <a:off x="5476747" y="5082487"/>
            <a:ext cx="244555" cy="233365"/>
          </a:xfrm>
          <a:custGeom>
            <a:avLst/>
            <a:gdLst/>
            <a:ahLst/>
            <a:cxnLst/>
            <a:rect l="l" t="t" r="r" b="b"/>
            <a:pathLst>
              <a:path w="432357" h="431502">
                <a:moveTo>
                  <a:pt x="68757" y="162681"/>
                </a:moveTo>
                <a:cubicBezTo>
                  <a:pt x="60720" y="168063"/>
                  <a:pt x="58041" y="173445"/>
                  <a:pt x="60720" y="181518"/>
                </a:cubicBezTo>
                <a:cubicBezTo>
                  <a:pt x="60720" y="189591"/>
                  <a:pt x="66078" y="203046"/>
                  <a:pt x="76793" y="216501"/>
                </a:cubicBezTo>
                <a:cubicBezTo>
                  <a:pt x="170555" y="345670"/>
                  <a:pt x="170555" y="345670"/>
                  <a:pt x="170555" y="345670"/>
                </a:cubicBezTo>
                <a:cubicBezTo>
                  <a:pt x="181271" y="361816"/>
                  <a:pt x="189308" y="369889"/>
                  <a:pt x="197344" y="372580"/>
                </a:cubicBezTo>
                <a:cubicBezTo>
                  <a:pt x="205381" y="377962"/>
                  <a:pt x="213418" y="375271"/>
                  <a:pt x="218776" y="372580"/>
                </a:cubicBezTo>
                <a:cubicBezTo>
                  <a:pt x="226812" y="367198"/>
                  <a:pt x="229491" y="359125"/>
                  <a:pt x="229491" y="351052"/>
                </a:cubicBezTo>
                <a:cubicBezTo>
                  <a:pt x="226812" y="342979"/>
                  <a:pt x="221454" y="332215"/>
                  <a:pt x="210739" y="316069"/>
                </a:cubicBezTo>
                <a:cubicBezTo>
                  <a:pt x="116977" y="186900"/>
                  <a:pt x="116977" y="186900"/>
                  <a:pt x="116977" y="186900"/>
                </a:cubicBezTo>
                <a:cubicBezTo>
                  <a:pt x="106261" y="173445"/>
                  <a:pt x="98225" y="162681"/>
                  <a:pt x="90188" y="159990"/>
                </a:cubicBezTo>
                <a:cubicBezTo>
                  <a:pt x="86170" y="158645"/>
                  <a:pt x="82151" y="157972"/>
                  <a:pt x="78468" y="158308"/>
                </a:cubicBezTo>
                <a:cubicBezTo>
                  <a:pt x="74784" y="158645"/>
                  <a:pt x="71436" y="159990"/>
                  <a:pt x="68757" y="162681"/>
                </a:cubicBezTo>
                <a:close/>
                <a:moveTo>
                  <a:pt x="183045" y="20472"/>
                </a:moveTo>
                <a:cubicBezTo>
                  <a:pt x="207172" y="4347"/>
                  <a:pt x="228618" y="-3716"/>
                  <a:pt x="247383" y="1659"/>
                </a:cubicBezTo>
                <a:cubicBezTo>
                  <a:pt x="268830" y="7034"/>
                  <a:pt x="287595" y="20472"/>
                  <a:pt x="303680" y="44659"/>
                </a:cubicBezTo>
                <a:cubicBezTo>
                  <a:pt x="314403" y="58097"/>
                  <a:pt x="319765" y="71534"/>
                  <a:pt x="322445" y="84972"/>
                </a:cubicBezTo>
                <a:cubicBezTo>
                  <a:pt x="327807" y="103784"/>
                  <a:pt x="325126" y="117222"/>
                  <a:pt x="314403" y="127972"/>
                </a:cubicBezTo>
                <a:cubicBezTo>
                  <a:pt x="327807" y="119909"/>
                  <a:pt x="341211" y="119909"/>
                  <a:pt x="357295" y="127972"/>
                </a:cubicBezTo>
                <a:cubicBezTo>
                  <a:pt x="370699" y="133347"/>
                  <a:pt x="386784" y="149472"/>
                  <a:pt x="402868" y="170972"/>
                </a:cubicBezTo>
                <a:cubicBezTo>
                  <a:pt x="424315" y="197847"/>
                  <a:pt x="432357" y="224722"/>
                  <a:pt x="432357" y="248909"/>
                </a:cubicBezTo>
                <a:cubicBezTo>
                  <a:pt x="432357" y="273097"/>
                  <a:pt x="421634" y="294597"/>
                  <a:pt x="394826" y="313410"/>
                </a:cubicBezTo>
                <a:cubicBezTo>
                  <a:pt x="368018" y="332222"/>
                  <a:pt x="341211" y="337597"/>
                  <a:pt x="314403" y="324160"/>
                </a:cubicBezTo>
                <a:cubicBezTo>
                  <a:pt x="298318" y="316097"/>
                  <a:pt x="282234" y="299972"/>
                  <a:pt x="266149" y="278472"/>
                </a:cubicBezTo>
                <a:lnTo>
                  <a:pt x="256766" y="264363"/>
                </a:lnTo>
                <a:cubicBezTo>
                  <a:pt x="255426" y="262347"/>
                  <a:pt x="255426" y="262347"/>
                  <a:pt x="255426" y="262347"/>
                </a:cubicBezTo>
                <a:cubicBezTo>
                  <a:pt x="298318" y="230097"/>
                  <a:pt x="298318" y="230097"/>
                  <a:pt x="298318" y="230097"/>
                </a:cubicBezTo>
                <a:lnTo>
                  <a:pt x="305355" y="239503"/>
                </a:lnTo>
                <a:cubicBezTo>
                  <a:pt x="306361" y="240847"/>
                  <a:pt x="306361" y="240847"/>
                  <a:pt x="306361" y="240847"/>
                </a:cubicBezTo>
                <a:cubicBezTo>
                  <a:pt x="317084" y="256972"/>
                  <a:pt x="325126" y="265035"/>
                  <a:pt x="333168" y="270410"/>
                </a:cubicBezTo>
                <a:cubicBezTo>
                  <a:pt x="343891" y="278472"/>
                  <a:pt x="354615" y="278472"/>
                  <a:pt x="365338" y="270410"/>
                </a:cubicBezTo>
                <a:cubicBezTo>
                  <a:pt x="378741" y="259660"/>
                  <a:pt x="381422" y="246222"/>
                  <a:pt x="370699" y="227409"/>
                </a:cubicBezTo>
                <a:cubicBezTo>
                  <a:pt x="368018" y="219347"/>
                  <a:pt x="359976" y="211284"/>
                  <a:pt x="351934" y="197847"/>
                </a:cubicBezTo>
                <a:cubicBezTo>
                  <a:pt x="346572" y="189784"/>
                  <a:pt x="341211" y="184410"/>
                  <a:pt x="338530" y="179034"/>
                </a:cubicBezTo>
                <a:cubicBezTo>
                  <a:pt x="333168" y="176347"/>
                  <a:pt x="330487" y="173659"/>
                  <a:pt x="325126" y="170972"/>
                </a:cubicBezTo>
                <a:cubicBezTo>
                  <a:pt x="317084" y="168284"/>
                  <a:pt x="309041" y="168284"/>
                  <a:pt x="300999" y="173659"/>
                </a:cubicBezTo>
                <a:cubicBezTo>
                  <a:pt x="292957" y="176347"/>
                  <a:pt x="284914" y="181722"/>
                  <a:pt x="274191" y="189784"/>
                </a:cubicBezTo>
                <a:cubicBezTo>
                  <a:pt x="244703" y="146784"/>
                  <a:pt x="244703" y="146784"/>
                  <a:pt x="244703" y="146784"/>
                </a:cubicBezTo>
                <a:cubicBezTo>
                  <a:pt x="255426" y="141409"/>
                  <a:pt x="258107" y="136034"/>
                  <a:pt x="263468" y="133347"/>
                </a:cubicBezTo>
                <a:cubicBezTo>
                  <a:pt x="266149" y="130659"/>
                  <a:pt x="268830" y="127972"/>
                  <a:pt x="271511" y="122597"/>
                </a:cubicBezTo>
                <a:cubicBezTo>
                  <a:pt x="274191" y="114534"/>
                  <a:pt x="274191" y="106472"/>
                  <a:pt x="271511" y="98409"/>
                </a:cubicBezTo>
                <a:cubicBezTo>
                  <a:pt x="268830" y="93034"/>
                  <a:pt x="266149" y="84972"/>
                  <a:pt x="258107" y="76909"/>
                </a:cubicBezTo>
                <a:cubicBezTo>
                  <a:pt x="244703" y="55409"/>
                  <a:pt x="228618" y="50034"/>
                  <a:pt x="212534" y="60784"/>
                </a:cubicBezTo>
                <a:cubicBezTo>
                  <a:pt x="207172" y="66159"/>
                  <a:pt x="204491" y="71534"/>
                  <a:pt x="201810" y="76909"/>
                </a:cubicBezTo>
                <a:cubicBezTo>
                  <a:pt x="199130" y="84972"/>
                  <a:pt x="201810" y="93034"/>
                  <a:pt x="207172" y="101097"/>
                </a:cubicBezTo>
                <a:cubicBezTo>
                  <a:pt x="223257" y="119909"/>
                  <a:pt x="223257" y="119909"/>
                  <a:pt x="223257" y="119909"/>
                </a:cubicBezTo>
                <a:cubicBezTo>
                  <a:pt x="180364" y="152159"/>
                  <a:pt x="180364" y="152159"/>
                  <a:pt x="180364" y="152159"/>
                </a:cubicBezTo>
                <a:cubicBezTo>
                  <a:pt x="158918" y="125284"/>
                  <a:pt x="148195" y="101097"/>
                  <a:pt x="148195" y="79597"/>
                </a:cubicBezTo>
                <a:cubicBezTo>
                  <a:pt x="148195" y="55409"/>
                  <a:pt x="158918" y="36597"/>
                  <a:pt x="183045" y="20472"/>
                </a:cubicBezTo>
                <a:close/>
                <a:moveTo>
                  <a:pt x="38065" y="119999"/>
                </a:moveTo>
                <a:lnTo>
                  <a:pt x="70008" y="103921"/>
                </a:lnTo>
                <a:cubicBezTo>
                  <a:pt x="80431" y="101241"/>
                  <a:pt x="90519" y="101241"/>
                  <a:pt x="99933" y="103921"/>
                </a:cubicBezTo>
                <a:cubicBezTo>
                  <a:pt x="121453" y="106600"/>
                  <a:pt x="142972" y="125358"/>
                  <a:pt x="164492" y="154835"/>
                </a:cubicBezTo>
                <a:cubicBezTo>
                  <a:pt x="255949" y="280781"/>
                  <a:pt x="255949" y="280781"/>
                  <a:pt x="255949" y="280781"/>
                </a:cubicBezTo>
                <a:cubicBezTo>
                  <a:pt x="277468" y="310258"/>
                  <a:pt x="288228" y="337055"/>
                  <a:pt x="285538" y="358493"/>
                </a:cubicBezTo>
                <a:cubicBezTo>
                  <a:pt x="282848" y="379930"/>
                  <a:pt x="272089" y="396008"/>
                  <a:pt x="250569" y="412087"/>
                </a:cubicBezTo>
                <a:cubicBezTo>
                  <a:pt x="229050" y="428165"/>
                  <a:pt x="207530" y="433524"/>
                  <a:pt x="186011" y="430845"/>
                </a:cubicBezTo>
                <a:cubicBezTo>
                  <a:pt x="164492" y="425485"/>
                  <a:pt x="142972" y="409407"/>
                  <a:pt x="124143" y="379930"/>
                </a:cubicBezTo>
                <a:cubicBezTo>
                  <a:pt x="29995" y="251304"/>
                  <a:pt x="29995" y="251304"/>
                  <a:pt x="29995" y="251304"/>
                </a:cubicBezTo>
                <a:cubicBezTo>
                  <a:pt x="8476" y="221828"/>
                  <a:pt x="-2284" y="197710"/>
                  <a:pt x="406" y="173593"/>
                </a:cubicBezTo>
                <a:cubicBezTo>
                  <a:pt x="3096" y="154835"/>
                  <a:pt x="13856" y="136077"/>
                  <a:pt x="38065" y="119999"/>
                </a:cubicBezTo>
                <a:close/>
              </a:path>
            </a:pathLst>
          </a:custGeom>
          <a:gradFill flip="none" rotWithShape="0">
            <a:gsLst>
              <a:gs pos="0">
                <a:srgbClr val="E4E4D2"/>
              </a:gs>
              <a:gs pos="100000">
                <a:srgbClr val="FBFBF9">
                  <a:lumMod val="100000"/>
                </a:srgbClr>
              </a:gs>
            </a:gsLst>
            <a:lin ang="2700000" scaled="0"/>
            <a:tileRect/>
          </a:gradFill>
          <a:ln w="9525">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grpSp>
        <p:nvGrpSpPr>
          <p:cNvPr id="32" name="组合 31"/>
          <p:cNvGrpSpPr/>
          <p:nvPr/>
        </p:nvGrpSpPr>
        <p:grpSpPr>
          <a:xfrm>
            <a:off x="5490763" y="3989226"/>
            <a:ext cx="152453" cy="195749"/>
            <a:chOff x="5977283" y="1921426"/>
            <a:chExt cx="269530" cy="361950"/>
          </a:xfrm>
        </p:grpSpPr>
        <p:sp>
          <p:nvSpPr>
            <p:cNvPr id="33" name="Freeform 35"/>
            <p:cNvSpPr/>
            <p:nvPr/>
          </p:nvSpPr>
          <p:spPr bwMode="auto">
            <a:xfrm>
              <a:off x="5977283" y="1921426"/>
              <a:ext cx="166687" cy="361950"/>
            </a:xfrm>
            <a:custGeom>
              <a:avLst/>
              <a:gdLst/>
              <a:ahLst/>
              <a:cxnLst/>
              <a:rect l="l" t="t" r="r" b="b"/>
              <a:pathLst>
                <a:path w="166687" h="361950">
                  <a:moveTo>
                    <a:pt x="84388" y="50800"/>
                  </a:moveTo>
                  <a:cubicBezTo>
                    <a:pt x="76367" y="53484"/>
                    <a:pt x="71020" y="56168"/>
                    <a:pt x="65673" y="61536"/>
                  </a:cubicBezTo>
                  <a:cubicBezTo>
                    <a:pt x="60325" y="69588"/>
                    <a:pt x="60325" y="83008"/>
                    <a:pt x="60325" y="101796"/>
                  </a:cubicBezTo>
                  <a:cubicBezTo>
                    <a:pt x="60325" y="260154"/>
                    <a:pt x="60325" y="260154"/>
                    <a:pt x="60325" y="260154"/>
                  </a:cubicBezTo>
                  <a:cubicBezTo>
                    <a:pt x="60325" y="278942"/>
                    <a:pt x="60325" y="292362"/>
                    <a:pt x="65673" y="297730"/>
                  </a:cubicBezTo>
                  <a:cubicBezTo>
                    <a:pt x="71020" y="305782"/>
                    <a:pt x="76367" y="311150"/>
                    <a:pt x="84388" y="311150"/>
                  </a:cubicBezTo>
                  <a:cubicBezTo>
                    <a:pt x="92409" y="311150"/>
                    <a:pt x="97757" y="305782"/>
                    <a:pt x="103104" y="300414"/>
                  </a:cubicBezTo>
                  <a:cubicBezTo>
                    <a:pt x="108452" y="292362"/>
                    <a:pt x="111125" y="278942"/>
                    <a:pt x="111125" y="260154"/>
                  </a:cubicBezTo>
                  <a:cubicBezTo>
                    <a:pt x="111125" y="101796"/>
                    <a:pt x="111125" y="101796"/>
                    <a:pt x="111125" y="101796"/>
                  </a:cubicBezTo>
                  <a:cubicBezTo>
                    <a:pt x="111125" y="83008"/>
                    <a:pt x="108452" y="69588"/>
                    <a:pt x="103104" y="64220"/>
                  </a:cubicBezTo>
                  <a:cubicBezTo>
                    <a:pt x="97757" y="56168"/>
                    <a:pt x="92409" y="50800"/>
                    <a:pt x="84388" y="50800"/>
                  </a:cubicBezTo>
                  <a:close/>
                  <a:moveTo>
                    <a:pt x="83344" y="0"/>
                  </a:moveTo>
                  <a:cubicBezTo>
                    <a:pt x="110229" y="0"/>
                    <a:pt x="131737" y="8043"/>
                    <a:pt x="145179" y="21449"/>
                  </a:cubicBezTo>
                  <a:cubicBezTo>
                    <a:pt x="158622" y="40217"/>
                    <a:pt x="166687" y="64347"/>
                    <a:pt x="166687" y="101882"/>
                  </a:cubicBezTo>
                  <a:cubicBezTo>
                    <a:pt x="166687" y="260068"/>
                    <a:pt x="166687" y="260068"/>
                    <a:pt x="166687" y="260068"/>
                  </a:cubicBezTo>
                  <a:cubicBezTo>
                    <a:pt x="166687" y="294922"/>
                    <a:pt x="158622" y="321733"/>
                    <a:pt x="145179" y="337820"/>
                  </a:cubicBezTo>
                  <a:cubicBezTo>
                    <a:pt x="131737" y="353907"/>
                    <a:pt x="110229" y="361950"/>
                    <a:pt x="83344" y="361950"/>
                  </a:cubicBezTo>
                  <a:cubicBezTo>
                    <a:pt x="56459" y="361950"/>
                    <a:pt x="34951" y="353907"/>
                    <a:pt x="21508" y="337820"/>
                  </a:cubicBezTo>
                  <a:cubicBezTo>
                    <a:pt x="8066" y="321733"/>
                    <a:pt x="0" y="294922"/>
                    <a:pt x="0" y="260068"/>
                  </a:cubicBezTo>
                  <a:cubicBezTo>
                    <a:pt x="0" y="101882"/>
                    <a:pt x="0" y="101882"/>
                    <a:pt x="0" y="101882"/>
                  </a:cubicBezTo>
                  <a:cubicBezTo>
                    <a:pt x="0" y="64347"/>
                    <a:pt x="8066" y="40217"/>
                    <a:pt x="21508" y="24130"/>
                  </a:cubicBezTo>
                  <a:cubicBezTo>
                    <a:pt x="34951" y="8043"/>
                    <a:pt x="56459" y="0"/>
                    <a:pt x="83344" y="0"/>
                  </a:cubicBezTo>
                  <a:close/>
                </a:path>
              </a:pathLst>
            </a:custGeom>
            <a:gradFill flip="none" rotWithShape="0">
              <a:gsLst>
                <a:gs pos="0">
                  <a:srgbClr val="E4E4D2"/>
                </a:gs>
                <a:gs pos="100000">
                  <a:srgbClr val="FBFBF9">
                    <a:lumMod val="100000"/>
                  </a:srgbClr>
                </a:gs>
              </a:gsLst>
              <a:lin ang="2700000" scaled="0"/>
              <a:tileRect/>
            </a:gradFill>
            <a:ln w="9525">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34" name="Freeform 37"/>
            <p:cNvSpPr/>
            <p:nvPr/>
          </p:nvSpPr>
          <p:spPr bwMode="auto">
            <a:xfrm>
              <a:off x="6119813" y="1924601"/>
              <a:ext cx="127000" cy="350838"/>
            </a:xfrm>
            <a:custGeom>
              <a:avLst/>
              <a:gdLst>
                <a:gd name="T0" fmla="*/ 26 w 47"/>
                <a:gd name="T1" fmla="*/ 131 h 131"/>
                <a:gd name="T2" fmla="*/ 26 w 47"/>
                <a:gd name="T3" fmla="*/ 40 h 131"/>
                <a:gd name="T4" fmla="*/ 0 w 47"/>
                <a:gd name="T5" fmla="*/ 40 h 131"/>
                <a:gd name="T6" fmla="*/ 0 w 47"/>
                <a:gd name="T7" fmla="*/ 23 h 131"/>
                <a:gd name="T8" fmla="*/ 20 w 47"/>
                <a:gd name="T9" fmla="*/ 18 h 131"/>
                <a:gd name="T10" fmla="*/ 32 w 47"/>
                <a:gd name="T11" fmla="*/ 0 h 131"/>
                <a:gd name="T12" fmla="*/ 47 w 47"/>
                <a:gd name="T13" fmla="*/ 0 h 131"/>
                <a:gd name="T14" fmla="*/ 47 w 47"/>
                <a:gd name="T15" fmla="*/ 131 h 131"/>
                <a:gd name="T16" fmla="*/ 26 w 47"/>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31">
                  <a:moveTo>
                    <a:pt x="26" y="131"/>
                  </a:moveTo>
                  <a:cubicBezTo>
                    <a:pt x="26" y="40"/>
                    <a:pt x="26" y="40"/>
                    <a:pt x="26" y="40"/>
                  </a:cubicBezTo>
                  <a:cubicBezTo>
                    <a:pt x="0" y="40"/>
                    <a:pt x="0" y="40"/>
                    <a:pt x="0" y="40"/>
                  </a:cubicBezTo>
                  <a:cubicBezTo>
                    <a:pt x="0" y="23"/>
                    <a:pt x="0" y="23"/>
                    <a:pt x="0" y="23"/>
                  </a:cubicBezTo>
                  <a:cubicBezTo>
                    <a:pt x="8" y="23"/>
                    <a:pt x="15" y="21"/>
                    <a:pt x="20" y="18"/>
                  </a:cubicBezTo>
                  <a:cubicBezTo>
                    <a:pt x="26" y="14"/>
                    <a:pt x="30" y="8"/>
                    <a:pt x="32" y="0"/>
                  </a:cubicBezTo>
                  <a:cubicBezTo>
                    <a:pt x="47" y="0"/>
                    <a:pt x="47" y="0"/>
                    <a:pt x="47" y="0"/>
                  </a:cubicBezTo>
                  <a:cubicBezTo>
                    <a:pt x="47" y="131"/>
                    <a:pt x="47" y="131"/>
                    <a:pt x="47" y="131"/>
                  </a:cubicBezTo>
                  <a:lnTo>
                    <a:pt x="26" y="131"/>
                  </a:lnTo>
                  <a:close/>
                </a:path>
              </a:pathLst>
            </a:custGeom>
            <a:gradFill flip="none" rotWithShape="0">
              <a:gsLst>
                <a:gs pos="0">
                  <a:srgbClr val="E4E4D2"/>
                </a:gs>
                <a:gs pos="100000">
                  <a:srgbClr val="FBFBF9">
                    <a:lumMod val="100000"/>
                  </a:srgbClr>
                </a:gs>
              </a:gsLst>
              <a:lin ang="2700000" scaled="0"/>
              <a:tileRect/>
            </a:gradFill>
            <a:ln w="9525">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grpSp>
      <p:sp>
        <p:nvSpPr>
          <p:cNvPr id="28" name="标题 1"/>
          <p:cNvSpPr txBox="1"/>
          <p:nvPr/>
        </p:nvSpPr>
        <p:spPr>
          <a:xfrm>
            <a:off x="1991384" y="2653867"/>
            <a:ext cx="2108811" cy="6689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65" b="1" dirty="0">
                <a:solidFill>
                  <a:schemeClr val="tx2"/>
                </a:solidFill>
                <a:latin typeface="+mn-lt"/>
                <a:ea typeface="+mn-ea"/>
                <a:cs typeface="+mn-ea"/>
                <a:sym typeface="+mn-lt"/>
              </a:rPr>
              <a:t>输入标题</a:t>
            </a:r>
          </a:p>
        </p:txBody>
      </p:sp>
      <p:sp>
        <p:nvSpPr>
          <p:cNvPr id="29" name="标题 1"/>
          <p:cNvSpPr txBox="1"/>
          <p:nvPr/>
        </p:nvSpPr>
        <p:spPr>
          <a:xfrm>
            <a:off x="8948219" y="2191291"/>
            <a:ext cx="2108811" cy="6689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65" b="1" dirty="0">
                <a:solidFill>
                  <a:schemeClr val="tx2"/>
                </a:solidFill>
                <a:latin typeface="+mn-lt"/>
                <a:ea typeface="+mn-ea"/>
                <a:cs typeface="+mn-ea"/>
                <a:sym typeface="+mn-lt"/>
              </a:rPr>
              <a:t>输入标题</a:t>
            </a:r>
          </a:p>
        </p:txBody>
      </p:sp>
      <p:sp>
        <p:nvSpPr>
          <p:cNvPr id="35" name="标题 1"/>
          <p:cNvSpPr txBox="1"/>
          <p:nvPr/>
        </p:nvSpPr>
        <p:spPr>
          <a:xfrm>
            <a:off x="5590105" y="3928266"/>
            <a:ext cx="1020668" cy="3713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135" b="1" dirty="0">
                <a:solidFill>
                  <a:schemeClr val="bg1"/>
                </a:solidFill>
                <a:latin typeface="+mn-lt"/>
                <a:ea typeface="+mn-ea"/>
                <a:cs typeface="+mn-ea"/>
                <a:sym typeface="+mn-lt"/>
              </a:rPr>
              <a:t>标题</a:t>
            </a:r>
          </a:p>
        </p:txBody>
      </p:sp>
      <p:sp>
        <p:nvSpPr>
          <p:cNvPr id="36" name="标题 1"/>
          <p:cNvSpPr txBox="1"/>
          <p:nvPr/>
        </p:nvSpPr>
        <p:spPr>
          <a:xfrm>
            <a:off x="5607300" y="4480832"/>
            <a:ext cx="1186353" cy="3713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135" b="1" dirty="0">
                <a:solidFill>
                  <a:schemeClr val="bg1"/>
                </a:solidFill>
                <a:latin typeface="+mn-lt"/>
                <a:ea typeface="+mn-ea"/>
                <a:cs typeface="+mn-ea"/>
                <a:sym typeface="+mn-lt"/>
              </a:rPr>
              <a:t>小标题</a:t>
            </a:r>
          </a:p>
        </p:txBody>
      </p:sp>
      <p:sp>
        <p:nvSpPr>
          <p:cNvPr id="37" name="标题 1"/>
          <p:cNvSpPr txBox="1"/>
          <p:nvPr/>
        </p:nvSpPr>
        <p:spPr>
          <a:xfrm>
            <a:off x="5590105" y="5045690"/>
            <a:ext cx="1020668" cy="3713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135" b="1" dirty="0">
                <a:solidFill>
                  <a:schemeClr val="bg1"/>
                </a:solidFill>
                <a:latin typeface="+mn-lt"/>
                <a:ea typeface="+mn-ea"/>
                <a:cs typeface="+mn-ea"/>
                <a:sym typeface="+mn-lt"/>
              </a:rPr>
              <a:t>标题</a:t>
            </a:r>
          </a:p>
        </p:txBody>
      </p:sp>
      <p:sp>
        <p:nvSpPr>
          <p:cNvPr id="38" name="矩形 37"/>
          <p:cNvSpPr/>
          <p:nvPr/>
        </p:nvSpPr>
        <p:spPr>
          <a:xfrm>
            <a:off x="1327909" y="3256082"/>
            <a:ext cx="2772287" cy="1421928"/>
          </a:xfrm>
          <a:prstGeom prst="rect">
            <a:avLst/>
          </a:prstGeom>
        </p:spPr>
        <p:txBody>
          <a:bodyPr wrap="square">
            <a:spAutoFit/>
          </a:bodyPr>
          <a:lstStyle/>
          <a:p>
            <a:pPr>
              <a:lnSpc>
                <a:spcPct val="120000"/>
              </a:lnSpc>
              <a:spcBef>
                <a:spcPct val="20000"/>
              </a:spcBef>
              <a:buFont typeface="Arial" panose="020B0604020202020204" pitchFamily="34" charset="0"/>
              <a:buNone/>
            </a:pPr>
            <a:r>
              <a:rPr lang="zh-CN" altLang="en-US" sz="2400" dirty="0">
                <a:solidFill>
                  <a:schemeClr val="tx2"/>
                </a:solidFill>
                <a:cs typeface="+mn-ea"/>
                <a:sym typeface="+mn-lt"/>
              </a:rPr>
              <a:t>单击添加文本单击添加文本单击添加文本</a:t>
            </a:r>
          </a:p>
        </p:txBody>
      </p:sp>
      <p:sp>
        <p:nvSpPr>
          <p:cNvPr id="39" name="矩形 38"/>
          <p:cNvSpPr/>
          <p:nvPr/>
        </p:nvSpPr>
        <p:spPr>
          <a:xfrm>
            <a:off x="8209281" y="2841045"/>
            <a:ext cx="2772287" cy="1421928"/>
          </a:xfrm>
          <a:prstGeom prst="rect">
            <a:avLst/>
          </a:prstGeom>
        </p:spPr>
        <p:txBody>
          <a:bodyPr wrap="square">
            <a:spAutoFit/>
          </a:bodyPr>
          <a:lstStyle/>
          <a:p>
            <a:pPr>
              <a:lnSpc>
                <a:spcPct val="120000"/>
              </a:lnSpc>
              <a:spcBef>
                <a:spcPct val="20000"/>
              </a:spcBef>
              <a:buFont typeface="Arial" panose="020B0604020202020204" pitchFamily="34" charset="0"/>
              <a:buNone/>
            </a:pPr>
            <a:r>
              <a:rPr lang="zh-CN" altLang="en-US" sz="2400" dirty="0">
                <a:solidFill>
                  <a:schemeClr val="tx2"/>
                </a:solidFill>
                <a:cs typeface="+mn-ea"/>
                <a:sym typeface="+mn-lt"/>
              </a:rPr>
              <a:t>单击添加文本单击添加文本单击添加文本</a:t>
            </a:r>
          </a:p>
        </p:txBody>
      </p:sp>
      <p:grpSp>
        <p:nvGrpSpPr>
          <p:cNvPr id="40" name="组合 39"/>
          <p:cNvGrpSpPr/>
          <p:nvPr/>
        </p:nvGrpSpPr>
        <p:grpSpPr>
          <a:xfrm>
            <a:off x="1418965" y="2686676"/>
            <a:ext cx="471224" cy="472613"/>
            <a:chOff x="3491287" y="4451350"/>
            <a:chExt cx="263525" cy="264302"/>
          </a:xfrm>
        </p:grpSpPr>
        <p:grpSp>
          <p:nvGrpSpPr>
            <p:cNvPr id="41" name="组合 40"/>
            <p:cNvGrpSpPr/>
            <p:nvPr/>
          </p:nvGrpSpPr>
          <p:grpSpPr>
            <a:xfrm>
              <a:off x="3491287" y="4451350"/>
              <a:ext cx="263525" cy="263525"/>
              <a:chOff x="2366083" y="3784622"/>
              <a:chExt cx="330552" cy="330552"/>
            </a:xfrm>
            <a:effectLst>
              <a:outerShdw blurRad="152400" dist="152400" dir="2700000" sx="90000" sy="90000" algn="tl" rotWithShape="0">
                <a:prstClr val="black">
                  <a:alpha val="30000"/>
                </a:prstClr>
              </a:outerShdw>
            </a:effectLst>
          </p:grpSpPr>
          <p:sp>
            <p:nvSpPr>
              <p:cNvPr id="47"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8"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42" name="组合 41"/>
            <p:cNvGrpSpPr/>
            <p:nvPr/>
          </p:nvGrpSpPr>
          <p:grpSpPr>
            <a:xfrm>
              <a:off x="3518712" y="4478775"/>
              <a:ext cx="208670" cy="208670"/>
              <a:chOff x="1691680" y="3890524"/>
              <a:chExt cx="330552" cy="330552"/>
            </a:xfrm>
          </p:grpSpPr>
          <p:sp>
            <p:nvSpPr>
              <p:cNvPr id="45" name="Oval 1556"/>
              <p:cNvSpPr>
                <a:spLocks noChangeArrowheads="1"/>
              </p:cNvSpPr>
              <p:nvPr/>
            </p:nvSpPr>
            <p:spPr bwMode="auto">
              <a:xfrm>
                <a:off x="1691680" y="3890524"/>
                <a:ext cx="330552" cy="330552"/>
              </a:xfrm>
              <a:prstGeom prst="ellipse">
                <a:avLst/>
              </a:prstGeom>
              <a:gradFill flip="none" rotWithShape="1">
                <a:gsLst>
                  <a:gs pos="0">
                    <a:schemeClr val="accent3"/>
                  </a:gs>
                  <a:gs pos="100000">
                    <a:schemeClr val="accent3">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6" name="Oval 1556_1"/>
              <p:cNvSpPr>
                <a:spLocks noChangeArrowheads="1"/>
              </p:cNvSpPr>
              <p:nvPr/>
            </p:nvSpPr>
            <p:spPr bwMode="auto">
              <a:xfrm>
                <a:off x="1703956" y="3902800"/>
                <a:ext cx="306000" cy="306000"/>
              </a:xfrm>
              <a:prstGeom prst="ellipse">
                <a:avLst/>
              </a:prstGeom>
              <a:gradFill flip="none" rotWithShape="1">
                <a:gsLst>
                  <a:gs pos="0">
                    <a:schemeClr val="accent3">
                      <a:lumMod val="90000"/>
                    </a:schemeClr>
                  </a:gs>
                  <a:gs pos="100000">
                    <a:schemeClr val="accent3"/>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43" name="Freeform 1613"/>
            <p:cNvSpPr/>
            <p:nvPr/>
          </p:nvSpPr>
          <p:spPr bwMode="auto">
            <a:xfrm>
              <a:off x="3609545" y="4528319"/>
              <a:ext cx="134612" cy="187333"/>
            </a:xfrm>
            <a:custGeom>
              <a:avLst/>
              <a:gdLst>
                <a:gd name="T0" fmla="*/ 78 w 719"/>
                <a:gd name="T1" fmla="*/ 0 h 978"/>
                <a:gd name="T2" fmla="*/ 78 w 719"/>
                <a:gd name="T3" fmla="*/ 0 h 978"/>
                <a:gd name="T4" fmla="*/ 5 w 719"/>
                <a:gd name="T5" fmla="*/ 593 h 978"/>
                <a:gd name="T6" fmla="*/ 0 w 719"/>
                <a:gd name="T7" fmla="*/ 596 h 978"/>
                <a:gd name="T8" fmla="*/ 381 w 719"/>
                <a:gd name="T9" fmla="*/ 978 h 978"/>
                <a:gd name="T10" fmla="*/ 719 w 719"/>
                <a:gd name="T11" fmla="*/ 641 h 978"/>
                <a:gd name="T12" fmla="*/ 78 w 719"/>
                <a:gd name="T13" fmla="*/ 0 h 978"/>
                <a:gd name="connsiteX0" fmla="*/ 1015 w 9930"/>
                <a:gd name="connsiteY0" fmla="*/ 0 h 10000"/>
                <a:gd name="connsiteX1" fmla="*/ 1015 w 9930"/>
                <a:gd name="connsiteY1" fmla="*/ 0 h 10000"/>
                <a:gd name="connsiteX2" fmla="*/ 0 w 9930"/>
                <a:gd name="connsiteY2" fmla="*/ 6063 h 10000"/>
                <a:gd name="connsiteX3" fmla="*/ 5229 w 9930"/>
                <a:gd name="connsiteY3" fmla="*/ 10000 h 10000"/>
                <a:gd name="connsiteX4" fmla="*/ 9930 w 9930"/>
                <a:gd name="connsiteY4" fmla="*/ 6554 h 10000"/>
                <a:gd name="connsiteX5" fmla="*/ 1015 w 9930"/>
                <a:gd name="connsiteY5" fmla="*/ 0 h 10000"/>
                <a:gd name="connsiteX0-1" fmla="*/ 865 w 9843"/>
                <a:gd name="connsiteY0-2" fmla="*/ 0 h 10000"/>
                <a:gd name="connsiteX1-3" fmla="*/ 865 w 9843"/>
                <a:gd name="connsiteY1-4" fmla="*/ 0 h 10000"/>
                <a:gd name="connsiteX2-5" fmla="*/ 0 w 9843"/>
                <a:gd name="connsiteY2-6" fmla="*/ 6120 h 10000"/>
                <a:gd name="connsiteX3-7" fmla="*/ 5109 w 9843"/>
                <a:gd name="connsiteY3-8" fmla="*/ 10000 h 10000"/>
                <a:gd name="connsiteX4-9" fmla="*/ 9843 w 9843"/>
                <a:gd name="connsiteY4-10" fmla="*/ 6554 h 10000"/>
                <a:gd name="connsiteX5-11" fmla="*/ 865 w 9843"/>
                <a:gd name="connsiteY5-1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43" h="10000">
                  <a:moveTo>
                    <a:pt x="865" y="0"/>
                  </a:moveTo>
                  <a:lnTo>
                    <a:pt x="865" y="0"/>
                  </a:lnTo>
                  <a:lnTo>
                    <a:pt x="0" y="6120"/>
                  </a:lnTo>
                  <a:lnTo>
                    <a:pt x="5109" y="10000"/>
                  </a:lnTo>
                  <a:lnTo>
                    <a:pt x="9843" y="6554"/>
                  </a:lnTo>
                  <a:lnTo>
                    <a:pt x="865" y="0"/>
                  </a:lnTo>
                  <a:close/>
                </a:path>
              </a:pathLst>
            </a:custGeom>
            <a:gradFill>
              <a:gsLst>
                <a:gs pos="0">
                  <a:schemeClr val="accent3">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4" name="Freeform 1609"/>
            <p:cNvSpPr/>
            <p:nvPr/>
          </p:nvSpPr>
          <p:spPr bwMode="auto">
            <a:xfrm>
              <a:off x="3584788" y="4528319"/>
              <a:ext cx="36586" cy="113587"/>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grpSp>
        <p:nvGrpSpPr>
          <p:cNvPr id="68" name="组合 67"/>
          <p:cNvGrpSpPr/>
          <p:nvPr/>
        </p:nvGrpSpPr>
        <p:grpSpPr>
          <a:xfrm>
            <a:off x="8341376" y="2243322"/>
            <a:ext cx="471224" cy="492705"/>
            <a:chOff x="4859439" y="4393690"/>
            <a:chExt cx="263525" cy="275538"/>
          </a:xfrm>
        </p:grpSpPr>
        <p:grpSp>
          <p:nvGrpSpPr>
            <p:cNvPr id="69" name="组合 68"/>
            <p:cNvGrpSpPr/>
            <p:nvPr/>
          </p:nvGrpSpPr>
          <p:grpSpPr>
            <a:xfrm>
              <a:off x="4859439" y="4393690"/>
              <a:ext cx="263525" cy="263525"/>
              <a:chOff x="2366083" y="3784622"/>
              <a:chExt cx="330552" cy="330552"/>
            </a:xfrm>
            <a:effectLst>
              <a:outerShdw blurRad="152400" dist="152400" dir="2700000" sx="90000" sy="90000" algn="tl" rotWithShape="0">
                <a:prstClr val="black">
                  <a:alpha val="30000"/>
                </a:prstClr>
              </a:outerShdw>
            </a:effectLst>
          </p:grpSpPr>
          <p:sp>
            <p:nvSpPr>
              <p:cNvPr id="75"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6"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70" name="组合 69"/>
            <p:cNvGrpSpPr/>
            <p:nvPr/>
          </p:nvGrpSpPr>
          <p:grpSpPr>
            <a:xfrm>
              <a:off x="4886864" y="4421115"/>
              <a:ext cx="208670" cy="208670"/>
              <a:chOff x="1691680" y="3890524"/>
              <a:chExt cx="330552" cy="330552"/>
            </a:xfrm>
          </p:grpSpPr>
          <p:sp>
            <p:nvSpPr>
              <p:cNvPr id="73" name="Oval 1556"/>
              <p:cNvSpPr>
                <a:spLocks noChangeArrowheads="1"/>
              </p:cNvSpPr>
              <p:nvPr/>
            </p:nvSpPr>
            <p:spPr bwMode="auto">
              <a:xfrm>
                <a:off x="1691680" y="3890524"/>
                <a:ext cx="330552" cy="330552"/>
              </a:xfrm>
              <a:prstGeom prst="ellipse">
                <a:avLst/>
              </a:prstGeom>
              <a:gradFill flip="none" rotWithShape="1">
                <a:gsLst>
                  <a:gs pos="0">
                    <a:schemeClr val="accent1"/>
                  </a:gs>
                  <a:gs pos="100000">
                    <a:schemeClr val="accent1">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4" name="Oval 1556_1"/>
              <p:cNvSpPr>
                <a:spLocks noChangeArrowheads="1"/>
              </p:cNvSpPr>
              <p:nvPr/>
            </p:nvSpPr>
            <p:spPr bwMode="auto">
              <a:xfrm>
                <a:off x="1703956" y="3902800"/>
                <a:ext cx="306000" cy="306000"/>
              </a:xfrm>
              <a:prstGeom prst="ellipse">
                <a:avLst/>
              </a:prstGeom>
              <a:gradFill flip="none" rotWithShape="1">
                <a:gsLst>
                  <a:gs pos="0">
                    <a:schemeClr val="accent1">
                      <a:lumMod val="90000"/>
                    </a:schemeClr>
                  </a:gs>
                  <a:gs pos="100000">
                    <a:schemeClr val="accent1"/>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71" name="Freeform 1614"/>
            <p:cNvSpPr/>
            <p:nvPr/>
          </p:nvSpPr>
          <p:spPr bwMode="auto">
            <a:xfrm>
              <a:off x="4945608" y="4486286"/>
              <a:ext cx="170246" cy="182942"/>
            </a:xfrm>
            <a:custGeom>
              <a:avLst/>
              <a:gdLst>
                <a:gd name="T0" fmla="*/ 406 w 952"/>
                <a:gd name="T1" fmla="*/ 0 h 1023"/>
                <a:gd name="T2" fmla="*/ 406 w 952"/>
                <a:gd name="T3" fmla="*/ 0 h 1023"/>
                <a:gd name="T4" fmla="*/ 375 w 952"/>
                <a:gd name="T5" fmla="*/ 215 h 1023"/>
                <a:gd name="T6" fmla="*/ 61 w 952"/>
                <a:gd name="T7" fmla="*/ 357 h 1023"/>
                <a:gd name="T8" fmla="*/ 21 w 952"/>
                <a:gd name="T9" fmla="*/ 525 h 1023"/>
                <a:gd name="T10" fmla="*/ 0 w 952"/>
                <a:gd name="T11" fmla="*/ 551 h 1023"/>
                <a:gd name="T12" fmla="*/ 0 w 952"/>
                <a:gd name="T13" fmla="*/ 551 h 1023"/>
                <a:gd name="T14" fmla="*/ 472 w 952"/>
                <a:gd name="T15" fmla="*/ 1023 h 1023"/>
                <a:gd name="T16" fmla="*/ 952 w 952"/>
                <a:gd name="T17" fmla="*/ 546 h 1023"/>
                <a:gd name="T18" fmla="*/ 406 w 952"/>
                <a:gd name="T19"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1023">
                  <a:moveTo>
                    <a:pt x="406" y="0"/>
                  </a:moveTo>
                  <a:lnTo>
                    <a:pt x="406" y="0"/>
                  </a:lnTo>
                  <a:lnTo>
                    <a:pt x="375" y="215"/>
                  </a:lnTo>
                  <a:lnTo>
                    <a:pt x="61" y="357"/>
                  </a:lnTo>
                  <a:lnTo>
                    <a:pt x="21" y="525"/>
                  </a:lnTo>
                  <a:lnTo>
                    <a:pt x="0" y="551"/>
                  </a:lnTo>
                  <a:lnTo>
                    <a:pt x="0" y="551"/>
                  </a:lnTo>
                  <a:lnTo>
                    <a:pt x="472" y="1023"/>
                  </a:lnTo>
                  <a:lnTo>
                    <a:pt x="952" y="546"/>
                  </a:lnTo>
                  <a:lnTo>
                    <a:pt x="406" y="0"/>
                  </a:lnTo>
                  <a:close/>
                </a:path>
              </a:pathLst>
            </a:custGeom>
            <a:gradFill>
              <a:gsLst>
                <a:gs pos="0">
                  <a:schemeClr val="accent1">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2" name="Freeform 1610"/>
            <p:cNvSpPr/>
            <p:nvPr/>
          </p:nvSpPr>
          <p:spPr bwMode="auto">
            <a:xfrm>
              <a:off x="4945966" y="4478775"/>
              <a:ext cx="80295" cy="106046"/>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sp>
        <p:nvSpPr>
          <p:cNvPr id="53"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54" name="图片 5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55" name="直接连接符 54"/>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617"/>
                                        </p:tgtEl>
                                        <p:attrNameLst>
                                          <p:attrName>style.visibility</p:attrName>
                                        </p:attrNameLst>
                                      </p:cBhvr>
                                      <p:to>
                                        <p:strVal val="visible"/>
                                      </p:to>
                                    </p:set>
                                    <p:animEffect transition="in" filter="fade">
                                      <p:cBhvr>
                                        <p:cTn id="7" dur="1000"/>
                                        <p:tgtEl>
                                          <p:spTgt spid="19617"/>
                                        </p:tgtEl>
                                      </p:cBhvr>
                                    </p:animEffect>
                                    <p:anim calcmode="lin" valueType="num">
                                      <p:cBhvr>
                                        <p:cTn id="8" dur="1000" fill="hold"/>
                                        <p:tgtEl>
                                          <p:spTgt spid="19617"/>
                                        </p:tgtEl>
                                        <p:attrNameLst>
                                          <p:attrName>ppt_x</p:attrName>
                                        </p:attrNameLst>
                                      </p:cBhvr>
                                      <p:tavLst>
                                        <p:tav tm="0">
                                          <p:val>
                                            <p:strVal val="#ppt_x"/>
                                          </p:val>
                                        </p:tav>
                                        <p:tav tm="100000">
                                          <p:val>
                                            <p:strVal val="#ppt_x"/>
                                          </p:val>
                                        </p:tav>
                                      </p:tavLst>
                                    </p:anim>
                                    <p:anim calcmode="lin" valueType="num">
                                      <p:cBhvr>
                                        <p:cTn id="9" dur="1000" fill="hold"/>
                                        <p:tgtEl>
                                          <p:spTgt spid="196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618"/>
                                        </p:tgtEl>
                                        <p:attrNameLst>
                                          <p:attrName>style.visibility</p:attrName>
                                        </p:attrNameLst>
                                      </p:cBhvr>
                                      <p:to>
                                        <p:strVal val="visible"/>
                                      </p:to>
                                    </p:set>
                                    <p:animEffect transition="in" filter="fade">
                                      <p:cBhvr>
                                        <p:cTn id="12" dur="1000"/>
                                        <p:tgtEl>
                                          <p:spTgt spid="19618"/>
                                        </p:tgtEl>
                                      </p:cBhvr>
                                    </p:animEffect>
                                    <p:anim calcmode="lin" valueType="num">
                                      <p:cBhvr>
                                        <p:cTn id="13" dur="1000" fill="hold"/>
                                        <p:tgtEl>
                                          <p:spTgt spid="19618"/>
                                        </p:tgtEl>
                                        <p:attrNameLst>
                                          <p:attrName>ppt_x</p:attrName>
                                        </p:attrNameLst>
                                      </p:cBhvr>
                                      <p:tavLst>
                                        <p:tav tm="0">
                                          <p:val>
                                            <p:strVal val="#ppt_x"/>
                                          </p:val>
                                        </p:tav>
                                        <p:tav tm="100000">
                                          <p:val>
                                            <p:strVal val="#ppt_x"/>
                                          </p:val>
                                        </p:tav>
                                      </p:tavLst>
                                    </p:anim>
                                    <p:anim calcmode="lin" valueType="num">
                                      <p:cBhvr>
                                        <p:cTn id="14" dur="1000" fill="hold"/>
                                        <p:tgtEl>
                                          <p:spTgt spid="196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619"/>
                                        </p:tgtEl>
                                        <p:attrNameLst>
                                          <p:attrName>style.visibility</p:attrName>
                                        </p:attrNameLst>
                                      </p:cBhvr>
                                      <p:to>
                                        <p:strVal val="visible"/>
                                      </p:to>
                                    </p:set>
                                    <p:animEffect transition="in" filter="fade">
                                      <p:cBhvr>
                                        <p:cTn id="17" dur="1000"/>
                                        <p:tgtEl>
                                          <p:spTgt spid="19619"/>
                                        </p:tgtEl>
                                      </p:cBhvr>
                                    </p:animEffect>
                                    <p:anim calcmode="lin" valueType="num">
                                      <p:cBhvr>
                                        <p:cTn id="18" dur="1000" fill="hold"/>
                                        <p:tgtEl>
                                          <p:spTgt spid="19619"/>
                                        </p:tgtEl>
                                        <p:attrNameLst>
                                          <p:attrName>ppt_x</p:attrName>
                                        </p:attrNameLst>
                                      </p:cBhvr>
                                      <p:tavLst>
                                        <p:tav tm="0">
                                          <p:val>
                                            <p:strVal val="#ppt_x"/>
                                          </p:val>
                                        </p:tav>
                                        <p:tav tm="100000">
                                          <p:val>
                                            <p:strVal val="#ppt_x"/>
                                          </p:val>
                                        </p:tav>
                                      </p:tavLst>
                                    </p:anim>
                                    <p:anim calcmode="lin" valueType="num">
                                      <p:cBhvr>
                                        <p:cTn id="19" dur="1000" fill="hold"/>
                                        <p:tgtEl>
                                          <p:spTgt spid="196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620"/>
                                        </p:tgtEl>
                                        <p:attrNameLst>
                                          <p:attrName>style.visibility</p:attrName>
                                        </p:attrNameLst>
                                      </p:cBhvr>
                                      <p:to>
                                        <p:strVal val="visible"/>
                                      </p:to>
                                    </p:set>
                                    <p:animEffect transition="in" filter="fade">
                                      <p:cBhvr>
                                        <p:cTn id="22" dur="1000"/>
                                        <p:tgtEl>
                                          <p:spTgt spid="19620"/>
                                        </p:tgtEl>
                                      </p:cBhvr>
                                    </p:animEffect>
                                    <p:anim calcmode="lin" valueType="num">
                                      <p:cBhvr>
                                        <p:cTn id="23" dur="1000" fill="hold"/>
                                        <p:tgtEl>
                                          <p:spTgt spid="19620"/>
                                        </p:tgtEl>
                                        <p:attrNameLst>
                                          <p:attrName>ppt_x</p:attrName>
                                        </p:attrNameLst>
                                      </p:cBhvr>
                                      <p:tavLst>
                                        <p:tav tm="0">
                                          <p:val>
                                            <p:strVal val="#ppt_x"/>
                                          </p:val>
                                        </p:tav>
                                        <p:tav tm="100000">
                                          <p:val>
                                            <p:strVal val="#ppt_x"/>
                                          </p:val>
                                        </p:tav>
                                      </p:tavLst>
                                    </p:anim>
                                    <p:anim calcmode="lin" valueType="num">
                                      <p:cBhvr>
                                        <p:cTn id="24" dur="1000" fill="hold"/>
                                        <p:tgtEl>
                                          <p:spTgt spid="196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621"/>
                                        </p:tgtEl>
                                        <p:attrNameLst>
                                          <p:attrName>style.visibility</p:attrName>
                                        </p:attrNameLst>
                                      </p:cBhvr>
                                      <p:to>
                                        <p:strVal val="visible"/>
                                      </p:to>
                                    </p:set>
                                    <p:animEffect transition="in" filter="fade">
                                      <p:cBhvr>
                                        <p:cTn id="27" dur="1000"/>
                                        <p:tgtEl>
                                          <p:spTgt spid="19621"/>
                                        </p:tgtEl>
                                      </p:cBhvr>
                                    </p:animEffect>
                                    <p:anim calcmode="lin" valueType="num">
                                      <p:cBhvr>
                                        <p:cTn id="28" dur="1000" fill="hold"/>
                                        <p:tgtEl>
                                          <p:spTgt spid="19621"/>
                                        </p:tgtEl>
                                        <p:attrNameLst>
                                          <p:attrName>ppt_x</p:attrName>
                                        </p:attrNameLst>
                                      </p:cBhvr>
                                      <p:tavLst>
                                        <p:tav tm="0">
                                          <p:val>
                                            <p:strVal val="#ppt_x"/>
                                          </p:val>
                                        </p:tav>
                                        <p:tav tm="100000">
                                          <p:val>
                                            <p:strVal val="#ppt_x"/>
                                          </p:val>
                                        </p:tav>
                                      </p:tavLst>
                                    </p:anim>
                                    <p:anim calcmode="lin" valueType="num">
                                      <p:cBhvr>
                                        <p:cTn id="29" dur="1000" fill="hold"/>
                                        <p:tgtEl>
                                          <p:spTgt spid="196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622"/>
                                        </p:tgtEl>
                                        <p:attrNameLst>
                                          <p:attrName>style.visibility</p:attrName>
                                        </p:attrNameLst>
                                      </p:cBhvr>
                                      <p:to>
                                        <p:strVal val="visible"/>
                                      </p:to>
                                    </p:set>
                                    <p:animEffect transition="in" filter="fade">
                                      <p:cBhvr>
                                        <p:cTn id="32" dur="1000"/>
                                        <p:tgtEl>
                                          <p:spTgt spid="19622"/>
                                        </p:tgtEl>
                                      </p:cBhvr>
                                    </p:animEffect>
                                    <p:anim calcmode="lin" valueType="num">
                                      <p:cBhvr>
                                        <p:cTn id="33" dur="1000" fill="hold"/>
                                        <p:tgtEl>
                                          <p:spTgt spid="19622"/>
                                        </p:tgtEl>
                                        <p:attrNameLst>
                                          <p:attrName>ppt_x</p:attrName>
                                        </p:attrNameLst>
                                      </p:cBhvr>
                                      <p:tavLst>
                                        <p:tav tm="0">
                                          <p:val>
                                            <p:strVal val="#ppt_x"/>
                                          </p:val>
                                        </p:tav>
                                        <p:tav tm="100000">
                                          <p:val>
                                            <p:strVal val="#ppt_x"/>
                                          </p:val>
                                        </p:tav>
                                      </p:tavLst>
                                    </p:anim>
                                    <p:anim calcmode="lin" valueType="num">
                                      <p:cBhvr>
                                        <p:cTn id="34" dur="1000" fill="hold"/>
                                        <p:tgtEl>
                                          <p:spTgt spid="196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655"/>
                                        </p:tgtEl>
                                        <p:attrNameLst>
                                          <p:attrName>style.visibility</p:attrName>
                                        </p:attrNameLst>
                                      </p:cBhvr>
                                      <p:to>
                                        <p:strVal val="visible"/>
                                      </p:to>
                                    </p:set>
                                    <p:animEffect transition="in" filter="fade">
                                      <p:cBhvr>
                                        <p:cTn id="37" dur="1000"/>
                                        <p:tgtEl>
                                          <p:spTgt spid="19655"/>
                                        </p:tgtEl>
                                      </p:cBhvr>
                                    </p:animEffect>
                                    <p:anim calcmode="lin" valueType="num">
                                      <p:cBhvr>
                                        <p:cTn id="38" dur="1000" fill="hold"/>
                                        <p:tgtEl>
                                          <p:spTgt spid="19655"/>
                                        </p:tgtEl>
                                        <p:attrNameLst>
                                          <p:attrName>ppt_x</p:attrName>
                                        </p:attrNameLst>
                                      </p:cBhvr>
                                      <p:tavLst>
                                        <p:tav tm="0">
                                          <p:val>
                                            <p:strVal val="#ppt_x"/>
                                          </p:val>
                                        </p:tav>
                                        <p:tav tm="100000">
                                          <p:val>
                                            <p:strVal val="#ppt_x"/>
                                          </p:val>
                                        </p:tav>
                                      </p:tavLst>
                                    </p:anim>
                                    <p:anim calcmode="lin" valueType="num">
                                      <p:cBhvr>
                                        <p:cTn id="39" dur="1000" fill="hold"/>
                                        <p:tgtEl>
                                          <p:spTgt spid="1965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657"/>
                                        </p:tgtEl>
                                        <p:attrNameLst>
                                          <p:attrName>style.visibility</p:attrName>
                                        </p:attrNameLst>
                                      </p:cBhvr>
                                      <p:to>
                                        <p:strVal val="visible"/>
                                      </p:to>
                                    </p:set>
                                    <p:animEffect transition="in" filter="fade">
                                      <p:cBhvr>
                                        <p:cTn id="42" dur="1000"/>
                                        <p:tgtEl>
                                          <p:spTgt spid="19657"/>
                                        </p:tgtEl>
                                      </p:cBhvr>
                                    </p:animEffect>
                                    <p:anim calcmode="lin" valueType="num">
                                      <p:cBhvr>
                                        <p:cTn id="43" dur="1000" fill="hold"/>
                                        <p:tgtEl>
                                          <p:spTgt spid="19657"/>
                                        </p:tgtEl>
                                        <p:attrNameLst>
                                          <p:attrName>ppt_x</p:attrName>
                                        </p:attrNameLst>
                                      </p:cBhvr>
                                      <p:tavLst>
                                        <p:tav tm="0">
                                          <p:val>
                                            <p:strVal val="#ppt_x"/>
                                          </p:val>
                                        </p:tav>
                                        <p:tav tm="100000">
                                          <p:val>
                                            <p:strVal val="#ppt_x"/>
                                          </p:val>
                                        </p:tav>
                                      </p:tavLst>
                                    </p:anim>
                                    <p:anim calcmode="lin" valueType="num">
                                      <p:cBhvr>
                                        <p:cTn id="44" dur="1000" fill="hold"/>
                                        <p:tgtEl>
                                          <p:spTgt spid="1965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658"/>
                                        </p:tgtEl>
                                        <p:attrNameLst>
                                          <p:attrName>style.visibility</p:attrName>
                                        </p:attrNameLst>
                                      </p:cBhvr>
                                      <p:to>
                                        <p:strVal val="visible"/>
                                      </p:to>
                                    </p:set>
                                    <p:animEffect transition="in" filter="fade">
                                      <p:cBhvr>
                                        <p:cTn id="47" dur="1000"/>
                                        <p:tgtEl>
                                          <p:spTgt spid="19658"/>
                                        </p:tgtEl>
                                      </p:cBhvr>
                                    </p:animEffect>
                                    <p:anim calcmode="lin" valueType="num">
                                      <p:cBhvr>
                                        <p:cTn id="48" dur="1000" fill="hold"/>
                                        <p:tgtEl>
                                          <p:spTgt spid="19658"/>
                                        </p:tgtEl>
                                        <p:attrNameLst>
                                          <p:attrName>ppt_x</p:attrName>
                                        </p:attrNameLst>
                                      </p:cBhvr>
                                      <p:tavLst>
                                        <p:tav tm="0">
                                          <p:val>
                                            <p:strVal val="#ppt_x"/>
                                          </p:val>
                                        </p:tav>
                                        <p:tav tm="100000">
                                          <p:val>
                                            <p:strVal val="#ppt_x"/>
                                          </p:val>
                                        </p:tav>
                                      </p:tavLst>
                                    </p:anim>
                                    <p:anim calcmode="lin" valueType="num">
                                      <p:cBhvr>
                                        <p:cTn id="49" dur="1000" fill="hold"/>
                                        <p:tgtEl>
                                          <p:spTgt spid="1965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659"/>
                                        </p:tgtEl>
                                        <p:attrNameLst>
                                          <p:attrName>style.visibility</p:attrName>
                                        </p:attrNameLst>
                                      </p:cBhvr>
                                      <p:to>
                                        <p:strVal val="visible"/>
                                      </p:to>
                                    </p:set>
                                    <p:animEffect transition="in" filter="fade">
                                      <p:cBhvr>
                                        <p:cTn id="52" dur="1000"/>
                                        <p:tgtEl>
                                          <p:spTgt spid="19659"/>
                                        </p:tgtEl>
                                      </p:cBhvr>
                                    </p:animEffect>
                                    <p:anim calcmode="lin" valueType="num">
                                      <p:cBhvr>
                                        <p:cTn id="53" dur="1000" fill="hold"/>
                                        <p:tgtEl>
                                          <p:spTgt spid="19659"/>
                                        </p:tgtEl>
                                        <p:attrNameLst>
                                          <p:attrName>ppt_x</p:attrName>
                                        </p:attrNameLst>
                                      </p:cBhvr>
                                      <p:tavLst>
                                        <p:tav tm="0">
                                          <p:val>
                                            <p:strVal val="#ppt_x"/>
                                          </p:val>
                                        </p:tav>
                                        <p:tav tm="100000">
                                          <p:val>
                                            <p:strVal val="#ppt_x"/>
                                          </p:val>
                                        </p:tav>
                                      </p:tavLst>
                                    </p:anim>
                                    <p:anim calcmode="lin" valueType="num">
                                      <p:cBhvr>
                                        <p:cTn id="54" dur="1000" fill="hold"/>
                                        <p:tgtEl>
                                          <p:spTgt spid="196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660"/>
                                        </p:tgtEl>
                                        <p:attrNameLst>
                                          <p:attrName>style.visibility</p:attrName>
                                        </p:attrNameLst>
                                      </p:cBhvr>
                                      <p:to>
                                        <p:strVal val="visible"/>
                                      </p:to>
                                    </p:set>
                                    <p:animEffect transition="in" filter="fade">
                                      <p:cBhvr>
                                        <p:cTn id="57" dur="1000"/>
                                        <p:tgtEl>
                                          <p:spTgt spid="19660"/>
                                        </p:tgtEl>
                                      </p:cBhvr>
                                    </p:animEffect>
                                    <p:anim calcmode="lin" valueType="num">
                                      <p:cBhvr>
                                        <p:cTn id="58" dur="1000" fill="hold"/>
                                        <p:tgtEl>
                                          <p:spTgt spid="19660"/>
                                        </p:tgtEl>
                                        <p:attrNameLst>
                                          <p:attrName>ppt_x</p:attrName>
                                        </p:attrNameLst>
                                      </p:cBhvr>
                                      <p:tavLst>
                                        <p:tav tm="0">
                                          <p:val>
                                            <p:strVal val="#ppt_x"/>
                                          </p:val>
                                        </p:tav>
                                        <p:tav tm="100000">
                                          <p:val>
                                            <p:strVal val="#ppt_x"/>
                                          </p:val>
                                        </p:tav>
                                      </p:tavLst>
                                    </p:anim>
                                    <p:anim calcmode="lin" valueType="num">
                                      <p:cBhvr>
                                        <p:cTn id="59" dur="1000" fill="hold"/>
                                        <p:tgtEl>
                                          <p:spTgt spid="196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661"/>
                                        </p:tgtEl>
                                        <p:attrNameLst>
                                          <p:attrName>style.visibility</p:attrName>
                                        </p:attrNameLst>
                                      </p:cBhvr>
                                      <p:to>
                                        <p:strVal val="visible"/>
                                      </p:to>
                                    </p:set>
                                    <p:animEffect transition="in" filter="fade">
                                      <p:cBhvr>
                                        <p:cTn id="62" dur="1000"/>
                                        <p:tgtEl>
                                          <p:spTgt spid="19661"/>
                                        </p:tgtEl>
                                      </p:cBhvr>
                                    </p:animEffect>
                                    <p:anim calcmode="lin" valueType="num">
                                      <p:cBhvr>
                                        <p:cTn id="63" dur="1000" fill="hold"/>
                                        <p:tgtEl>
                                          <p:spTgt spid="19661"/>
                                        </p:tgtEl>
                                        <p:attrNameLst>
                                          <p:attrName>ppt_x</p:attrName>
                                        </p:attrNameLst>
                                      </p:cBhvr>
                                      <p:tavLst>
                                        <p:tav tm="0">
                                          <p:val>
                                            <p:strVal val="#ppt_x"/>
                                          </p:val>
                                        </p:tav>
                                        <p:tav tm="100000">
                                          <p:val>
                                            <p:strVal val="#ppt_x"/>
                                          </p:val>
                                        </p:tav>
                                      </p:tavLst>
                                    </p:anim>
                                    <p:anim calcmode="lin" valueType="num">
                                      <p:cBhvr>
                                        <p:cTn id="64" dur="1000" fill="hold"/>
                                        <p:tgtEl>
                                          <p:spTgt spid="1966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662"/>
                                        </p:tgtEl>
                                        <p:attrNameLst>
                                          <p:attrName>style.visibility</p:attrName>
                                        </p:attrNameLst>
                                      </p:cBhvr>
                                      <p:to>
                                        <p:strVal val="visible"/>
                                      </p:to>
                                    </p:set>
                                    <p:animEffect transition="in" filter="fade">
                                      <p:cBhvr>
                                        <p:cTn id="67" dur="1000"/>
                                        <p:tgtEl>
                                          <p:spTgt spid="19662"/>
                                        </p:tgtEl>
                                      </p:cBhvr>
                                    </p:animEffect>
                                    <p:anim calcmode="lin" valueType="num">
                                      <p:cBhvr>
                                        <p:cTn id="68" dur="1000" fill="hold"/>
                                        <p:tgtEl>
                                          <p:spTgt spid="19662"/>
                                        </p:tgtEl>
                                        <p:attrNameLst>
                                          <p:attrName>ppt_x</p:attrName>
                                        </p:attrNameLst>
                                      </p:cBhvr>
                                      <p:tavLst>
                                        <p:tav tm="0">
                                          <p:val>
                                            <p:strVal val="#ppt_x"/>
                                          </p:val>
                                        </p:tav>
                                        <p:tav tm="100000">
                                          <p:val>
                                            <p:strVal val="#ppt_x"/>
                                          </p:val>
                                        </p:tav>
                                      </p:tavLst>
                                    </p:anim>
                                    <p:anim calcmode="lin" valueType="num">
                                      <p:cBhvr>
                                        <p:cTn id="69" dur="1000" fill="hold"/>
                                        <p:tgtEl>
                                          <p:spTgt spid="1966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663"/>
                                        </p:tgtEl>
                                        <p:attrNameLst>
                                          <p:attrName>style.visibility</p:attrName>
                                        </p:attrNameLst>
                                      </p:cBhvr>
                                      <p:to>
                                        <p:strVal val="visible"/>
                                      </p:to>
                                    </p:set>
                                    <p:animEffect transition="in" filter="fade">
                                      <p:cBhvr>
                                        <p:cTn id="72" dur="1000"/>
                                        <p:tgtEl>
                                          <p:spTgt spid="19663"/>
                                        </p:tgtEl>
                                      </p:cBhvr>
                                    </p:animEffect>
                                    <p:anim calcmode="lin" valueType="num">
                                      <p:cBhvr>
                                        <p:cTn id="73" dur="1000" fill="hold"/>
                                        <p:tgtEl>
                                          <p:spTgt spid="19663"/>
                                        </p:tgtEl>
                                        <p:attrNameLst>
                                          <p:attrName>ppt_x</p:attrName>
                                        </p:attrNameLst>
                                      </p:cBhvr>
                                      <p:tavLst>
                                        <p:tav tm="0">
                                          <p:val>
                                            <p:strVal val="#ppt_x"/>
                                          </p:val>
                                        </p:tav>
                                        <p:tav tm="100000">
                                          <p:val>
                                            <p:strVal val="#ppt_x"/>
                                          </p:val>
                                        </p:tav>
                                      </p:tavLst>
                                    </p:anim>
                                    <p:anim calcmode="lin" valueType="num">
                                      <p:cBhvr>
                                        <p:cTn id="74" dur="1000" fill="hold"/>
                                        <p:tgtEl>
                                          <p:spTgt spid="1966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9664"/>
                                        </p:tgtEl>
                                        <p:attrNameLst>
                                          <p:attrName>style.visibility</p:attrName>
                                        </p:attrNameLst>
                                      </p:cBhvr>
                                      <p:to>
                                        <p:strVal val="visible"/>
                                      </p:to>
                                    </p:set>
                                    <p:animEffect transition="in" filter="fade">
                                      <p:cBhvr>
                                        <p:cTn id="77" dur="1000"/>
                                        <p:tgtEl>
                                          <p:spTgt spid="19664"/>
                                        </p:tgtEl>
                                      </p:cBhvr>
                                    </p:animEffect>
                                    <p:anim calcmode="lin" valueType="num">
                                      <p:cBhvr>
                                        <p:cTn id="78" dur="1000" fill="hold"/>
                                        <p:tgtEl>
                                          <p:spTgt spid="19664"/>
                                        </p:tgtEl>
                                        <p:attrNameLst>
                                          <p:attrName>ppt_x</p:attrName>
                                        </p:attrNameLst>
                                      </p:cBhvr>
                                      <p:tavLst>
                                        <p:tav tm="0">
                                          <p:val>
                                            <p:strVal val="#ppt_x"/>
                                          </p:val>
                                        </p:tav>
                                        <p:tav tm="100000">
                                          <p:val>
                                            <p:strVal val="#ppt_x"/>
                                          </p:val>
                                        </p:tav>
                                      </p:tavLst>
                                    </p:anim>
                                    <p:anim calcmode="lin" valueType="num">
                                      <p:cBhvr>
                                        <p:cTn id="79" dur="1000" fill="hold"/>
                                        <p:tgtEl>
                                          <p:spTgt spid="1966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9665"/>
                                        </p:tgtEl>
                                        <p:attrNameLst>
                                          <p:attrName>style.visibility</p:attrName>
                                        </p:attrNameLst>
                                      </p:cBhvr>
                                      <p:to>
                                        <p:strVal val="visible"/>
                                      </p:to>
                                    </p:set>
                                    <p:animEffect transition="in" filter="fade">
                                      <p:cBhvr>
                                        <p:cTn id="82" dur="1000"/>
                                        <p:tgtEl>
                                          <p:spTgt spid="19665"/>
                                        </p:tgtEl>
                                      </p:cBhvr>
                                    </p:animEffect>
                                    <p:anim calcmode="lin" valueType="num">
                                      <p:cBhvr>
                                        <p:cTn id="83" dur="1000" fill="hold"/>
                                        <p:tgtEl>
                                          <p:spTgt spid="19665"/>
                                        </p:tgtEl>
                                        <p:attrNameLst>
                                          <p:attrName>ppt_x</p:attrName>
                                        </p:attrNameLst>
                                      </p:cBhvr>
                                      <p:tavLst>
                                        <p:tav tm="0">
                                          <p:val>
                                            <p:strVal val="#ppt_x"/>
                                          </p:val>
                                        </p:tav>
                                        <p:tav tm="100000">
                                          <p:val>
                                            <p:strVal val="#ppt_x"/>
                                          </p:val>
                                        </p:tav>
                                      </p:tavLst>
                                    </p:anim>
                                    <p:anim calcmode="lin" valueType="num">
                                      <p:cBhvr>
                                        <p:cTn id="84" dur="1000" fill="hold"/>
                                        <p:tgtEl>
                                          <p:spTgt spid="1966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9666"/>
                                        </p:tgtEl>
                                        <p:attrNameLst>
                                          <p:attrName>style.visibility</p:attrName>
                                        </p:attrNameLst>
                                      </p:cBhvr>
                                      <p:to>
                                        <p:strVal val="visible"/>
                                      </p:to>
                                    </p:set>
                                    <p:animEffect transition="in" filter="fade">
                                      <p:cBhvr>
                                        <p:cTn id="87" dur="1000"/>
                                        <p:tgtEl>
                                          <p:spTgt spid="19666"/>
                                        </p:tgtEl>
                                      </p:cBhvr>
                                    </p:animEffect>
                                    <p:anim calcmode="lin" valueType="num">
                                      <p:cBhvr>
                                        <p:cTn id="88" dur="1000" fill="hold"/>
                                        <p:tgtEl>
                                          <p:spTgt spid="19666"/>
                                        </p:tgtEl>
                                        <p:attrNameLst>
                                          <p:attrName>ppt_x</p:attrName>
                                        </p:attrNameLst>
                                      </p:cBhvr>
                                      <p:tavLst>
                                        <p:tav tm="0">
                                          <p:val>
                                            <p:strVal val="#ppt_x"/>
                                          </p:val>
                                        </p:tav>
                                        <p:tav tm="100000">
                                          <p:val>
                                            <p:strVal val="#ppt_x"/>
                                          </p:val>
                                        </p:tav>
                                      </p:tavLst>
                                    </p:anim>
                                    <p:anim calcmode="lin" valueType="num">
                                      <p:cBhvr>
                                        <p:cTn id="89" dur="1000" fill="hold"/>
                                        <p:tgtEl>
                                          <p:spTgt spid="1966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1000"/>
                                        <p:tgtEl>
                                          <p:spTgt spid="60"/>
                                        </p:tgtEl>
                                      </p:cBhvr>
                                    </p:animEffect>
                                    <p:anim calcmode="lin" valueType="num">
                                      <p:cBhvr>
                                        <p:cTn id="93" dur="1000" fill="hold"/>
                                        <p:tgtEl>
                                          <p:spTgt spid="60"/>
                                        </p:tgtEl>
                                        <p:attrNameLst>
                                          <p:attrName>ppt_x</p:attrName>
                                        </p:attrNameLst>
                                      </p:cBhvr>
                                      <p:tavLst>
                                        <p:tav tm="0">
                                          <p:val>
                                            <p:strVal val="#ppt_x"/>
                                          </p:val>
                                        </p:tav>
                                        <p:tav tm="100000">
                                          <p:val>
                                            <p:strVal val="#ppt_x"/>
                                          </p:val>
                                        </p:tav>
                                      </p:tavLst>
                                    </p:anim>
                                    <p:anim calcmode="lin" valueType="num">
                                      <p:cBhvr>
                                        <p:cTn id="94" dur="1000" fill="hold"/>
                                        <p:tgtEl>
                                          <p:spTgt spid="6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9625"/>
                                        </p:tgtEl>
                                        <p:attrNameLst>
                                          <p:attrName>style.visibility</p:attrName>
                                        </p:attrNameLst>
                                      </p:cBhvr>
                                      <p:to>
                                        <p:strVal val="visible"/>
                                      </p:to>
                                    </p:set>
                                    <p:animEffect transition="in" filter="fade">
                                      <p:cBhvr>
                                        <p:cTn id="97" dur="1000"/>
                                        <p:tgtEl>
                                          <p:spTgt spid="19625"/>
                                        </p:tgtEl>
                                      </p:cBhvr>
                                    </p:animEffect>
                                    <p:anim calcmode="lin" valueType="num">
                                      <p:cBhvr>
                                        <p:cTn id="98" dur="1000" fill="hold"/>
                                        <p:tgtEl>
                                          <p:spTgt spid="19625"/>
                                        </p:tgtEl>
                                        <p:attrNameLst>
                                          <p:attrName>ppt_x</p:attrName>
                                        </p:attrNameLst>
                                      </p:cBhvr>
                                      <p:tavLst>
                                        <p:tav tm="0">
                                          <p:val>
                                            <p:strVal val="#ppt_x"/>
                                          </p:val>
                                        </p:tav>
                                        <p:tav tm="100000">
                                          <p:val>
                                            <p:strVal val="#ppt_x"/>
                                          </p:val>
                                        </p:tav>
                                      </p:tavLst>
                                    </p:anim>
                                    <p:anim calcmode="lin" valueType="num">
                                      <p:cBhvr>
                                        <p:cTn id="99" dur="1000" fill="hold"/>
                                        <p:tgtEl>
                                          <p:spTgt spid="1962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9623"/>
                                        </p:tgtEl>
                                        <p:attrNameLst>
                                          <p:attrName>style.visibility</p:attrName>
                                        </p:attrNameLst>
                                      </p:cBhvr>
                                      <p:to>
                                        <p:strVal val="visible"/>
                                      </p:to>
                                    </p:set>
                                    <p:animEffect transition="in" filter="fade">
                                      <p:cBhvr>
                                        <p:cTn id="102" dur="1000"/>
                                        <p:tgtEl>
                                          <p:spTgt spid="19623"/>
                                        </p:tgtEl>
                                      </p:cBhvr>
                                    </p:animEffect>
                                    <p:anim calcmode="lin" valueType="num">
                                      <p:cBhvr>
                                        <p:cTn id="103" dur="1000" fill="hold"/>
                                        <p:tgtEl>
                                          <p:spTgt spid="19623"/>
                                        </p:tgtEl>
                                        <p:attrNameLst>
                                          <p:attrName>ppt_x</p:attrName>
                                        </p:attrNameLst>
                                      </p:cBhvr>
                                      <p:tavLst>
                                        <p:tav tm="0">
                                          <p:val>
                                            <p:strVal val="#ppt_x"/>
                                          </p:val>
                                        </p:tav>
                                        <p:tav tm="100000">
                                          <p:val>
                                            <p:strVal val="#ppt_x"/>
                                          </p:val>
                                        </p:tav>
                                      </p:tavLst>
                                    </p:anim>
                                    <p:anim calcmode="lin" valueType="num">
                                      <p:cBhvr>
                                        <p:cTn id="104" dur="1000" fill="hold"/>
                                        <p:tgtEl>
                                          <p:spTgt spid="1962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1000"/>
                                        <p:tgtEl>
                                          <p:spTgt spid="30"/>
                                        </p:tgtEl>
                                      </p:cBhvr>
                                    </p:animEffect>
                                    <p:anim calcmode="lin" valueType="num">
                                      <p:cBhvr>
                                        <p:cTn id="108" dur="1000" fill="hold"/>
                                        <p:tgtEl>
                                          <p:spTgt spid="30"/>
                                        </p:tgtEl>
                                        <p:attrNameLst>
                                          <p:attrName>ppt_x</p:attrName>
                                        </p:attrNameLst>
                                      </p:cBhvr>
                                      <p:tavLst>
                                        <p:tav tm="0">
                                          <p:val>
                                            <p:strVal val="#ppt_x"/>
                                          </p:val>
                                        </p:tav>
                                        <p:tav tm="100000">
                                          <p:val>
                                            <p:strVal val="#ppt_x"/>
                                          </p:val>
                                        </p:tav>
                                      </p:tavLst>
                                    </p:anim>
                                    <p:anim calcmode="lin" valueType="num">
                                      <p:cBhvr>
                                        <p:cTn id="109" dur="1000" fill="hold"/>
                                        <p:tgtEl>
                                          <p:spTgt spid="3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1000"/>
                                        <p:tgtEl>
                                          <p:spTgt spid="32"/>
                                        </p:tgtEl>
                                      </p:cBhvr>
                                    </p:animEffect>
                                    <p:anim calcmode="lin" valueType="num">
                                      <p:cBhvr>
                                        <p:cTn id="118" dur="1000" fill="hold"/>
                                        <p:tgtEl>
                                          <p:spTgt spid="32"/>
                                        </p:tgtEl>
                                        <p:attrNameLst>
                                          <p:attrName>ppt_x</p:attrName>
                                        </p:attrNameLst>
                                      </p:cBhvr>
                                      <p:tavLst>
                                        <p:tav tm="0">
                                          <p:val>
                                            <p:strVal val="#ppt_x"/>
                                          </p:val>
                                        </p:tav>
                                        <p:tav tm="100000">
                                          <p:val>
                                            <p:strVal val="#ppt_x"/>
                                          </p:val>
                                        </p:tav>
                                      </p:tavLst>
                                    </p:anim>
                                    <p:anim calcmode="lin" valueType="num">
                                      <p:cBhvr>
                                        <p:cTn id="119" dur="1000" fill="hold"/>
                                        <p:tgtEl>
                                          <p:spTgt spid="32"/>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1000"/>
                                        <p:tgtEl>
                                          <p:spTgt spid="28"/>
                                        </p:tgtEl>
                                      </p:cBhvr>
                                    </p:animEffect>
                                    <p:anim calcmode="lin" valueType="num">
                                      <p:cBhvr>
                                        <p:cTn id="123" dur="1000" fill="hold"/>
                                        <p:tgtEl>
                                          <p:spTgt spid="28"/>
                                        </p:tgtEl>
                                        <p:attrNameLst>
                                          <p:attrName>ppt_x</p:attrName>
                                        </p:attrNameLst>
                                      </p:cBhvr>
                                      <p:tavLst>
                                        <p:tav tm="0">
                                          <p:val>
                                            <p:strVal val="#ppt_x"/>
                                          </p:val>
                                        </p:tav>
                                        <p:tav tm="100000">
                                          <p:val>
                                            <p:strVal val="#ppt_x"/>
                                          </p:val>
                                        </p:tav>
                                      </p:tavLst>
                                    </p:anim>
                                    <p:anim calcmode="lin" valueType="num">
                                      <p:cBhvr>
                                        <p:cTn id="124" dur="1000" fill="hold"/>
                                        <p:tgtEl>
                                          <p:spTgt spid="28"/>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1000"/>
                                        <p:tgtEl>
                                          <p:spTgt spid="29"/>
                                        </p:tgtEl>
                                      </p:cBhvr>
                                    </p:animEffect>
                                    <p:anim calcmode="lin" valueType="num">
                                      <p:cBhvr>
                                        <p:cTn id="128" dur="1000" fill="hold"/>
                                        <p:tgtEl>
                                          <p:spTgt spid="29"/>
                                        </p:tgtEl>
                                        <p:attrNameLst>
                                          <p:attrName>ppt_x</p:attrName>
                                        </p:attrNameLst>
                                      </p:cBhvr>
                                      <p:tavLst>
                                        <p:tav tm="0">
                                          <p:val>
                                            <p:strVal val="#ppt_x"/>
                                          </p:val>
                                        </p:tav>
                                        <p:tav tm="100000">
                                          <p:val>
                                            <p:strVal val="#ppt_x"/>
                                          </p:val>
                                        </p:tav>
                                      </p:tavLst>
                                    </p:anim>
                                    <p:anim calcmode="lin" valueType="num">
                                      <p:cBhvr>
                                        <p:cTn id="129" dur="1000" fill="hold"/>
                                        <p:tgtEl>
                                          <p:spTgt spid="2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1000"/>
                                        <p:tgtEl>
                                          <p:spTgt spid="35"/>
                                        </p:tgtEl>
                                      </p:cBhvr>
                                    </p:animEffect>
                                    <p:anim calcmode="lin" valueType="num">
                                      <p:cBhvr>
                                        <p:cTn id="133" dur="1000" fill="hold"/>
                                        <p:tgtEl>
                                          <p:spTgt spid="35"/>
                                        </p:tgtEl>
                                        <p:attrNameLst>
                                          <p:attrName>ppt_x</p:attrName>
                                        </p:attrNameLst>
                                      </p:cBhvr>
                                      <p:tavLst>
                                        <p:tav tm="0">
                                          <p:val>
                                            <p:strVal val="#ppt_x"/>
                                          </p:val>
                                        </p:tav>
                                        <p:tav tm="100000">
                                          <p:val>
                                            <p:strVal val="#ppt_x"/>
                                          </p:val>
                                        </p:tav>
                                      </p:tavLst>
                                    </p:anim>
                                    <p:anim calcmode="lin" valueType="num">
                                      <p:cBhvr>
                                        <p:cTn id="134" dur="1000" fill="hold"/>
                                        <p:tgtEl>
                                          <p:spTgt spid="35"/>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1000"/>
                                        <p:tgtEl>
                                          <p:spTgt spid="36"/>
                                        </p:tgtEl>
                                      </p:cBhvr>
                                    </p:animEffect>
                                    <p:anim calcmode="lin" valueType="num">
                                      <p:cBhvr>
                                        <p:cTn id="138" dur="1000" fill="hold"/>
                                        <p:tgtEl>
                                          <p:spTgt spid="36"/>
                                        </p:tgtEl>
                                        <p:attrNameLst>
                                          <p:attrName>ppt_x</p:attrName>
                                        </p:attrNameLst>
                                      </p:cBhvr>
                                      <p:tavLst>
                                        <p:tav tm="0">
                                          <p:val>
                                            <p:strVal val="#ppt_x"/>
                                          </p:val>
                                        </p:tav>
                                        <p:tav tm="100000">
                                          <p:val>
                                            <p:strVal val="#ppt_x"/>
                                          </p:val>
                                        </p:tav>
                                      </p:tavLst>
                                    </p:anim>
                                    <p:anim calcmode="lin" valueType="num">
                                      <p:cBhvr>
                                        <p:cTn id="139" dur="1000" fill="hold"/>
                                        <p:tgtEl>
                                          <p:spTgt spid="36"/>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1000"/>
                                        <p:tgtEl>
                                          <p:spTgt spid="37"/>
                                        </p:tgtEl>
                                      </p:cBhvr>
                                    </p:animEffect>
                                    <p:anim calcmode="lin" valueType="num">
                                      <p:cBhvr>
                                        <p:cTn id="143" dur="1000" fill="hold"/>
                                        <p:tgtEl>
                                          <p:spTgt spid="37"/>
                                        </p:tgtEl>
                                        <p:attrNameLst>
                                          <p:attrName>ppt_x</p:attrName>
                                        </p:attrNameLst>
                                      </p:cBhvr>
                                      <p:tavLst>
                                        <p:tav tm="0">
                                          <p:val>
                                            <p:strVal val="#ppt_x"/>
                                          </p:val>
                                        </p:tav>
                                        <p:tav tm="100000">
                                          <p:val>
                                            <p:strVal val="#ppt_x"/>
                                          </p:val>
                                        </p:tav>
                                      </p:tavLst>
                                    </p:anim>
                                    <p:anim calcmode="lin" valueType="num">
                                      <p:cBhvr>
                                        <p:cTn id="144" dur="1000" fill="hold"/>
                                        <p:tgtEl>
                                          <p:spTgt spid="37"/>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1000"/>
                                        <p:tgtEl>
                                          <p:spTgt spid="38"/>
                                        </p:tgtEl>
                                      </p:cBhvr>
                                    </p:animEffect>
                                    <p:anim calcmode="lin" valueType="num">
                                      <p:cBhvr>
                                        <p:cTn id="148" dur="1000" fill="hold"/>
                                        <p:tgtEl>
                                          <p:spTgt spid="38"/>
                                        </p:tgtEl>
                                        <p:attrNameLst>
                                          <p:attrName>ppt_x</p:attrName>
                                        </p:attrNameLst>
                                      </p:cBhvr>
                                      <p:tavLst>
                                        <p:tav tm="0">
                                          <p:val>
                                            <p:strVal val="#ppt_x"/>
                                          </p:val>
                                        </p:tav>
                                        <p:tav tm="100000">
                                          <p:val>
                                            <p:strVal val="#ppt_x"/>
                                          </p:val>
                                        </p:tav>
                                      </p:tavLst>
                                    </p:anim>
                                    <p:anim calcmode="lin" valueType="num">
                                      <p:cBhvr>
                                        <p:cTn id="149" dur="1000" fill="hold"/>
                                        <p:tgtEl>
                                          <p:spTgt spid="38"/>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fade">
                                      <p:cBhvr>
                                        <p:cTn id="152" dur="1000"/>
                                        <p:tgtEl>
                                          <p:spTgt spid="39"/>
                                        </p:tgtEl>
                                      </p:cBhvr>
                                    </p:animEffect>
                                    <p:anim calcmode="lin" valueType="num">
                                      <p:cBhvr>
                                        <p:cTn id="153" dur="1000" fill="hold"/>
                                        <p:tgtEl>
                                          <p:spTgt spid="39"/>
                                        </p:tgtEl>
                                        <p:attrNameLst>
                                          <p:attrName>ppt_x</p:attrName>
                                        </p:attrNameLst>
                                      </p:cBhvr>
                                      <p:tavLst>
                                        <p:tav tm="0">
                                          <p:val>
                                            <p:strVal val="#ppt_x"/>
                                          </p:val>
                                        </p:tav>
                                        <p:tav tm="100000">
                                          <p:val>
                                            <p:strVal val="#ppt_x"/>
                                          </p:val>
                                        </p:tav>
                                      </p:tavLst>
                                    </p:anim>
                                    <p:anim calcmode="lin" valueType="num">
                                      <p:cBhvr>
                                        <p:cTn id="154" dur="1000" fill="hold"/>
                                        <p:tgtEl>
                                          <p:spTgt spid="39"/>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fade">
                                      <p:cBhvr>
                                        <p:cTn id="157" dur="1000"/>
                                        <p:tgtEl>
                                          <p:spTgt spid="40"/>
                                        </p:tgtEl>
                                      </p:cBhvr>
                                    </p:animEffect>
                                    <p:anim calcmode="lin" valueType="num">
                                      <p:cBhvr>
                                        <p:cTn id="158" dur="1000" fill="hold"/>
                                        <p:tgtEl>
                                          <p:spTgt spid="40"/>
                                        </p:tgtEl>
                                        <p:attrNameLst>
                                          <p:attrName>ppt_x</p:attrName>
                                        </p:attrNameLst>
                                      </p:cBhvr>
                                      <p:tavLst>
                                        <p:tav tm="0">
                                          <p:val>
                                            <p:strVal val="#ppt_x"/>
                                          </p:val>
                                        </p:tav>
                                        <p:tav tm="100000">
                                          <p:val>
                                            <p:strVal val="#ppt_x"/>
                                          </p:val>
                                        </p:tav>
                                      </p:tavLst>
                                    </p:anim>
                                    <p:anim calcmode="lin" valueType="num">
                                      <p:cBhvr>
                                        <p:cTn id="159" dur="1000" fill="hold"/>
                                        <p:tgtEl>
                                          <p:spTgt spid="40"/>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68"/>
                                        </p:tgtEl>
                                        <p:attrNameLst>
                                          <p:attrName>style.visibility</p:attrName>
                                        </p:attrNameLst>
                                      </p:cBhvr>
                                      <p:to>
                                        <p:strVal val="visible"/>
                                      </p:to>
                                    </p:set>
                                    <p:animEffect transition="in" filter="fade">
                                      <p:cBhvr>
                                        <p:cTn id="162" dur="1000"/>
                                        <p:tgtEl>
                                          <p:spTgt spid="68"/>
                                        </p:tgtEl>
                                      </p:cBhvr>
                                    </p:animEffect>
                                    <p:anim calcmode="lin" valueType="num">
                                      <p:cBhvr>
                                        <p:cTn id="163" dur="1000" fill="hold"/>
                                        <p:tgtEl>
                                          <p:spTgt spid="68"/>
                                        </p:tgtEl>
                                        <p:attrNameLst>
                                          <p:attrName>ppt_x</p:attrName>
                                        </p:attrNameLst>
                                      </p:cBhvr>
                                      <p:tavLst>
                                        <p:tav tm="0">
                                          <p:val>
                                            <p:strVal val="#ppt_x"/>
                                          </p:val>
                                        </p:tav>
                                        <p:tav tm="100000">
                                          <p:val>
                                            <p:strVal val="#ppt_x"/>
                                          </p:val>
                                        </p:tav>
                                      </p:tavLst>
                                    </p:anim>
                                    <p:anim calcmode="lin" valueType="num">
                                      <p:cBhvr>
                                        <p:cTn id="164"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7" grpId="0" animBg="1"/>
      <p:bldP spid="19618" grpId="0" animBg="1"/>
      <p:bldP spid="19619" grpId="0" animBg="1"/>
      <p:bldP spid="19620" grpId="0" animBg="1"/>
      <p:bldP spid="19621" grpId="0" animBg="1"/>
      <p:bldP spid="19622" grpId="0" animBg="1"/>
      <p:bldP spid="19655" grpId="0" animBg="1"/>
      <p:bldP spid="19657" grpId="0" animBg="1"/>
      <p:bldP spid="19658" grpId="0" animBg="1"/>
      <p:bldP spid="19659" grpId="0" animBg="1"/>
      <p:bldP spid="19660" grpId="0" animBg="1"/>
      <p:bldP spid="19661" grpId="0" animBg="1"/>
      <p:bldP spid="19662" grpId="0" animBg="1"/>
      <p:bldP spid="19663" grpId="0" animBg="1"/>
      <p:bldP spid="19664" grpId="0" animBg="1"/>
      <p:bldP spid="19665" grpId="0" animBg="1"/>
      <p:bldP spid="19666" grpId="0" animBg="1"/>
      <p:bldP spid="60" grpId="0" animBg="1"/>
      <p:bldP spid="19625" grpId="0" animBg="1"/>
      <p:bldP spid="19623" grpId="0" animBg="1"/>
      <p:bldP spid="30" grpId="0" animBg="1"/>
      <p:bldP spid="31" grpId="0" animBg="1"/>
      <p:bldP spid="28" grpId="0"/>
      <p:bldP spid="29" grpId="0"/>
      <p:bldP spid="35"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p:nvPr/>
        </p:nvSpPr>
        <p:spPr bwMode="auto">
          <a:xfrm>
            <a:off x="705452" y="1118280"/>
            <a:ext cx="5000627" cy="2000813"/>
          </a:xfrm>
          <a:custGeom>
            <a:avLst/>
            <a:gdLst/>
            <a:ahLst/>
            <a:cxnLst/>
            <a:rect l="l" t="t" r="r" b="b"/>
            <a:pathLst>
              <a:path w="1075437" h="1500610">
                <a:moveTo>
                  <a:pt x="92783" y="0"/>
                </a:moveTo>
                <a:cubicBezTo>
                  <a:pt x="92783" y="0"/>
                  <a:pt x="92783" y="0"/>
                  <a:pt x="978437" y="0"/>
                </a:cubicBezTo>
                <a:cubicBezTo>
                  <a:pt x="1033263" y="0"/>
                  <a:pt x="1075437" y="42149"/>
                  <a:pt x="1075437" y="96942"/>
                </a:cubicBezTo>
                <a:cubicBezTo>
                  <a:pt x="1075437" y="96942"/>
                  <a:pt x="1075437" y="96942"/>
                  <a:pt x="1075437" y="805685"/>
                </a:cubicBezTo>
                <a:lnTo>
                  <a:pt x="1075437" y="826263"/>
                </a:lnTo>
                <a:lnTo>
                  <a:pt x="1075437" y="982068"/>
                </a:lnTo>
                <a:lnTo>
                  <a:pt x="1075437" y="1500610"/>
                </a:lnTo>
                <a:lnTo>
                  <a:pt x="806654" y="1079010"/>
                </a:lnTo>
                <a:cubicBezTo>
                  <a:pt x="681675" y="1079010"/>
                  <a:pt x="465769" y="1079010"/>
                  <a:pt x="92783" y="1079010"/>
                </a:cubicBezTo>
                <a:cubicBezTo>
                  <a:pt x="42174" y="1079010"/>
                  <a:pt x="0" y="1036861"/>
                  <a:pt x="0" y="982068"/>
                </a:cubicBezTo>
                <a:lnTo>
                  <a:pt x="0" y="96942"/>
                </a:lnTo>
                <a:cubicBezTo>
                  <a:pt x="0" y="42149"/>
                  <a:pt x="42174" y="0"/>
                  <a:pt x="92783"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 name="Freeform 9"/>
          <p:cNvSpPr/>
          <p:nvPr/>
        </p:nvSpPr>
        <p:spPr bwMode="auto">
          <a:xfrm>
            <a:off x="825851" y="1231999"/>
            <a:ext cx="4759829" cy="1199336"/>
          </a:xfrm>
          <a:custGeom>
            <a:avLst/>
            <a:gdLst>
              <a:gd name="T0" fmla="*/ 187 w 187"/>
              <a:gd name="T1" fmla="*/ 163 h 186"/>
              <a:gd name="T2" fmla="*/ 163 w 187"/>
              <a:gd name="T3" fmla="*/ 186 h 186"/>
              <a:gd name="T4" fmla="*/ 24 w 187"/>
              <a:gd name="T5" fmla="*/ 186 h 186"/>
              <a:gd name="T6" fmla="*/ 0 w 187"/>
              <a:gd name="T7" fmla="*/ 163 h 186"/>
              <a:gd name="T8" fmla="*/ 0 w 187"/>
              <a:gd name="T9" fmla="*/ 23 h 186"/>
              <a:gd name="T10" fmla="*/ 24 w 187"/>
              <a:gd name="T11" fmla="*/ 0 h 186"/>
              <a:gd name="T12" fmla="*/ 163 w 187"/>
              <a:gd name="T13" fmla="*/ 0 h 186"/>
              <a:gd name="T14" fmla="*/ 187 w 187"/>
              <a:gd name="T15" fmla="*/ 23 h 186"/>
              <a:gd name="T16" fmla="*/ 187 w 187"/>
              <a:gd name="T17" fmla="*/ 1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6">
                <a:moveTo>
                  <a:pt x="187" y="163"/>
                </a:moveTo>
                <a:cubicBezTo>
                  <a:pt x="187" y="176"/>
                  <a:pt x="176" y="186"/>
                  <a:pt x="163" y="186"/>
                </a:cubicBezTo>
                <a:cubicBezTo>
                  <a:pt x="24" y="186"/>
                  <a:pt x="24" y="186"/>
                  <a:pt x="24" y="186"/>
                </a:cubicBezTo>
                <a:cubicBezTo>
                  <a:pt x="11" y="186"/>
                  <a:pt x="0" y="176"/>
                  <a:pt x="0" y="163"/>
                </a:cubicBezTo>
                <a:cubicBezTo>
                  <a:pt x="0" y="23"/>
                  <a:pt x="0" y="23"/>
                  <a:pt x="0" y="23"/>
                </a:cubicBezTo>
                <a:cubicBezTo>
                  <a:pt x="0" y="10"/>
                  <a:pt x="11" y="0"/>
                  <a:pt x="24" y="0"/>
                </a:cubicBezTo>
                <a:cubicBezTo>
                  <a:pt x="163" y="0"/>
                  <a:pt x="163" y="0"/>
                  <a:pt x="163" y="0"/>
                </a:cubicBezTo>
                <a:cubicBezTo>
                  <a:pt x="176" y="0"/>
                  <a:pt x="187" y="10"/>
                  <a:pt x="187" y="23"/>
                </a:cubicBezTo>
                <a:lnTo>
                  <a:pt x="187" y="163"/>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12" name="Freeform 14"/>
          <p:cNvSpPr/>
          <p:nvPr/>
        </p:nvSpPr>
        <p:spPr bwMode="auto">
          <a:xfrm>
            <a:off x="6449420" y="1155436"/>
            <a:ext cx="5017240" cy="2000813"/>
          </a:xfrm>
          <a:custGeom>
            <a:avLst/>
            <a:gdLst/>
            <a:ahLst/>
            <a:cxnLst/>
            <a:rect l="l" t="t" r="r" b="b"/>
            <a:pathLst>
              <a:path w="1079010" h="1500610">
                <a:moveTo>
                  <a:pt x="96943" y="0"/>
                </a:moveTo>
                <a:cubicBezTo>
                  <a:pt x="982068" y="0"/>
                  <a:pt x="982068" y="0"/>
                  <a:pt x="982068" y="0"/>
                </a:cubicBezTo>
                <a:cubicBezTo>
                  <a:pt x="1036861" y="0"/>
                  <a:pt x="1079010" y="42149"/>
                  <a:pt x="1079010" y="96942"/>
                </a:cubicBezTo>
                <a:lnTo>
                  <a:pt x="1079010" y="982068"/>
                </a:lnTo>
                <a:cubicBezTo>
                  <a:pt x="1079010" y="1036861"/>
                  <a:pt x="1036861" y="1079010"/>
                  <a:pt x="982068" y="1079010"/>
                </a:cubicBezTo>
                <a:cubicBezTo>
                  <a:pt x="611610" y="1079010"/>
                  <a:pt x="396203" y="1079010"/>
                  <a:pt x="270951" y="1079010"/>
                </a:cubicBezTo>
                <a:lnTo>
                  <a:pt x="0" y="1500610"/>
                </a:lnTo>
                <a:lnTo>
                  <a:pt x="0" y="982068"/>
                </a:lnTo>
                <a:lnTo>
                  <a:pt x="0" y="826263"/>
                </a:lnTo>
                <a:lnTo>
                  <a:pt x="0" y="805685"/>
                </a:lnTo>
                <a:cubicBezTo>
                  <a:pt x="0" y="96942"/>
                  <a:pt x="0" y="96942"/>
                  <a:pt x="0" y="96942"/>
                </a:cubicBezTo>
                <a:cubicBezTo>
                  <a:pt x="0" y="42149"/>
                  <a:pt x="42149" y="0"/>
                  <a:pt x="96943"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4" name="Freeform 16"/>
          <p:cNvSpPr/>
          <p:nvPr/>
        </p:nvSpPr>
        <p:spPr bwMode="auto">
          <a:xfrm>
            <a:off x="6595471" y="1269155"/>
            <a:ext cx="4727520" cy="1199336"/>
          </a:xfrm>
          <a:custGeom>
            <a:avLst/>
            <a:gdLst>
              <a:gd name="T0" fmla="*/ 0 w 186"/>
              <a:gd name="T1" fmla="*/ 163 h 186"/>
              <a:gd name="T2" fmla="*/ 23 w 186"/>
              <a:gd name="T3" fmla="*/ 186 h 186"/>
              <a:gd name="T4" fmla="*/ 163 w 186"/>
              <a:gd name="T5" fmla="*/ 186 h 186"/>
              <a:gd name="T6" fmla="*/ 186 w 186"/>
              <a:gd name="T7" fmla="*/ 163 h 186"/>
              <a:gd name="T8" fmla="*/ 186 w 186"/>
              <a:gd name="T9" fmla="*/ 23 h 186"/>
              <a:gd name="T10" fmla="*/ 163 w 186"/>
              <a:gd name="T11" fmla="*/ 0 h 186"/>
              <a:gd name="T12" fmla="*/ 23 w 186"/>
              <a:gd name="T13" fmla="*/ 0 h 186"/>
              <a:gd name="T14" fmla="*/ 0 w 186"/>
              <a:gd name="T15" fmla="*/ 23 h 186"/>
              <a:gd name="T16" fmla="*/ 0 w 186"/>
              <a:gd name="T17" fmla="*/ 1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6">
                <a:moveTo>
                  <a:pt x="0" y="163"/>
                </a:moveTo>
                <a:cubicBezTo>
                  <a:pt x="0" y="176"/>
                  <a:pt x="10" y="186"/>
                  <a:pt x="23" y="186"/>
                </a:cubicBezTo>
                <a:cubicBezTo>
                  <a:pt x="163" y="186"/>
                  <a:pt x="163" y="186"/>
                  <a:pt x="163" y="186"/>
                </a:cubicBezTo>
                <a:cubicBezTo>
                  <a:pt x="176" y="186"/>
                  <a:pt x="186" y="176"/>
                  <a:pt x="186" y="163"/>
                </a:cubicBezTo>
                <a:cubicBezTo>
                  <a:pt x="186" y="23"/>
                  <a:pt x="186" y="23"/>
                  <a:pt x="186" y="23"/>
                </a:cubicBezTo>
                <a:cubicBezTo>
                  <a:pt x="186" y="10"/>
                  <a:pt x="176" y="0"/>
                  <a:pt x="163" y="0"/>
                </a:cubicBezTo>
                <a:cubicBezTo>
                  <a:pt x="23" y="0"/>
                  <a:pt x="23" y="0"/>
                  <a:pt x="23" y="0"/>
                </a:cubicBezTo>
                <a:cubicBezTo>
                  <a:pt x="10" y="0"/>
                  <a:pt x="0" y="10"/>
                  <a:pt x="0" y="23"/>
                </a:cubicBezTo>
                <a:lnTo>
                  <a:pt x="0" y="163"/>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19" name="Freeform 21"/>
          <p:cNvSpPr/>
          <p:nvPr/>
        </p:nvSpPr>
        <p:spPr bwMode="auto">
          <a:xfrm>
            <a:off x="705452" y="3908493"/>
            <a:ext cx="5000627" cy="2003195"/>
          </a:xfrm>
          <a:custGeom>
            <a:avLst/>
            <a:gdLst/>
            <a:ahLst/>
            <a:cxnLst/>
            <a:rect l="l" t="t" r="r" b="b"/>
            <a:pathLst>
              <a:path w="1075437" h="1502396">
                <a:moveTo>
                  <a:pt x="1075437" y="0"/>
                </a:moveTo>
                <a:lnTo>
                  <a:pt x="1075437" y="518703"/>
                </a:lnTo>
                <a:lnTo>
                  <a:pt x="1075437" y="674765"/>
                </a:lnTo>
                <a:lnTo>
                  <a:pt x="1075437" y="691352"/>
                </a:lnTo>
                <a:cubicBezTo>
                  <a:pt x="1075437" y="1405293"/>
                  <a:pt x="1075437" y="1405293"/>
                  <a:pt x="1075437" y="1405293"/>
                </a:cubicBezTo>
                <a:cubicBezTo>
                  <a:pt x="1075437" y="1455956"/>
                  <a:pt x="1033263" y="1502396"/>
                  <a:pt x="978437" y="1502396"/>
                </a:cubicBezTo>
                <a:cubicBezTo>
                  <a:pt x="92783" y="1502396"/>
                  <a:pt x="92783" y="1502396"/>
                  <a:pt x="92783" y="1502396"/>
                </a:cubicBezTo>
                <a:cubicBezTo>
                  <a:pt x="42174" y="1502396"/>
                  <a:pt x="0" y="1455956"/>
                  <a:pt x="0" y="1405293"/>
                </a:cubicBezTo>
                <a:lnTo>
                  <a:pt x="0" y="518703"/>
                </a:lnTo>
                <a:cubicBezTo>
                  <a:pt x="0" y="463819"/>
                  <a:pt x="42174" y="421600"/>
                  <a:pt x="92783" y="421600"/>
                </a:cubicBezTo>
                <a:cubicBezTo>
                  <a:pt x="464390" y="421600"/>
                  <a:pt x="680077" y="421600"/>
                  <a:pt x="805264" y="42160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1" name="Freeform 23"/>
          <p:cNvSpPr/>
          <p:nvPr/>
        </p:nvSpPr>
        <p:spPr bwMode="auto">
          <a:xfrm>
            <a:off x="825851" y="4579055"/>
            <a:ext cx="4759829" cy="1207533"/>
          </a:xfrm>
          <a:custGeom>
            <a:avLst/>
            <a:gdLst>
              <a:gd name="T0" fmla="*/ 187 w 187"/>
              <a:gd name="T1" fmla="*/ 163 h 187"/>
              <a:gd name="T2" fmla="*/ 163 w 187"/>
              <a:gd name="T3" fmla="*/ 187 h 187"/>
              <a:gd name="T4" fmla="*/ 24 w 187"/>
              <a:gd name="T5" fmla="*/ 187 h 187"/>
              <a:gd name="T6" fmla="*/ 0 w 187"/>
              <a:gd name="T7" fmla="*/ 163 h 187"/>
              <a:gd name="T8" fmla="*/ 0 w 187"/>
              <a:gd name="T9" fmla="*/ 24 h 187"/>
              <a:gd name="T10" fmla="*/ 24 w 187"/>
              <a:gd name="T11" fmla="*/ 0 h 187"/>
              <a:gd name="T12" fmla="*/ 163 w 187"/>
              <a:gd name="T13" fmla="*/ 0 h 187"/>
              <a:gd name="T14" fmla="*/ 187 w 187"/>
              <a:gd name="T15" fmla="*/ 24 h 187"/>
              <a:gd name="T16" fmla="*/ 187 w 187"/>
              <a:gd name="T17" fmla="*/ 16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7">
                <a:moveTo>
                  <a:pt x="187" y="163"/>
                </a:moveTo>
                <a:cubicBezTo>
                  <a:pt x="187" y="176"/>
                  <a:pt x="176" y="187"/>
                  <a:pt x="163" y="187"/>
                </a:cubicBezTo>
                <a:cubicBezTo>
                  <a:pt x="24" y="187"/>
                  <a:pt x="24" y="187"/>
                  <a:pt x="24" y="187"/>
                </a:cubicBezTo>
                <a:cubicBezTo>
                  <a:pt x="11" y="187"/>
                  <a:pt x="0" y="176"/>
                  <a:pt x="0" y="163"/>
                </a:cubicBezTo>
                <a:cubicBezTo>
                  <a:pt x="0" y="24"/>
                  <a:pt x="0" y="24"/>
                  <a:pt x="0" y="24"/>
                </a:cubicBezTo>
                <a:cubicBezTo>
                  <a:pt x="0" y="11"/>
                  <a:pt x="11" y="0"/>
                  <a:pt x="24" y="0"/>
                </a:cubicBezTo>
                <a:cubicBezTo>
                  <a:pt x="163" y="0"/>
                  <a:pt x="163" y="0"/>
                  <a:pt x="163" y="0"/>
                </a:cubicBezTo>
                <a:cubicBezTo>
                  <a:pt x="176" y="0"/>
                  <a:pt x="187" y="11"/>
                  <a:pt x="187" y="24"/>
                </a:cubicBezTo>
                <a:lnTo>
                  <a:pt x="187" y="163"/>
                </a:ln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26" name="Freeform 28"/>
          <p:cNvSpPr/>
          <p:nvPr/>
        </p:nvSpPr>
        <p:spPr bwMode="auto">
          <a:xfrm>
            <a:off x="6449420" y="3893060"/>
            <a:ext cx="5017240" cy="2003195"/>
          </a:xfrm>
          <a:custGeom>
            <a:avLst/>
            <a:gdLst/>
            <a:ahLst/>
            <a:cxnLst/>
            <a:rect l="l" t="t" r="r" b="b"/>
            <a:pathLst>
              <a:path w="1079010" h="1502396">
                <a:moveTo>
                  <a:pt x="0" y="0"/>
                </a:moveTo>
                <a:lnTo>
                  <a:pt x="272352" y="421600"/>
                </a:lnTo>
                <a:cubicBezTo>
                  <a:pt x="397806" y="421600"/>
                  <a:pt x="612987" y="421600"/>
                  <a:pt x="982068" y="421600"/>
                </a:cubicBezTo>
                <a:cubicBezTo>
                  <a:pt x="1036861" y="421600"/>
                  <a:pt x="1079010" y="463819"/>
                  <a:pt x="1079010" y="518703"/>
                </a:cubicBezTo>
                <a:lnTo>
                  <a:pt x="1079010" y="1405293"/>
                </a:lnTo>
                <a:cubicBezTo>
                  <a:pt x="1079010" y="1455956"/>
                  <a:pt x="1036861" y="1502396"/>
                  <a:pt x="982068" y="1502396"/>
                </a:cubicBezTo>
                <a:cubicBezTo>
                  <a:pt x="982068" y="1502396"/>
                  <a:pt x="982068" y="1502396"/>
                  <a:pt x="96943" y="1502396"/>
                </a:cubicBezTo>
                <a:cubicBezTo>
                  <a:pt x="42149" y="1502396"/>
                  <a:pt x="0" y="1455956"/>
                  <a:pt x="0" y="1405293"/>
                </a:cubicBezTo>
                <a:cubicBezTo>
                  <a:pt x="0" y="1405293"/>
                  <a:pt x="0" y="1405293"/>
                  <a:pt x="0" y="691352"/>
                </a:cubicBezTo>
                <a:cubicBezTo>
                  <a:pt x="0" y="685865"/>
                  <a:pt x="0" y="680337"/>
                  <a:pt x="0" y="674765"/>
                </a:cubicBezTo>
                <a:lnTo>
                  <a:pt x="0" y="518703"/>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 name="Freeform 30"/>
          <p:cNvSpPr/>
          <p:nvPr/>
        </p:nvSpPr>
        <p:spPr bwMode="auto">
          <a:xfrm>
            <a:off x="6595471" y="4563622"/>
            <a:ext cx="4727520" cy="1207533"/>
          </a:xfrm>
          <a:custGeom>
            <a:avLst/>
            <a:gdLst>
              <a:gd name="T0" fmla="*/ 0 w 186"/>
              <a:gd name="T1" fmla="*/ 163 h 187"/>
              <a:gd name="T2" fmla="*/ 23 w 186"/>
              <a:gd name="T3" fmla="*/ 187 h 187"/>
              <a:gd name="T4" fmla="*/ 163 w 186"/>
              <a:gd name="T5" fmla="*/ 187 h 187"/>
              <a:gd name="T6" fmla="*/ 186 w 186"/>
              <a:gd name="T7" fmla="*/ 163 h 187"/>
              <a:gd name="T8" fmla="*/ 186 w 186"/>
              <a:gd name="T9" fmla="*/ 24 h 187"/>
              <a:gd name="T10" fmla="*/ 163 w 186"/>
              <a:gd name="T11" fmla="*/ 0 h 187"/>
              <a:gd name="T12" fmla="*/ 23 w 186"/>
              <a:gd name="T13" fmla="*/ 0 h 187"/>
              <a:gd name="T14" fmla="*/ 0 w 186"/>
              <a:gd name="T15" fmla="*/ 24 h 187"/>
              <a:gd name="T16" fmla="*/ 0 w 186"/>
              <a:gd name="T17" fmla="*/ 16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87">
                <a:moveTo>
                  <a:pt x="0" y="163"/>
                </a:moveTo>
                <a:cubicBezTo>
                  <a:pt x="0" y="176"/>
                  <a:pt x="10" y="187"/>
                  <a:pt x="23" y="187"/>
                </a:cubicBezTo>
                <a:cubicBezTo>
                  <a:pt x="163" y="187"/>
                  <a:pt x="163" y="187"/>
                  <a:pt x="163" y="187"/>
                </a:cubicBezTo>
                <a:cubicBezTo>
                  <a:pt x="176" y="187"/>
                  <a:pt x="186" y="176"/>
                  <a:pt x="186" y="163"/>
                </a:cubicBezTo>
                <a:cubicBezTo>
                  <a:pt x="186" y="24"/>
                  <a:pt x="186" y="24"/>
                  <a:pt x="186" y="24"/>
                </a:cubicBezTo>
                <a:cubicBezTo>
                  <a:pt x="186" y="11"/>
                  <a:pt x="176" y="0"/>
                  <a:pt x="163" y="0"/>
                </a:cubicBezTo>
                <a:cubicBezTo>
                  <a:pt x="23" y="0"/>
                  <a:pt x="23" y="0"/>
                  <a:pt x="23" y="0"/>
                </a:cubicBezTo>
                <a:cubicBezTo>
                  <a:pt x="10" y="0"/>
                  <a:pt x="0" y="11"/>
                  <a:pt x="0" y="24"/>
                </a:cubicBezTo>
                <a:lnTo>
                  <a:pt x="0" y="163"/>
                </a:lnTo>
                <a:close/>
              </a:path>
            </a:pathLst>
          </a:cu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20481" name="Freeform 35"/>
          <p:cNvSpPr/>
          <p:nvPr/>
        </p:nvSpPr>
        <p:spPr bwMode="auto">
          <a:xfrm>
            <a:off x="5158557" y="2784292"/>
            <a:ext cx="1832552" cy="1479779"/>
          </a:xfrm>
          <a:custGeom>
            <a:avLst/>
            <a:gdLst>
              <a:gd name="T0" fmla="*/ 28 w 661"/>
              <a:gd name="T1" fmla="*/ 265 h 265"/>
              <a:gd name="T2" fmla="*/ 0 w 661"/>
              <a:gd name="T3" fmla="*/ 237 h 265"/>
              <a:gd name="T4" fmla="*/ 0 w 661"/>
              <a:gd name="T5" fmla="*/ 28 h 265"/>
              <a:gd name="T6" fmla="*/ 28 w 661"/>
              <a:gd name="T7" fmla="*/ 0 h 265"/>
              <a:gd name="T8" fmla="*/ 633 w 661"/>
              <a:gd name="T9" fmla="*/ 0 h 265"/>
              <a:gd name="T10" fmla="*/ 661 w 661"/>
              <a:gd name="T11" fmla="*/ 28 h 265"/>
              <a:gd name="T12" fmla="*/ 661 w 661"/>
              <a:gd name="T13" fmla="*/ 237 h 265"/>
              <a:gd name="T14" fmla="*/ 633 w 661"/>
              <a:gd name="T15" fmla="*/ 265 h 265"/>
              <a:gd name="T16" fmla="*/ 28 w 661"/>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1" h="265">
                <a:moveTo>
                  <a:pt x="28" y="265"/>
                </a:moveTo>
                <a:cubicBezTo>
                  <a:pt x="12" y="265"/>
                  <a:pt x="0" y="252"/>
                  <a:pt x="0" y="237"/>
                </a:cubicBezTo>
                <a:cubicBezTo>
                  <a:pt x="0" y="28"/>
                  <a:pt x="0" y="28"/>
                  <a:pt x="0" y="28"/>
                </a:cubicBezTo>
                <a:cubicBezTo>
                  <a:pt x="0" y="12"/>
                  <a:pt x="12" y="0"/>
                  <a:pt x="28" y="0"/>
                </a:cubicBezTo>
                <a:cubicBezTo>
                  <a:pt x="633" y="0"/>
                  <a:pt x="633" y="0"/>
                  <a:pt x="633" y="0"/>
                </a:cubicBezTo>
                <a:cubicBezTo>
                  <a:pt x="648" y="0"/>
                  <a:pt x="661" y="12"/>
                  <a:pt x="661" y="28"/>
                </a:cubicBezTo>
                <a:cubicBezTo>
                  <a:pt x="661" y="237"/>
                  <a:pt x="661" y="237"/>
                  <a:pt x="661" y="237"/>
                </a:cubicBezTo>
                <a:cubicBezTo>
                  <a:pt x="661" y="252"/>
                  <a:pt x="648" y="265"/>
                  <a:pt x="633" y="265"/>
                </a:cubicBezTo>
                <a:cubicBezTo>
                  <a:pt x="28" y="265"/>
                  <a:pt x="28" y="265"/>
                  <a:pt x="28" y="265"/>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 name="TextBox 2"/>
          <p:cNvSpPr txBox="1"/>
          <p:nvPr/>
        </p:nvSpPr>
        <p:spPr>
          <a:xfrm>
            <a:off x="5445618" y="2852553"/>
            <a:ext cx="381724" cy="584775"/>
          </a:xfrm>
          <a:prstGeom prst="rect">
            <a:avLst/>
          </a:prstGeom>
          <a:noFill/>
        </p:spPr>
        <p:txBody>
          <a:bodyPr wrap="square" rtlCol="0">
            <a:spAutoFit/>
          </a:bodyPr>
          <a:lstStyle/>
          <a:p>
            <a:r>
              <a:rPr lang="en-US" altLang="zh-CN" sz="3200" b="1" dirty="0">
                <a:solidFill>
                  <a:schemeClr val="tx2"/>
                </a:solidFill>
                <a:cs typeface="+mn-ea"/>
                <a:sym typeface="+mn-lt"/>
              </a:rPr>
              <a:t>S</a:t>
            </a:r>
            <a:endParaRPr lang="zh-CN" altLang="en-US" sz="3200" b="1" dirty="0">
              <a:solidFill>
                <a:schemeClr val="tx2"/>
              </a:solidFill>
              <a:cs typeface="+mn-ea"/>
              <a:sym typeface="+mn-lt"/>
            </a:endParaRPr>
          </a:p>
        </p:txBody>
      </p:sp>
      <p:sp>
        <p:nvSpPr>
          <p:cNvPr id="57" name="TextBox 56"/>
          <p:cNvSpPr txBox="1"/>
          <p:nvPr/>
        </p:nvSpPr>
        <p:spPr>
          <a:xfrm>
            <a:off x="6228078" y="2852553"/>
            <a:ext cx="381724" cy="584775"/>
          </a:xfrm>
          <a:prstGeom prst="rect">
            <a:avLst/>
          </a:prstGeom>
          <a:noFill/>
        </p:spPr>
        <p:txBody>
          <a:bodyPr wrap="square" rtlCol="0">
            <a:spAutoFit/>
          </a:bodyPr>
          <a:lstStyle/>
          <a:p>
            <a:r>
              <a:rPr lang="en-US" altLang="zh-CN" sz="3200" b="1" dirty="0">
                <a:solidFill>
                  <a:schemeClr val="tx2"/>
                </a:solidFill>
                <a:cs typeface="+mn-ea"/>
                <a:sym typeface="+mn-lt"/>
              </a:rPr>
              <a:t>O</a:t>
            </a:r>
            <a:endParaRPr lang="zh-CN" altLang="en-US" sz="3200" b="1" dirty="0">
              <a:solidFill>
                <a:schemeClr val="tx2"/>
              </a:solidFill>
              <a:cs typeface="+mn-ea"/>
              <a:sym typeface="+mn-lt"/>
            </a:endParaRPr>
          </a:p>
        </p:txBody>
      </p:sp>
      <p:sp>
        <p:nvSpPr>
          <p:cNvPr id="58" name="TextBox 57"/>
          <p:cNvSpPr txBox="1"/>
          <p:nvPr/>
        </p:nvSpPr>
        <p:spPr>
          <a:xfrm>
            <a:off x="5445618" y="3491738"/>
            <a:ext cx="381724" cy="584775"/>
          </a:xfrm>
          <a:prstGeom prst="rect">
            <a:avLst/>
          </a:prstGeom>
          <a:noFill/>
        </p:spPr>
        <p:txBody>
          <a:bodyPr wrap="square" rtlCol="0">
            <a:spAutoFit/>
          </a:bodyPr>
          <a:lstStyle/>
          <a:p>
            <a:r>
              <a:rPr lang="en-US" altLang="zh-CN" sz="3200" b="1" dirty="0">
                <a:solidFill>
                  <a:schemeClr val="tx2"/>
                </a:solidFill>
                <a:cs typeface="+mn-ea"/>
                <a:sym typeface="+mn-lt"/>
              </a:rPr>
              <a:t>W</a:t>
            </a:r>
            <a:endParaRPr lang="zh-CN" altLang="en-US" sz="3200" b="1" dirty="0">
              <a:solidFill>
                <a:schemeClr val="tx2"/>
              </a:solidFill>
              <a:cs typeface="+mn-ea"/>
              <a:sym typeface="+mn-lt"/>
            </a:endParaRPr>
          </a:p>
        </p:txBody>
      </p:sp>
      <p:sp>
        <p:nvSpPr>
          <p:cNvPr id="59" name="TextBox 58"/>
          <p:cNvSpPr txBox="1"/>
          <p:nvPr/>
        </p:nvSpPr>
        <p:spPr>
          <a:xfrm>
            <a:off x="6228078" y="3491738"/>
            <a:ext cx="381724" cy="584775"/>
          </a:xfrm>
          <a:prstGeom prst="rect">
            <a:avLst/>
          </a:prstGeom>
          <a:noFill/>
        </p:spPr>
        <p:txBody>
          <a:bodyPr wrap="square" rtlCol="0">
            <a:spAutoFit/>
          </a:bodyPr>
          <a:lstStyle/>
          <a:p>
            <a:r>
              <a:rPr lang="en-US" altLang="zh-CN" sz="3200" b="1" dirty="0">
                <a:solidFill>
                  <a:schemeClr val="tx2"/>
                </a:solidFill>
                <a:cs typeface="+mn-ea"/>
                <a:sym typeface="+mn-lt"/>
              </a:rPr>
              <a:t>T</a:t>
            </a:r>
            <a:endParaRPr lang="zh-CN" altLang="en-US" sz="3200" b="1" dirty="0">
              <a:solidFill>
                <a:schemeClr val="tx2"/>
              </a:solidFill>
              <a:cs typeface="+mn-ea"/>
              <a:sym typeface="+mn-lt"/>
            </a:endParaRPr>
          </a:p>
        </p:txBody>
      </p:sp>
      <p:sp>
        <p:nvSpPr>
          <p:cNvPr id="20" name="副标题 2"/>
          <p:cNvSpPr txBox="1"/>
          <p:nvPr/>
        </p:nvSpPr>
        <p:spPr>
          <a:xfrm>
            <a:off x="963296" y="1433896"/>
            <a:ext cx="4427357" cy="84194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b="1" dirty="0">
                <a:solidFill>
                  <a:schemeClr val="bg1"/>
                </a:solidFill>
                <a:cs typeface="+mn-ea"/>
                <a:sym typeface="+mn-lt"/>
              </a:rPr>
              <a:t>单击添加文本单击添加文本单击添加文本</a:t>
            </a:r>
          </a:p>
        </p:txBody>
      </p:sp>
      <p:sp>
        <p:nvSpPr>
          <p:cNvPr id="22" name="副标题 2"/>
          <p:cNvSpPr txBox="1"/>
          <p:nvPr/>
        </p:nvSpPr>
        <p:spPr>
          <a:xfrm>
            <a:off x="6748643" y="1465921"/>
            <a:ext cx="4427357" cy="84194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b="1" dirty="0">
                <a:solidFill>
                  <a:schemeClr val="bg1"/>
                </a:solidFill>
                <a:cs typeface="+mn-ea"/>
                <a:sym typeface="+mn-lt"/>
              </a:rPr>
              <a:t>单击添加文本单击添加文本单击添加文本</a:t>
            </a:r>
          </a:p>
        </p:txBody>
      </p:sp>
      <p:sp>
        <p:nvSpPr>
          <p:cNvPr id="23" name="副标题 2"/>
          <p:cNvSpPr txBox="1"/>
          <p:nvPr/>
        </p:nvSpPr>
        <p:spPr>
          <a:xfrm>
            <a:off x="963298" y="4810676"/>
            <a:ext cx="4427357" cy="84194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b="1" dirty="0">
                <a:solidFill>
                  <a:schemeClr val="bg1"/>
                </a:solidFill>
                <a:cs typeface="+mn-ea"/>
                <a:sym typeface="+mn-lt"/>
              </a:rPr>
              <a:t>单击添加文本单击添加文本单击添加文本</a:t>
            </a:r>
          </a:p>
        </p:txBody>
      </p:sp>
      <p:sp>
        <p:nvSpPr>
          <p:cNvPr id="24" name="副标题 2"/>
          <p:cNvSpPr txBox="1"/>
          <p:nvPr/>
        </p:nvSpPr>
        <p:spPr>
          <a:xfrm>
            <a:off x="6749913" y="4716649"/>
            <a:ext cx="4716747" cy="1051200"/>
          </a:xfrm>
          <a:prstGeom prst="rect">
            <a:avLst/>
          </a:prstGeom>
        </p:spPr>
        <p:txBody>
          <a:bodyPr vert="horz" lIns="121920" tIns="60960" rIns="121920" bIns="60960" rtlCol="0">
            <a:noAutofit/>
          </a:bodyPr>
          <a:lstStyle>
            <a:defPPr>
              <a:defRPr lang="zh-CN"/>
            </a:defPPr>
            <a:lvl1pPr indent="0">
              <a:lnSpc>
                <a:spcPct val="120000"/>
              </a:lnSpc>
              <a:spcBef>
                <a:spcPct val="20000"/>
              </a:spcBef>
              <a:buFont typeface="Arial" panose="020B0604020202020204" pitchFamily="34" charset="0"/>
              <a:buNone/>
              <a:defRPr sz="1600">
                <a:solidFill>
                  <a:schemeClr val="accent6"/>
                </a:solidFill>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pPr>
              <a:lnSpc>
                <a:spcPct val="100000"/>
              </a:lnSpc>
            </a:pPr>
            <a:r>
              <a:rPr lang="zh-CN" altLang="en-US" sz="2400" b="1" dirty="0">
                <a:solidFill>
                  <a:schemeClr val="bg1"/>
                </a:solidFill>
                <a:latin typeface="+mn-lt"/>
                <a:ea typeface="+mn-ea"/>
                <a:cs typeface="+mn-ea"/>
                <a:sym typeface="+mn-lt"/>
              </a:rPr>
              <a:t>单击添加文本单击添加文本单击添加文本</a:t>
            </a:r>
          </a:p>
        </p:txBody>
      </p:sp>
      <p:sp>
        <p:nvSpPr>
          <p:cNvPr id="25"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27" name="图片 2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29" name="直接连接符 28"/>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500" fill="hold"/>
                                        <p:tgtEl>
                                          <p:spTgt spid="20481"/>
                                        </p:tgtEl>
                                        <p:attrNameLst>
                                          <p:attrName>ppt_w</p:attrName>
                                        </p:attrNameLst>
                                      </p:cBhvr>
                                      <p:tavLst>
                                        <p:tav tm="0">
                                          <p:val>
                                            <p:fltVal val="0"/>
                                          </p:val>
                                        </p:tav>
                                        <p:tav tm="100000">
                                          <p:val>
                                            <p:strVal val="#ppt_w"/>
                                          </p:val>
                                        </p:tav>
                                      </p:tavLst>
                                    </p:anim>
                                    <p:anim calcmode="lin" valueType="num">
                                      <p:cBhvr>
                                        <p:cTn id="8" dur="500" fill="hold"/>
                                        <p:tgtEl>
                                          <p:spTgt spid="20481"/>
                                        </p:tgtEl>
                                        <p:attrNameLst>
                                          <p:attrName>ppt_h</p:attrName>
                                        </p:attrNameLst>
                                      </p:cBhvr>
                                      <p:tavLst>
                                        <p:tav tm="0">
                                          <p:val>
                                            <p:fltVal val="0"/>
                                          </p:val>
                                        </p:tav>
                                        <p:tav tm="100000">
                                          <p:val>
                                            <p:strVal val="#ppt_h"/>
                                          </p:val>
                                        </p:tav>
                                      </p:tavLst>
                                    </p:anim>
                                    <p:animEffect transition="in" filter="fade">
                                      <p:cBhvr>
                                        <p:cTn id="9" dur="500"/>
                                        <p:tgtEl>
                                          <p:spTgt spid="2048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1000"/>
                                        <p:tgtEl>
                                          <p:spTgt spid="23"/>
                                        </p:tgtEl>
                                      </p:cBhvr>
                                    </p:animEffect>
                                    <p:anim calcmode="lin" valueType="num">
                                      <p:cBhvr>
                                        <p:cTn id="70" dur="1000" fill="hold"/>
                                        <p:tgtEl>
                                          <p:spTgt spid="23"/>
                                        </p:tgtEl>
                                        <p:attrNameLst>
                                          <p:attrName>ppt_x</p:attrName>
                                        </p:attrNameLst>
                                      </p:cBhvr>
                                      <p:tavLst>
                                        <p:tav tm="0">
                                          <p:val>
                                            <p:strVal val="#ppt_x"/>
                                          </p:val>
                                        </p:tav>
                                        <p:tav tm="100000">
                                          <p:val>
                                            <p:strVal val="#ppt_x"/>
                                          </p:val>
                                        </p:tav>
                                      </p:tavLst>
                                    </p:anim>
                                    <p:anim calcmode="lin" valueType="num">
                                      <p:cBhvr>
                                        <p:cTn id="71" dur="1000" fill="hold"/>
                                        <p:tgtEl>
                                          <p:spTgt spid="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21" grpId="0" animBg="1"/>
      <p:bldP spid="26" grpId="0" animBg="1"/>
      <p:bldP spid="28" grpId="0" animBg="1"/>
      <p:bldP spid="20481" grpId="0" animBg="1"/>
      <p:bldP spid="3" grpId="0"/>
      <p:bldP spid="57" grpId="0"/>
      <p:bldP spid="58" grpId="0"/>
      <p:bldP spid="59" grpId="0"/>
      <p:bldP spid="20"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noEditPoints="1"/>
          </p:cNvSpPr>
          <p:nvPr/>
        </p:nvSpPr>
        <p:spPr bwMode="auto">
          <a:xfrm>
            <a:off x="6081184" y="2768601"/>
            <a:ext cx="19051" cy="1344084"/>
          </a:xfrm>
          <a:custGeom>
            <a:avLst/>
            <a:gdLst>
              <a:gd name="T0" fmla="*/ 0 w 4"/>
              <a:gd name="T1" fmla="*/ 267 h 269"/>
              <a:gd name="T2" fmla="*/ 4 w 4"/>
              <a:gd name="T3" fmla="*/ 267 h 269"/>
              <a:gd name="T4" fmla="*/ 2 w 4"/>
              <a:gd name="T5" fmla="*/ 261 h 269"/>
              <a:gd name="T6" fmla="*/ 0 w 4"/>
              <a:gd name="T7" fmla="*/ 243 h 269"/>
              <a:gd name="T8" fmla="*/ 2 w 4"/>
              <a:gd name="T9" fmla="*/ 249 h 269"/>
              <a:gd name="T10" fmla="*/ 4 w 4"/>
              <a:gd name="T11" fmla="*/ 243 h 269"/>
              <a:gd name="T12" fmla="*/ 0 w 4"/>
              <a:gd name="T13" fmla="*/ 243 h 269"/>
              <a:gd name="T14" fmla="*/ 0 w 4"/>
              <a:gd name="T15" fmla="*/ 227 h 269"/>
              <a:gd name="T16" fmla="*/ 4 w 4"/>
              <a:gd name="T17" fmla="*/ 227 h 269"/>
              <a:gd name="T18" fmla="*/ 2 w 4"/>
              <a:gd name="T19" fmla="*/ 221 h 269"/>
              <a:gd name="T20" fmla="*/ 0 w 4"/>
              <a:gd name="T21" fmla="*/ 203 h 269"/>
              <a:gd name="T22" fmla="*/ 2 w 4"/>
              <a:gd name="T23" fmla="*/ 209 h 269"/>
              <a:gd name="T24" fmla="*/ 4 w 4"/>
              <a:gd name="T25" fmla="*/ 203 h 269"/>
              <a:gd name="T26" fmla="*/ 0 w 4"/>
              <a:gd name="T27" fmla="*/ 203 h 269"/>
              <a:gd name="T28" fmla="*/ 0 w 4"/>
              <a:gd name="T29" fmla="*/ 186 h 269"/>
              <a:gd name="T30" fmla="*/ 4 w 4"/>
              <a:gd name="T31" fmla="*/ 186 h 269"/>
              <a:gd name="T32" fmla="*/ 2 w 4"/>
              <a:gd name="T33" fmla="*/ 180 h 269"/>
              <a:gd name="T34" fmla="*/ 0 w 4"/>
              <a:gd name="T35" fmla="*/ 162 h 269"/>
              <a:gd name="T36" fmla="*/ 2 w 4"/>
              <a:gd name="T37" fmla="*/ 168 h 269"/>
              <a:gd name="T38" fmla="*/ 4 w 4"/>
              <a:gd name="T39" fmla="*/ 162 h 269"/>
              <a:gd name="T40" fmla="*/ 0 w 4"/>
              <a:gd name="T41" fmla="*/ 162 h 269"/>
              <a:gd name="T42" fmla="*/ 0 w 4"/>
              <a:gd name="T43" fmla="*/ 146 h 269"/>
              <a:gd name="T44" fmla="*/ 4 w 4"/>
              <a:gd name="T45" fmla="*/ 146 h 269"/>
              <a:gd name="T46" fmla="*/ 2 w 4"/>
              <a:gd name="T47" fmla="*/ 140 h 269"/>
              <a:gd name="T48" fmla="*/ 0 w 4"/>
              <a:gd name="T49" fmla="*/ 122 h 269"/>
              <a:gd name="T50" fmla="*/ 2 w 4"/>
              <a:gd name="T51" fmla="*/ 128 h 269"/>
              <a:gd name="T52" fmla="*/ 4 w 4"/>
              <a:gd name="T53" fmla="*/ 122 h 269"/>
              <a:gd name="T54" fmla="*/ 0 w 4"/>
              <a:gd name="T55" fmla="*/ 122 h 269"/>
              <a:gd name="T56" fmla="*/ 0 w 4"/>
              <a:gd name="T57" fmla="*/ 106 h 269"/>
              <a:gd name="T58" fmla="*/ 4 w 4"/>
              <a:gd name="T59" fmla="*/ 106 h 269"/>
              <a:gd name="T60" fmla="*/ 2 w 4"/>
              <a:gd name="T61" fmla="*/ 100 h 269"/>
              <a:gd name="T62" fmla="*/ 0 w 4"/>
              <a:gd name="T63" fmla="*/ 82 h 269"/>
              <a:gd name="T64" fmla="*/ 2 w 4"/>
              <a:gd name="T65" fmla="*/ 88 h 269"/>
              <a:gd name="T66" fmla="*/ 4 w 4"/>
              <a:gd name="T67" fmla="*/ 82 h 269"/>
              <a:gd name="T68" fmla="*/ 0 w 4"/>
              <a:gd name="T69" fmla="*/ 82 h 269"/>
              <a:gd name="T70" fmla="*/ 0 w 4"/>
              <a:gd name="T71" fmla="*/ 66 h 269"/>
              <a:gd name="T72" fmla="*/ 4 w 4"/>
              <a:gd name="T73" fmla="*/ 66 h 269"/>
              <a:gd name="T74" fmla="*/ 2 w 4"/>
              <a:gd name="T75" fmla="*/ 60 h 269"/>
              <a:gd name="T76" fmla="*/ 0 w 4"/>
              <a:gd name="T77" fmla="*/ 42 h 269"/>
              <a:gd name="T78" fmla="*/ 2 w 4"/>
              <a:gd name="T79" fmla="*/ 48 h 269"/>
              <a:gd name="T80" fmla="*/ 4 w 4"/>
              <a:gd name="T81" fmla="*/ 42 h 269"/>
              <a:gd name="T82" fmla="*/ 0 w 4"/>
              <a:gd name="T83" fmla="*/ 42 h 269"/>
              <a:gd name="T84" fmla="*/ 0 w 4"/>
              <a:gd name="T85" fmla="*/ 26 h 269"/>
              <a:gd name="T86" fmla="*/ 4 w 4"/>
              <a:gd name="T87" fmla="*/ 26 h 269"/>
              <a:gd name="T88" fmla="*/ 2 w 4"/>
              <a:gd name="T89" fmla="*/ 20 h 269"/>
              <a:gd name="T90" fmla="*/ 0 w 4"/>
              <a:gd name="T91" fmla="*/ 2 h 269"/>
              <a:gd name="T92" fmla="*/ 2 w 4"/>
              <a:gd name="T93" fmla="*/ 8 h 269"/>
              <a:gd name="T94" fmla="*/ 4 w 4"/>
              <a:gd name="T95" fmla="*/ 2 h 269"/>
              <a:gd name="T96" fmla="*/ 0 w 4"/>
              <a:gd name="T97"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 h="269">
                <a:moveTo>
                  <a:pt x="0" y="263"/>
                </a:moveTo>
                <a:cubicBezTo>
                  <a:pt x="0" y="267"/>
                  <a:pt x="0" y="267"/>
                  <a:pt x="0" y="267"/>
                </a:cubicBezTo>
                <a:cubicBezTo>
                  <a:pt x="0" y="268"/>
                  <a:pt x="1" y="269"/>
                  <a:pt x="2" y="269"/>
                </a:cubicBezTo>
                <a:cubicBezTo>
                  <a:pt x="3" y="269"/>
                  <a:pt x="4" y="268"/>
                  <a:pt x="4" y="267"/>
                </a:cubicBezTo>
                <a:cubicBezTo>
                  <a:pt x="4" y="263"/>
                  <a:pt x="4" y="263"/>
                  <a:pt x="4" y="263"/>
                </a:cubicBezTo>
                <a:cubicBezTo>
                  <a:pt x="4" y="262"/>
                  <a:pt x="3" y="261"/>
                  <a:pt x="2" y="261"/>
                </a:cubicBezTo>
                <a:cubicBezTo>
                  <a:pt x="1" y="261"/>
                  <a:pt x="0" y="262"/>
                  <a:pt x="0" y="263"/>
                </a:cubicBezTo>
                <a:close/>
                <a:moveTo>
                  <a:pt x="0" y="243"/>
                </a:moveTo>
                <a:cubicBezTo>
                  <a:pt x="0" y="247"/>
                  <a:pt x="0" y="247"/>
                  <a:pt x="0" y="247"/>
                </a:cubicBezTo>
                <a:cubicBezTo>
                  <a:pt x="0" y="248"/>
                  <a:pt x="1" y="249"/>
                  <a:pt x="2" y="249"/>
                </a:cubicBezTo>
                <a:cubicBezTo>
                  <a:pt x="3" y="249"/>
                  <a:pt x="4" y="248"/>
                  <a:pt x="4" y="247"/>
                </a:cubicBezTo>
                <a:cubicBezTo>
                  <a:pt x="4" y="243"/>
                  <a:pt x="4" y="243"/>
                  <a:pt x="4" y="243"/>
                </a:cubicBezTo>
                <a:cubicBezTo>
                  <a:pt x="4" y="242"/>
                  <a:pt x="3" y="241"/>
                  <a:pt x="2" y="241"/>
                </a:cubicBezTo>
                <a:cubicBezTo>
                  <a:pt x="1" y="241"/>
                  <a:pt x="0" y="242"/>
                  <a:pt x="0" y="243"/>
                </a:cubicBezTo>
                <a:close/>
                <a:moveTo>
                  <a:pt x="0" y="223"/>
                </a:moveTo>
                <a:cubicBezTo>
                  <a:pt x="0" y="227"/>
                  <a:pt x="0" y="227"/>
                  <a:pt x="0" y="227"/>
                </a:cubicBezTo>
                <a:cubicBezTo>
                  <a:pt x="0" y="228"/>
                  <a:pt x="1" y="229"/>
                  <a:pt x="2" y="229"/>
                </a:cubicBezTo>
                <a:cubicBezTo>
                  <a:pt x="3" y="229"/>
                  <a:pt x="4" y="228"/>
                  <a:pt x="4" y="227"/>
                </a:cubicBezTo>
                <a:cubicBezTo>
                  <a:pt x="4" y="223"/>
                  <a:pt x="4" y="223"/>
                  <a:pt x="4" y="223"/>
                </a:cubicBezTo>
                <a:cubicBezTo>
                  <a:pt x="4" y="222"/>
                  <a:pt x="3" y="221"/>
                  <a:pt x="2" y="221"/>
                </a:cubicBezTo>
                <a:cubicBezTo>
                  <a:pt x="1" y="221"/>
                  <a:pt x="0" y="222"/>
                  <a:pt x="0" y="223"/>
                </a:cubicBezTo>
                <a:close/>
                <a:moveTo>
                  <a:pt x="0" y="203"/>
                </a:moveTo>
                <a:cubicBezTo>
                  <a:pt x="0" y="207"/>
                  <a:pt x="0" y="207"/>
                  <a:pt x="0" y="207"/>
                </a:cubicBezTo>
                <a:cubicBezTo>
                  <a:pt x="0" y="208"/>
                  <a:pt x="1" y="209"/>
                  <a:pt x="2" y="209"/>
                </a:cubicBezTo>
                <a:cubicBezTo>
                  <a:pt x="3" y="209"/>
                  <a:pt x="4" y="208"/>
                  <a:pt x="4" y="207"/>
                </a:cubicBezTo>
                <a:cubicBezTo>
                  <a:pt x="4" y="203"/>
                  <a:pt x="4" y="203"/>
                  <a:pt x="4" y="203"/>
                </a:cubicBezTo>
                <a:cubicBezTo>
                  <a:pt x="4" y="201"/>
                  <a:pt x="3" y="201"/>
                  <a:pt x="2" y="201"/>
                </a:cubicBezTo>
                <a:cubicBezTo>
                  <a:pt x="1" y="201"/>
                  <a:pt x="0" y="201"/>
                  <a:pt x="0" y="203"/>
                </a:cubicBezTo>
                <a:close/>
                <a:moveTo>
                  <a:pt x="0" y="182"/>
                </a:moveTo>
                <a:cubicBezTo>
                  <a:pt x="0" y="186"/>
                  <a:pt x="0" y="186"/>
                  <a:pt x="0" y="186"/>
                </a:cubicBezTo>
                <a:cubicBezTo>
                  <a:pt x="0" y="188"/>
                  <a:pt x="1" y="188"/>
                  <a:pt x="2" y="188"/>
                </a:cubicBezTo>
                <a:cubicBezTo>
                  <a:pt x="3" y="188"/>
                  <a:pt x="4" y="188"/>
                  <a:pt x="4" y="186"/>
                </a:cubicBezTo>
                <a:cubicBezTo>
                  <a:pt x="4" y="182"/>
                  <a:pt x="4" y="182"/>
                  <a:pt x="4" y="182"/>
                </a:cubicBezTo>
                <a:cubicBezTo>
                  <a:pt x="4" y="181"/>
                  <a:pt x="3" y="180"/>
                  <a:pt x="2" y="180"/>
                </a:cubicBezTo>
                <a:cubicBezTo>
                  <a:pt x="1" y="180"/>
                  <a:pt x="0" y="181"/>
                  <a:pt x="0" y="182"/>
                </a:cubicBezTo>
                <a:close/>
                <a:moveTo>
                  <a:pt x="0" y="162"/>
                </a:moveTo>
                <a:cubicBezTo>
                  <a:pt x="0" y="166"/>
                  <a:pt x="0" y="166"/>
                  <a:pt x="0" y="166"/>
                </a:cubicBezTo>
                <a:cubicBezTo>
                  <a:pt x="0" y="167"/>
                  <a:pt x="1" y="168"/>
                  <a:pt x="2" y="168"/>
                </a:cubicBezTo>
                <a:cubicBezTo>
                  <a:pt x="3" y="168"/>
                  <a:pt x="4" y="167"/>
                  <a:pt x="4" y="166"/>
                </a:cubicBezTo>
                <a:cubicBezTo>
                  <a:pt x="4" y="162"/>
                  <a:pt x="4" y="162"/>
                  <a:pt x="4" y="162"/>
                </a:cubicBezTo>
                <a:cubicBezTo>
                  <a:pt x="4" y="161"/>
                  <a:pt x="3" y="160"/>
                  <a:pt x="2" y="160"/>
                </a:cubicBezTo>
                <a:cubicBezTo>
                  <a:pt x="1" y="160"/>
                  <a:pt x="0" y="161"/>
                  <a:pt x="0" y="162"/>
                </a:cubicBezTo>
                <a:close/>
                <a:moveTo>
                  <a:pt x="0" y="142"/>
                </a:moveTo>
                <a:cubicBezTo>
                  <a:pt x="0" y="146"/>
                  <a:pt x="0" y="146"/>
                  <a:pt x="0" y="146"/>
                </a:cubicBezTo>
                <a:cubicBezTo>
                  <a:pt x="0" y="147"/>
                  <a:pt x="1" y="148"/>
                  <a:pt x="2" y="148"/>
                </a:cubicBezTo>
                <a:cubicBezTo>
                  <a:pt x="3" y="148"/>
                  <a:pt x="4" y="147"/>
                  <a:pt x="4" y="146"/>
                </a:cubicBezTo>
                <a:cubicBezTo>
                  <a:pt x="4" y="142"/>
                  <a:pt x="4" y="142"/>
                  <a:pt x="4" y="142"/>
                </a:cubicBezTo>
                <a:cubicBezTo>
                  <a:pt x="4" y="141"/>
                  <a:pt x="3" y="140"/>
                  <a:pt x="2" y="140"/>
                </a:cubicBezTo>
                <a:cubicBezTo>
                  <a:pt x="1" y="140"/>
                  <a:pt x="0" y="141"/>
                  <a:pt x="0" y="142"/>
                </a:cubicBezTo>
                <a:close/>
                <a:moveTo>
                  <a:pt x="0" y="122"/>
                </a:moveTo>
                <a:cubicBezTo>
                  <a:pt x="0" y="126"/>
                  <a:pt x="0" y="126"/>
                  <a:pt x="0" y="126"/>
                </a:cubicBezTo>
                <a:cubicBezTo>
                  <a:pt x="0" y="127"/>
                  <a:pt x="1" y="128"/>
                  <a:pt x="2" y="128"/>
                </a:cubicBezTo>
                <a:cubicBezTo>
                  <a:pt x="3" y="128"/>
                  <a:pt x="4" y="127"/>
                  <a:pt x="4" y="126"/>
                </a:cubicBezTo>
                <a:cubicBezTo>
                  <a:pt x="4" y="122"/>
                  <a:pt x="4" y="122"/>
                  <a:pt x="4" y="122"/>
                </a:cubicBezTo>
                <a:cubicBezTo>
                  <a:pt x="4" y="121"/>
                  <a:pt x="3" y="120"/>
                  <a:pt x="2" y="120"/>
                </a:cubicBezTo>
                <a:cubicBezTo>
                  <a:pt x="1" y="120"/>
                  <a:pt x="0" y="121"/>
                  <a:pt x="0" y="122"/>
                </a:cubicBezTo>
                <a:close/>
                <a:moveTo>
                  <a:pt x="0" y="102"/>
                </a:moveTo>
                <a:cubicBezTo>
                  <a:pt x="0" y="106"/>
                  <a:pt x="0" y="106"/>
                  <a:pt x="0" y="106"/>
                </a:cubicBezTo>
                <a:cubicBezTo>
                  <a:pt x="0" y="107"/>
                  <a:pt x="1" y="108"/>
                  <a:pt x="2" y="108"/>
                </a:cubicBezTo>
                <a:cubicBezTo>
                  <a:pt x="3" y="108"/>
                  <a:pt x="4" y="107"/>
                  <a:pt x="4" y="106"/>
                </a:cubicBezTo>
                <a:cubicBezTo>
                  <a:pt x="4" y="102"/>
                  <a:pt x="4" y="102"/>
                  <a:pt x="4" y="102"/>
                </a:cubicBezTo>
                <a:cubicBezTo>
                  <a:pt x="4" y="101"/>
                  <a:pt x="3" y="100"/>
                  <a:pt x="2" y="100"/>
                </a:cubicBezTo>
                <a:cubicBezTo>
                  <a:pt x="1" y="100"/>
                  <a:pt x="0" y="101"/>
                  <a:pt x="0" y="102"/>
                </a:cubicBezTo>
                <a:close/>
                <a:moveTo>
                  <a:pt x="0" y="82"/>
                </a:moveTo>
                <a:cubicBezTo>
                  <a:pt x="0" y="86"/>
                  <a:pt x="0" y="86"/>
                  <a:pt x="0" y="86"/>
                </a:cubicBezTo>
                <a:cubicBezTo>
                  <a:pt x="0" y="87"/>
                  <a:pt x="1" y="88"/>
                  <a:pt x="2" y="88"/>
                </a:cubicBezTo>
                <a:cubicBezTo>
                  <a:pt x="3" y="88"/>
                  <a:pt x="4" y="87"/>
                  <a:pt x="4" y="86"/>
                </a:cubicBezTo>
                <a:cubicBezTo>
                  <a:pt x="4" y="82"/>
                  <a:pt x="4" y="82"/>
                  <a:pt x="4" y="82"/>
                </a:cubicBezTo>
                <a:cubicBezTo>
                  <a:pt x="4" y="81"/>
                  <a:pt x="3" y="80"/>
                  <a:pt x="2" y="80"/>
                </a:cubicBezTo>
                <a:cubicBezTo>
                  <a:pt x="1" y="80"/>
                  <a:pt x="0" y="81"/>
                  <a:pt x="0" y="82"/>
                </a:cubicBezTo>
                <a:close/>
                <a:moveTo>
                  <a:pt x="0" y="62"/>
                </a:moveTo>
                <a:cubicBezTo>
                  <a:pt x="0" y="66"/>
                  <a:pt x="0" y="66"/>
                  <a:pt x="0" y="66"/>
                </a:cubicBezTo>
                <a:cubicBezTo>
                  <a:pt x="0" y="67"/>
                  <a:pt x="1" y="68"/>
                  <a:pt x="2" y="68"/>
                </a:cubicBezTo>
                <a:cubicBezTo>
                  <a:pt x="3" y="68"/>
                  <a:pt x="4" y="67"/>
                  <a:pt x="4" y="66"/>
                </a:cubicBezTo>
                <a:cubicBezTo>
                  <a:pt x="4" y="62"/>
                  <a:pt x="4" y="62"/>
                  <a:pt x="4" y="62"/>
                </a:cubicBezTo>
                <a:cubicBezTo>
                  <a:pt x="4" y="61"/>
                  <a:pt x="3" y="60"/>
                  <a:pt x="2" y="60"/>
                </a:cubicBezTo>
                <a:cubicBezTo>
                  <a:pt x="1" y="60"/>
                  <a:pt x="0" y="61"/>
                  <a:pt x="0" y="62"/>
                </a:cubicBezTo>
                <a:close/>
                <a:moveTo>
                  <a:pt x="0" y="42"/>
                </a:moveTo>
                <a:cubicBezTo>
                  <a:pt x="0" y="46"/>
                  <a:pt x="0" y="46"/>
                  <a:pt x="0" y="46"/>
                </a:cubicBezTo>
                <a:cubicBezTo>
                  <a:pt x="0" y="47"/>
                  <a:pt x="1" y="48"/>
                  <a:pt x="2" y="48"/>
                </a:cubicBezTo>
                <a:cubicBezTo>
                  <a:pt x="3" y="48"/>
                  <a:pt x="4" y="47"/>
                  <a:pt x="4" y="46"/>
                </a:cubicBezTo>
                <a:cubicBezTo>
                  <a:pt x="4" y="42"/>
                  <a:pt x="4" y="42"/>
                  <a:pt x="4" y="42"/>
                </a:cubicBezTo>
                <a:cubicBezTo>
                  <a:pt x="4" y="41"/>
                  <a:pt x="3" y="40"/>
                  <a:pt x="2" y="40"/>
                </a:cubicBezTo>
                <a:cubicBezTo>
                  <a:pt x="1" y="40"/>
                  <a:pt x="0" y="41"/>
                  <a:pt x="0" y="42"/>
                </a:cubicBezTo>
                <a:close/>
                <a:moveTo>
                  <a:pt x="0" y="22"/>
                </a:moveTo>
                <a:cubicBezTo>
                  <a:pt x="0" y="26"/>
                  <a:pt x="0" y="26"/>
                  <a:pt x="0" y="26"/>
                </a:cubicBezTo>
                <a:cubicBezTo>
                  <a:pt x="0" y="27"/>
                  <a:pt x="1" y="28"/>
                  <a:pt x="2" y="28"/>
                </a:cubicBezTo>
                <a:cubicBezTo>
                  <a:pt x="3" y="28"/>
                  <a:pt x="4" y="27"/>
                  <a:pt x="4" y="26"/>
                </a:cubicBezTo>
                <a:cubicBezTo>
                  <a:pt x="4" y="22"/>
                  <a:pt x="4" y="22"/>
                  <a:pt x="4" y="22"/>
                </a:cubicBezTo>
                <a:cubicBezTo>
                  <a:pt x="4" y="21"/>
                  <a:pt x="3" y="20"/>
                  <a:pt x="2" y="20"/>
                </a:cubicBezTo>
                <a:cubicBezTo>
                  <a:pt x="1" y="20"/>
                  <a:pt x="0" y="21"/>
                  <a:pt x="0" y="22"/>
                </a:cubicBezTo>
                <a:close/>
                <a:moveTo>
                  <a:pt x="0" y="2"/>
                </a:moveTo>
                <a:cubicBezTo>
                  <a:pt x="0" y="6"/>
                  <a:pt x="0" y="6"/>
                  <a:pt x="0" y="6"/>
                </a:cubicBezTo>
                <a:cubicBezTo>
                  <a:pt x="0" y="7"/>
                  <a:pt x="1" y="8"/>
                  <a:pt x="2" y="8"/>
                </a:cubicBezTo>
                <a:cubicBezTo>
                  <a:pt x="3" y="8"/>
                  <a:pt x="4" y="7"/>
                  <a:pt x="4" y="6"/>
                </a:cubicBezTo>
                <a:cubicBezTo>
                  <a:pt x="4" y="2"/>
                  <a:pt x="4" y="2"/>
                  <a:pt x="4" y="2"/>
                </a:cubicBezTo>
                <a:cubicBezTo>
                  <a:pt x="4" y="0"/>
                  <a:pt x="3" y="0"/>
                  <a:pt x="2" y="0"/>
                </a:cubicBezTo>
                <a:cubicBezTo>
                  <a:pt x="1" y="0"/>
                  <a:pt x="0" y="0"/>
                  <a:pt x="0" y="2"/>
                </a:cubicBezTo>
                <a:close/>
              </a:path>
            </a:pathLst>
          </a:custGeom>
          <a:solidFill>
            <a:schemeClr val="accent1"/>
          </a:solidFill>
          <a:ln w="9525">
            <a:solidFill>
              <a:schemeClr val="accent2"/>
            </a:solidFill>
            <a:round/>
          </a:ln>
        </p:spPr>
        <p:txBody>
          <a:bodyPr vert="horz" wrap="square" lIns="121920" tIns="60960" rIns="121920" bIns="60960" numCol="1" anchor="t" anchorCtr="0" compatLnSpc="1"/>
          <a:lstStyle/>
          <a:p>
            <a:endParaRPr lang="zh-CN" altLang="en-US" sz="2400">
              <a:cs typeface="+mn-ea"/>
              <a:sym typeface="+mn-lt"/>
            </a:endParaRPr>
          </a:p>
        </p:txBody>
      </p:sp>
      <p:sp>
        <p:nvSpPr>
          <p:cNvPr id="8" name="Freeform 10"/>
          <p:cNvSpPr>
            <a:spLocks noEditPoints="1"/>
          </p:cNvSpPr>
          <p:nvPr/>
        </p:nvSpPr>
        <p:spPr bwMode="auto">
          <a:xfrm>
            <a:off x="5416551" y="3429000"/>
            <a:ext cx="1344084" cy="19051"/>
          </a:xfrm>
          <a:custGeom>
            <a:avLst/>
            <a:gdLst>
              <a:gd name="T0" fmla="*/ 267 w 269"/>
              <a:gd name="T1" fmla="*/ 4 h 4"/>
              <a:gd name="T2" fmla="*/ 267 w 269"/>
              <a:gd name="T3" fmla="*/ 0 h 4"/>
              <a:gd name="T4" fmla="*/ 261 w 269"/>
              <a:gd name="T5" fmla="*/ 2 h 4"/>
              <a:gd name="T6" fmla="*/ 243 w 269"/>
              <a:gd name="T7" fmla="*/ 4 h 4"/>
              <a:gd name="T8" fmla="*/ 249 w 269"/>
              <a:gd name="T9" fmla="*/ 2 h 4"/>
              <a:gd name="T10" fmla="*/ 243 w 269"/>
              <a:gd name="T11" fmla="*/ 0 h 4"/>
              <a:gd name="T12" fmla="*/ 243 w 269"/>
              <a:gd name="T13" fmla="*/ 4 h 4"/>
              <a:gd name="T14" fmla="*/ 227 w 269"/>
              <a:gd name="T15" fmla="*/ 4 h 4"/>
              <a:gd name="T16" fmla="*/ 227 w 269"/>
              <a:gd name="T17" fmla="*/ 0 h 4"/>
              <a:gd name="T18" fmla="*/ 221 w 269"/>
              <a:gd name="T19" fmla="*/ 2 h 4"/>
              <a:gd name="T20" fmla="*/ 203 w 269"/>
              <a:gd name="T21" fmla="*/ 4 h 4"/>
              <a:gd name="T22" fmla="*/ 209 w 269"/>
              <a:gd name="T23" fmla="*/ 2 h 4"/>
              <a:gd name="T24" fmla="*/ 203 w 269"/>
              <a:gd name="T25" fmla="*/ 0 h 4"/>
              <a:gd name="T26" fmla="*/ 203 w 269"/>
              <a:gd name="T27" fmla="*/ 4 h 4"/>
              <a:gd name="T28" fmla="*/ 187 w 269"/>
              <a:gd name="T29" fmla="*/ 4 h 4"/>
              <a:gd name="T30" fmla="*/ 187 w 269"/>
              <a:gd name="T31" fmla="*/ 0 h 4"/>
              <a:gd name="T32" fmla="*/ 181 w 269"/>
              <a:gd name="T33" fmla="*/ 2 h 4"/>
              <a:gd name="T34" fmla="*/ 163 w 269"/>
              <a:gd name="T35" fmla="*/ 4 h 4"/>
              <a:gd name="T36" fmla="*/ 169 w 269"/>
              <a:gd name="T37" fmla="*/ 2 h 4"/>
              <a:gd name="T38" fmla="*/ 163 w 269"/>
              <a:gd name="T39" fmla="*/ 0 h 4"/>
              <a:gd name="T40" fmla="*/ 163 w 269"/>
              <a:gd name="T41" fmla="*/ 4 h 4"/>
              <a:gd name="T42" fmla="*/ 147 w 269"/>
              <a:gd name="T43" fmla="*/ 4 h 4"/>
              <a:gd name="T44" fmla="*/ 147 w 269"/>
              <a:gd name="T45" fmla="*/ 0 h 4"/>
              <a:gd name="T46" fmla="*/ 141 w 269"/>
              <a:gd name="T47" fmla="*/ 2 h 4"/>
              <a:gd name="T48" fmla="*/ 123 w 269"/>
              <a:gd name="T49" fmla="*/ 4 h 4"/>
              <a:gd name="T50" fmla="*/ 129 w 269"/>
              <a:gd name="T51" fmla="*/ 2 h 4"/>
              <a:gd name="T52" fmla="*/ 123 w 269"/>
              <a:gd name="T53" fmla="*/ 0 h 4"/>
              <a:gd name="T54" fmla="*/ 123 w 269"/>
              <a:gd name="T55" fmla="*/ 4 h 4"/>
              <a:gd name="T56" fmla="*/ 107 w 269"/>
              <a:gd name="T57" fmla="*/ 4 h 4"/>
              <a:gd name="T58" fmla="*/ 107 w 269"/>
              <a:gd name="T59" fmla="*/ 0 h 4"/>
              <a:gd name="T60" fmla="*/ 101 w 269"/>
              <a:gd name="T61" fmla="*/ 2 h 4"/>
              <a:gd name="T62" fmla="*/ 82 w 269"/>
              <a:gd name="T63" fmla="*/ 4 h 4"/>
              <a:gd name="T64" fmla="*/ 88 w 269"/>
              <a:gd name="T65" fmla="*/ 2 h 4"/>
              <a:gd name="T66" fmla="*/ 82 w 269"/>
              <a:gd name="T67" fmla="*/ 0 h 4"/>
              <a:gd name="T68" fmla="*/ 82 w 269"/>
              <a:gd name="T69" fmla="*/ 4 h 4"/>
              <a:gd name="T70" fmla="*/ 66 w 269"/>
              <a:gd name="T71" fmla="*/ 4 h 4"/>
              <a:gd name="T72" fmla="*/ 66 w 269"/>
              <a:gd name="T73" fmla="*/ 0 h 4"/>
              <a:gd name="T74" fmla="*/ 60 w 269"/>
              <a:gd name="T75" fmla="*/ 2 h 4"/>
              <a:gd name="T76" fmla="*/ 42 w 269"/>
              <a:gd name="T77" fmla="*/ 4 h 4"/>
              <a:gd name="T78" fmla="*/ 48 w 269"/>
              <a:gd name="T79" fmla="*/ 2 h 4"/>
              <a:gd name="T80" fmla="*/ 42 w 269"/>
              <a:gd name="T81" fmla="*/ 0 h 4"/>
              <a:gd name="T82" fmla="*/ 42 w 269"/>
              <a:gd name="T83" fmla="*/ 4 h 4"/>
              <a:gd name="T84" fmla="*/ 26 w 269"/>
              <a:gd name="T85" fmla="*/ 4 h 4"/>
              <a:gd name="T86" fmla="*/ 26 w 269"/>
              <a:gd name="T87" fmla="*/ 0 h 4"/>
              <a:gd name="T88" fmla="*/ 20 w 269"/>
              <a:gd name="T89" fmla="*/ 2 h 4"/>
              <a:gd name="T90" fmla="*/ 2 w 269"/>
              <a:gd name="T91" fmla="*/ 4 h 4"/>
              <a:gd name="T92" fmla="*/ 8 w 269"/>
              <a:gd name="T93" fmla="*/ 2 h 4"/>
              <a:gd name="T94" fmla="*/ 2 w 269"/>
              <a:gd name="T95" fmla="*/ 0 h 4"/>
              <a:gd name="T96" fmla="*/ 2 w 269"/>
              <a:gd name="T9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4">
                <a:moveTo>
                  <a:pt x="263" y="4"/>
                </a:moveTo>
                <a:cubicBezTo>
                  <a:pt x="267" y="4"/>
                  <a:pt x="267" y="4"/>
                  <a:pt x="267" y="4"/>
                </a:cubicBezTo>
                <a:cubicBezTo>
                  <a:pt x="268" y="4"/>
                  <a:pt x="269" y="3"/>
                  <a:pt x="269" y="2"/>
                </a:cubicBezTo>
                <a:cubicBezTo>
                  <a:pt x="269" y="1"/>
                  <a:pt x="268" y="0"/>
                  <a:pt x="267" y="0"/>
                </a:cubicBezTo>
                <a:cubicBezTo>
                  <a:pt x="263" y="0"/>
                  <a:pt x="263" y="0"/>
                  <a:pt x="263" y="0"/>
                </a:cubicBezTo>
                <a:cubicBezTo>
                  <a:pt x="262" y="0"/>
                  <a:pt x="261" y="1"/>
                  <a:pt x="261" y="2"/>
                </a:cubicBezTo>
                <a:cubicBezTo>
                  <a:pt x="261" y="3"/>
                  <a:pt x="262" y="4"/>
                  <a:pt x="263" y="4"/>
                </a:cubicBezTo>
                <a:close/>
                <a:moveTo>
                  <a:pt x="243" y="4"/>
                </a:moveTo>
                <a:cubicBezTo>
                  <a:pt x="247" y="4"/>
                  <a:pt x="247" y="4"/>
                  <a:pt x="247" y="4"/>
                </a:cubicBezTo>
                <a:cubicBezTo>
                  <a:pt x="248" y="4"/>
                  <a:pt x="249" y="3"/>
                  <a:pt x="249" y="2"/>
                </a:cubicBezTo>
                <a:cubicBezTo>
                  <a:pt x="249" y="1"/>
                  <a:pt x="248" y="0"/>
                  <a:pt x="247" y="0"/>
                </a:cubicBezTo>
                <a:cubicBezTo>
                  <a:pt x="243" y="0"/>
                  <a:pt x="243" y="0"/>
                  <a:pt x="243" y="0"/>
                </a:cubicBezTo>
                <a:cubicBezTo>
                  <a:pt x="242" y="0"/>
                  <a:pt x="241" y="1"/>
                  <a:pt x="241" y="2"/>
                </a:cubicBezTo>
                <a:cubicBezTo>
                  <a:pt x="241" y="3"/>
                  <a:pt x="242" y="4"/>
                  <a:pt x="243" y="4"/>
                </a:cubicBezTo>
                <a:close/>
                <a:moveTo>
                  <a:pt x="223" y="4"/>
                </a:moveTo>
                <a:cubicBezTo>
                  <a:pt x="227" y="4"/>
                  <a:pt x="227" y="4"/>
                  <a:pt x="227" y="4"/>
                </a:cubicBezTo>
                <a:cubicBezTo>
                  <a:pt x="228" y="4"/>
                  <a:pt x="229" y="3"/>
                  <a:pt x="229" y="2"/>
                </a:cubicBezTo>
                <a:cubicBezTo>
                  <a:pt x="229" y="1"/>
                  <a:pt x="228" y="0"/>
                  <a:pt x="227" y="0"/>
                </a:cubicBezTo>
                <a:cubicBezTo>
                  <a:pt x="223" y="0"/>
                  <a:pt x="223" y="0"/>
                  <a:pt x="223" y="0"/>
                </a:cubicBezTo>
                <a:cubicBezTo>
                  <a:pt x="222" y="0"/>
                  <a:pt x="221" y="1"/>
                  <a:pt x="221" y="2"/>
                </a:cubicBezTo>
                <a:cubicBezTo>
                  <a:pt x="221" y="3"/>
                  <a:pt x="222" y="4"/>
                  <a:pt x="223" y="4"/>
                </a:cubicBezTo>
                <a:close/>
                <a:moveTo>
                  <a:pt x="203" y="4"/>
                </a:moveTo>
                <a:cubicBezTo>
                  <a:pt x="207" y="4"/>
                  <a:pt x="207" y="4"/>
                  <a:pt x="207" y="4"/>
                </a:cubicBezTo>
                <a:cubicBezTo>
                  <a:pt x="208" y="4"/>
                  <a:pt x="209" y="3"/>
                  <a:pt x="209" y="2"/>
                </a:cubicBezTo>
                <a:cubicBezTo>
                  <a:pt x="209" y="1"/>
                  <a:pt x="208" y="0"/>
                  <a:pt x="207" y="0"/>
                </a:cubicBezTo>
                <a:cubicBezTo>
                  <a:pt x="203" y="0"/>
                  <a:pt x="203" y="0"/>
                  <a:pt x="203" y="0"/>
                </a:cubicBezTo>
                <a:cubicBezTo>
                  <a:pt x="202" y="0"/>
                  <a:pt x="201" y="1"/>
                  <a:pt x="201" y="2"/>
                </a:cubicBezTo>
                <a:cubicBezTo>
                  <a:pt x="201" y="3"/>
                  <a:pt x="202" y="4"/>
                  <a:pt x="203" y="4"/>
                </a:cubicBezTo>
                <a:close/>
                <a:moveTo>
                  <a:pt x="183" y="4"/>
                </a:moveTo>
                <a:cubicBezTo>
                  <a:pt x="187" y="4"/>
                  <a:pt x="187" y="4"/>
                  <a:pt x="187" y="4"/>
                </a:cubicBezTo>
                <a:cubicBezTo>
                  <a:pt x="188" y="4"/>
                  <a:pt x="189" y="3"/>
                  <a:pt x="189" y="2"/>
                </a:cubicBezTo>
                <a:cubicBezTo>
                  <a:pt x="189" y="1"/>
                  <a:pt x="188" y="0"/>
                  <a:pt x="187" y="0"/>
                </a:cubicBezTo>
                <a:cubicBezTo>
                  <a:pt x="183" y="0"/>
                  <a:pt x="183" y="0"/>
                  <a:pt x="183" y="0"/>
                </a:cubicBezTo>
                <a:cubicBezTo>
                  <a:pt x="182" y="0"/>
                  <a:pt x="181" y="1"/>
                  <a:pt x="181" y="2"/>
                </a:cubicBezTo>
                <a:cubicBezTo>
                  <a:pt x="181" y="3"/>
                  <a:pt x="182" y="4"/>
                  <a:pt x="183" y="4"/>
                </a:cubicBezTo>
                <a:close/>
                <a:moveTo>
                  <a:pt x="163" y="4"/>
                </a:moveTo>
                <a:cubicBezTo>
                  <a:pt x="167" y="4"/>
                  <a:pt x="167" y="4"/>
                  <a:pt x="167" y="4"/>
                </a:cubicBezTo>
                <a:cubicBezTo>
                  <a:pt x="168" y="4"/>
                  <a:pt x="169" y="3"/>
                  <a:pt x="169" y="2"/>
                </a:cubicBezTo>
                <a:cubicBezTo>
                  <a:pt x="169" y="1"/>
                  <a:pt x="168" y="0"/>
                  <a:pt x="167" y="0"/>
                </a:cubicBezTo>
                <a:cubicBezTo>
                  <a:pt x="163" y="0"/>
                  <a:pt x="163" y="0"/>
                  <a:pt x="163" y="0"/>
                </a:cubicBezTo>
                <a:cubicBezTo>
                  <a:pt x="162" y="0"/>
                  <a:pt x="161" y="1"/>
                  <a:pt x="161" y="2"/>
                </a:cubicBezTo>
                <a:cubicBezTo>
                  <a:pt x="161" y="3"/>
                  <a:pt x="162" y="4"/>
                  <a:pt x="163" y="4"/>
                </a:cubicBezTo>
                <a:close/>
                <a:moveTo>
                  <a:pt x="143" y="4"/>
                </a:moveTo>
                <a:cubicBezTo>
                  <a:pt x="147" y="4"/>
                  <a:pt x="147" y="4"/>
                  <a:pt x="147" y="4"/>
                </a:cubicBezTo>
                <a:cubicBezTo>
                  <a:pt x="148" y="4"/>
                  <a:pt x="149" y="3"/>
                  <a:pt x="149" y="2"/>
                </a:cubicBezTo>
                <a:cubicBezTo>
                  <a:pt x="149" y="1"/>
                  <a:pt x="148" y="0"/>
                  <a:pt x="147" y="0"/>
                </a:cubicBezTo>
                <a:cubicBezTo>
                  <a:pt x="143" y="0"/>
                  <a:pt x="143" y="0"/>
                  <a:pt x="143" y="0"/>
                </a:cubicBezTo>
                <a:cubicBezTo>
                  <a:pt x="142" y="0"/>
                  <a:pt x="141" y="1"/>
                  <a:pt x="141" y="2"/>
                </a:cubicBezTo>
                <a:cubicBezTo>
                  <a:pt x="141" y="3"/>
                  <a:pt x="142" y="4"/>
                  <a:pt x="143" y="4"/>
                </a:cubicBezTo>
                <a:close/>
                <a:moveTo>
                  <a:pt x="123" y="4"/>
                </a:moveTo>
                <a:cubicBezTo>
                  <a:pt x="127" y="4"/>
                  <a:pt x="127" y="4"/>
                  <a:pt x="127" y="4"/>
                </a:cubicBezTo>
                <a:cubicBezTo>
                  <a:pt x="128" y="4"/>
                  <a:pt x="129" y="3"/>
                  <a:pt x="129" y="2"/>
                </a:cubicBezTo>
                <a:cubicBezTo>
                  <a:pt x="129" y="1"/>
                  <a:pt x="128" y="0"/>
                  <a:pt x="127" y="0"/>
                </a:cubicBezTo>
                <a:cubicBezTo>
                  <a:pt x="123" y="0"/>
                  <a:pt x="123" y="0"/>
                  <a:pt x="123" y="0"/>
                </a:cubicBezTo>
                <a:cubicBezTo>
                  <a:pt x="122" y="0"/>
                  <a:pt x="121" y="1"/>
                  <a:pt x="121" y="2"/>
                </a:cubicBezTo>
                <a:cubicBezTo>
                  <a:pt x="121" y="3"/>
                  <a:pt x="122" y="4"/>
                  <a:pt x="123" y="4"/>
                </a:cubicBezTo>
                <a:close/>
                <a:moveTo>
                  <a:pt x="103" y="4"/>
                </a:moveTo>
                <a:cubicBezTo>
                  <a:pt x="107" y="4"/>
                  <a:pt x="107" y="4"/>
                  <a:pt x="107" y="4"/>
                </a:cubicBezTo>
                <a:cubicBezTo>
                  <a:pt x="108" y="4"/>
                  <a:pt x="109" y="3"/>
                  <a:pt x="109" y="2"/>
                </a:cubicBezTo>
                <a:cubicBezTo>
                  <a:pt x="109" y="1"/>
                  <a:pt x="108" y="0"/>
                  <a:pt x="107" y="0"/>
                </a:cubicBezTo>
                <a:cubicBezTo>
                  <a:pt x="103" y="0"/>
                  <a:pt x="103" y="0"/>
                  <a:pt x="103" y="0"/>
                </a:cubicBezTo>
                <a:cubicBezTo>
                  <a:pt x="101" y="0"/>
                  <a:pt x="101" y="1"/>
                  <a:pt x="101" y="2"/>
                </a:cubicBezTo>
                <a:cubicBezTo>
                  <a:pt x="101" y="3"/>
                  <a:pt x="101" y="4"/>
                  <a:pt x="103" y="4"/>
                </a:cubicBezTo>
                <a:close/>
                <a:moveTo>
                  <a:pt x="82" y="4"/>
                </a:moveTo>
                <a:cubicBezTo>
                  <a:pt x="86" y="4"/>
                  <a:pt x="86" y="4"/>
                  <a:pt x="86" y="4"/>
                </a:cubicBezTo>
                <a:cubicBezTo>
                  <a:pt x="88" y="4"/>
                  <a:pt x="88" y="3"/>
                  <a:pt x="88" y="2"/>
                </a:cubicBezTo>
                <a:cubicBezTo>
                  <a:pt x="88" y="1"/>
                  <a:pt x="88" y="0"/>
                  <a:pt x="86" y="0"/>
                </a:cubicBezTo>
                <a:cubicBezTo>
                  <a:pt x="82" y="0"/>
                  <a:pt x="82" y="0"/>
                  <a:pt x="82" y="0"/>
                </a:cubicBezTo>
                <a:cubicBezTo>
                  <a:pt x="81" y="0"/>
                  <a:pt x="80" y="1"/>
                  <a:pt x="80" y="2"/>
                </a:cubicBezTo>
                <a:cubicBezTo>
                  <a:pt x="80" y="3"/>
                  <a:pt x="81" y="4"/>
                  <a:pt x="82" y="4"/>
                </a:cubicBezTo>
                <a:close/>
                <a:moveTo>
                  <a:pt x="62" y="4"/>
                </a:moveTo>
                <a:cubicBezTo>
                  <a:pt x="66" y="4"/>
                  <a:pt x="66" y="4"/>
                  <a:pt x="66" y="4"/>
                </a:cubicBezTo>
                <a:cubicBezTo>
                  <a:pt x="67" y="4"/>
                  <a:pt x="68" y="3"/>
                  <a:pt x="68" y="2"/>
                </a:cubicBezTo>
                <a:cubicBezTo>
                  <a:pt x="68" y="1"/>
                  <a:pt x="67" y="0"/>
                  <a:pt x="66" y="0"/>
                </a:cubicBezTo>
                <a:cubicBezTo>
                  <a:pt x="62" y="0"/>
                  <a:pt x="62" y="0"/>
                  <a:pt x="62" y="0"/>
                </a:cubicBezTo>
                <a:cubicBezTo>
                  <a:pt x="61" y="0"/>
                  <a:pt x="60" y="1"/>
                  <a:pt x="60" y="2"/>
                </a:cubicBezTo>
                <a:cubicBezTo>
                  <a:pt x="60" y="3"/>
                  <a:pt x="61" y="4"/>
                  <a:pt x="62" y="4"/>
                </a:cubicBezTo>
                <a:close/>
                <a:moveTo>
                  <a:pt x="42" y="4"/>
                </a:moveTo>
                <a:cubicBezTo>
                  <a:pt x="46" y="4"/>
                  <a:pt x="46" y="4"/>
                  <a:pt x="46" y="4"/>
                </a:cubicBezTo>
                <a:cubicBezTo>
                  <a:pt x="47" y="4"/>
                  <a:pt x="48" y="3"/>
                  <a:pt x="48" y="2"/>
                </a:cubicBezTo>
                <a:cubicBezTo>
                  <a:pt x="48" y="1"/>
                  <a:pt x="47" y="0"/>
                  <a:pt x="46" y="0"/>
                </a:cubicBezTo>
                <a:cubicBezTo>
                  <a:pt x="42" y="0"/>
                  <a:pt x="42" y="0"/>
                  <a:pt x="42" y="0"/>
                </a:cubicBezTo>
                <a:cubicBezTo>
                  <a:pt x="41" y="0"/>
                  <a:pt x="40" y="1"/>
                  <a:pt x="40" y="2"/>
                </a:cubicBezTo>
                <a:cubicBezTo>
                  <a:pt x="40" y="3"/>
                  <a:pt x="41" y="4"/>
                  <a:pt x="42" y="4"/>
                </a:cubicBezTo>
                <a:close/>
                <a:moveTo>
                  <a:pt x="22" y="4"/>
                </a:moveTo>
                <a:cubicBezTo>
                  <a:pt x="26" y="4"/>
                  <a:pt x="26" y="4"/>
                  <a:pt x="26" y="4"/>
                </a:cubicBezTo>
                <a:cubicBezTo>
                  <a:pt x="27" y="4"/>
                  <a:pt x="28" y="3"/>
                  <a:pt x="28" y="2"/>
                </a:cubicBezTo>
                <a:cubicBezTo>
                  <a:pt x="28" y="1"/>
                  <a:pt x="27" y="0"/>
                  <a:pt x="26" y="0"/>
                </a:cubicBezTo>
                <a:cubicBezTo>
                  <a:pt x="22" y="0"/>
                  <a:pt x="22" y="0"/>
                  <a:pt x="22" y="0"/>
                </a:cubicBezTo>
                <a:cubicBezTo>
                  <a:pt x="21" y="0"/>
                  <a:pt x="20" y="1"/>
                  <a:pt x="20" y="2"/>
                </a:cubicBezTo>
                <a:cubicBezTo>
                  <a:pt x="20" y="3"/>
                  <a:pt x="21" y="4"/>
                  <a:pt x="22" y="4"/>
                </a:cubicBezTo>
                <a:close/>
                <a:moveTo>
                  <a:pt x="2" y="4"/>
                </a:moveTo>
                <a:cubicBezTo>
                  <a:pt x="6" y="4"/>
                  <a:pt x="6" y="4"/>
                  <a:pt x="6" y="4"/>
                </a:cubicBezTo>
                <a:cubicBezTo>
                  <a:pt x="7" y="4"/>
                  <a:pt x="8" y="3"/>
                  <a:pt x="8" y="2"/>
                </a:cubicBezTo>
                <a:cubicBezTo>
                  <a:pt x="8" y="1"/>
                  <a:pt x="7" y="0"/>
                  <a:pt x="6" y="0"/>
                </a:cubicBezTo>
                <a:cubicBezTo>
                  <a:pt x="2" y="0"/>
                  <a:pt x="2" y="0"/>
                  <a:pt x="2" y="0"/>
                </a:cubicBezTo>
                <a:cubicBezTo>
                  <a:pt x="1" y="0"/>
                  <a:pt x="0" y="1"/>
                  <a:pt x="0" y="2"/>
                </a:cubicBezTo>
                <a:cubicBezTo>
                  <a:pt x="0" y="3"/>
                  <a:pt x="1" y="4"/>
                  <a:pt x="2" y="4"/>
                </a:cubicBezTo>
                <a:close/>
              </a:path>
            </a:pathLst>
          </a:custGeom>
          <a:solidFill>
            <a:schemeClr val="accent1"/>
          </a:solidFill>
          <a:ln w="9525">
            <a:solidFill>
              <a:schemeClr val="accent2"/>
            </a:solidFill>
            <a:round/>
          </a:ln>
        </p:spPr>
        <p:txBody>
          <a:bodyPr vert="horz" wrap="square" lIns="121920" tIns="60960" rIns="121920" bIns="60960" numCol="1" anchor="t" anchorCtr="0" compatLnSpc="1"/>
          <a:lstStyle/>
          <a:p>
            <a:endParaRPr lang="zh-CN" altLang="en-US" sz="2400">
              <a:cs typeface="+mn-ea"/>
              <a:sym typeface="+mn-lt"/>
            </a:endParaRPr>
          </a:p>
        </p:txBody>
      </p:sp>
      <p:sp>
        <p:nvSpPr>
          <p:cNvPr id="10" name="Freeform 13"/>
          <p:cNvSpPr>
            <a:spLocks noEditPoints="1"/>
          </p:cNvSpPr>
          <p:nvPr/>
        </p:nvSpPr>
        <p:spPr bwMode="auto">
          <a:xfrm>
            <a:off x="5361518" y="3608918"/>
            <a:ext cx="529167" cy="529167"/>
          </a:xfrm>
          <a:custGeom>
            <a:avLst/>
            <a:gdLst>
              <a:gd name="T0" fmla="*/ 11 w 106"/>
              <a:gd name="T1" fmla="*/ 95 h 106"/>
              <a:gd name="T2" fmla="*/ 51 w 106"/>
              <a:gd name="T3" fmla="*/ 95 h 106"/>
              <a:gd name="T4" fmla="*/ 95 w 106"/>
              <a:gd name="T5" fmla="*/ 50 h 106"/>
              <a:gd name="T6" fmla="*/ 95 w 106"/>
              <a:gd name="T7" fmla="*/ 11 h 106"/>
              <a:gd name="T8" fmla="*/ 56 w 106"/>
              <a:gd name="T9" fmla="*/ 11 h 106"/>
              <a:gd name="T10" fmla="*/ 11 w 106"/>
              <a:gd name="T11" fmla="*/ 56 h 106"/>
              <a:gd name="T12" fmla="*/ 11 w 106"/>
              <a:gd name="T13" fmla="*/ 95 h 106"/>
              <a:gd name="T14" fmla="*/ 62 w 106"/>
              <a:gd name="T15" fmla="*/ 18 h 106"/>
              <a:gd name="T16" fmla="*/ 88 w 106"/>
              <a:gd name="T17" fmla="*/ 18 h 106"/>
              <a:gd name="T18" fmla="*/ 88 w 106"/>
              <a:gd name="T19" fmla="*/ 44 h 106"/>
              <a:gd name="T20" fmla="*/ 67 w 106"/>
              <a:gd name="T21" fmla="*/ 66 h 106"/>
              <a:gd name="T22" fmla="*/ 40 w 106"/>
              <a:gd name="T23" fmla="*/ 39 h 106"/>
              <a:gd name="T24" fmla="*/ 62 w 106"/>
              <a:gd name="T25"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11" y="95"/>
                </a:moveTo>
                <a:cubicBezTo>
                  <a:pt x="22" y="106"/>
                  <a:pt x="40" y="106"/>
                  <a:pt x="51" y="95"/>
                </a:cubicBezTo>
                <a:cubicBezTo>
                  <a:pt x="95" y="50"/>
                  <a:pt x="95" y="50"/>
                  <a:pt x="95" y="50"/>
                </a:cubicBezTo>
                <a:cubicBezTo>
                  <a:pt x="106" y="40"/>
                  <a:pt x="106" y="22"/>
                  <a:pt x="95" y="11"/>
                </a:cubicBezTo>
                <a:cubicBezTo>
                  <a:pt x="84" y="0"/>
                  <a:pt x="67" y="0"/>
                  <a:pt x="56" y="11"/>
                </a:cubicBezTo>
                <a:cubicBezTo>
                  <a:pt x="11" y="56"/>
                  <a:pt x="11" y="56"/>
                  <a:pt x="11" y="56"/>
                </a:cubicBezTo>
                <a:cubicBezTo>
                  <a:pt x="0" y="66"/>
                  <a:pt x="0" y="84"/>
                  <a:pt x="11" y="95"/>
                </a:cubicBezTo>
                <a:close/>
                <a:moveTo>
                  <a:pt x="62" y="18"/>
                </a:moveTo>
                <a:cubicBezTo>
                  <a:pt x="69" y="10"/>
                  <a:pt x="81" y="10"/>
                  <a:pt x="88" y="18"/>
                </a:cubicBezTo>
                <a:cubicBezTo>
                  <a:pt x="96" y="25"/>
                  <a:pt x="96" y="37"/>
                  <a:pt x="88" y="44"/>
                </a:cubicBezTo>
                <a:cubicBezTo>
                  <a:pt x="67" y="66"/>
                  <a:pt x="67" y="66"/>
                  <a:pt x="67" y="66"/>
                </a:cubicBezTo>
                <a:cubicBezTo>
                  <a:pt x="40" y="39"/>
                  <a:pt x="40" y="39"/>
                  <a:pt x="40" y="39"/>
                </a:cubicBezTo>
                <a:lnTo>
                  <a:pt x="62" y="18"/>
                </a:lnTo>
                <a:close/>
              </a:path>
            </a:pathLst>
          </a:cu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11" name="Freeform 14"/>
          <p:cNvSpPr/>
          <p:nvPr/>
        </p:nvSpPr>
        <p:spPr bwMode="auto">
          <a:xfrm>
            <a:off x="5560485" y="3748618"/>
            <a:ext cx="165100" cy="165100"/>
          </a:xfrm>
          <a:custGeom>
            <a:avLst/>
            <a:gdLst>
              <a:gd name="T0" fmla="*/ 23 w 33"/>
              <a:gd name="T1" fmla="*/ 2 h 33"/>
              <a:gd name="T2" fmla="*/ 31 w 33"/>
              <a:gd name="T3" fmla="*/ 2 h 33"/>
              <a:gd name="T4" fmla="*/ 31 w 33"/>
              <a:gd name="T5" fmla="*/ 10 h 33"/>
              <a:gd name="T6" fmla="*/ 9 w 33"/>
              <a:gd name="T7" fmla="*/ 31 h 33"/>
              <a:gd name="T8" fmla="*/ 2 w 33"/>
              <a:gd name="T9" fmla="*/ 31 h 33"/>
              <a:gd name="T10" fmla="*/ 2 w 33"/>
              <a:gd name="T11" fmla="*/ 24 h 33"/>
              <a:gd name="T12" fmla="*/ 23 w 33"/>
              <a:gd name="T13" fmla="*/ 2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23" y="2"/>
                </a:moveTo>
                <a:cubicBezTo>
                  <a:pt x="25" y="0"/>
                  <a:pt x="29" y="0"/>
                  <a:pt x="31" y="2"/>
                </a:cubicBezTo>
                <a:cubicBezTo>
                  <a:pt x="33" y="4"/>
                  <a:pt x="33" y="8"/>
                  <a:pt x="31" y="10"/>
                </a:cubicBezTo>
                <a:cubicBezTo>
                  <a:pt x="9" y="31"/>
                  <a:pt x="9" y="31"/>
                  <a:pt x="9" y="31"/>
                </a:cubicBezTo>
                <a:cubicBezTo>
                  <a:pt x="7" y="33"/>
                  <a:pt x="4" y="33"/>
                  <a:pt x="2" y="31"/>
                </a:cubicBezTo>
                <a:cubicBezTo>
                  <a:pt x="0" y="29"/>
                  <a:pt x="0" y="26"/>
                  <a:pt x="2" y="24"/>
                </a:cubicBezTo>
                <a:lnTo>
                  <a:pt x="23" y="2"/>
                </a:lnTo>
                <a:close/>
              </a:path>
            </a:pathLst>
          </a:cu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12" name="Freeform 16"/>
          <p:cNvSpPr/>
          <p:nvPr/>
        </p:nvSpPr>
        <p:spPr bwMode="auto">
          <a:xfrm>
            <a:off x="6436784" y="3738034"/>
            <a:ext cx="78317" cy="139700"/>
          </a:xfrm>
          <a:custGeom>
            <a:avLst/>
            <a:gdLst>
              <a:gd name="T0" fmla="*/ 0 w 16"/>
              <a:gd name="T1" fmla="*/ 28 h 28"/>
              <a:gd name="T2" fmla="*/ 0 w 16"/>
              <a:gd name="T3" fmla="*/ 24 h 28"/>
              <a:gd name="T4" fmla="*/ 7 w 16"/>
              <a:gd name="T5" fmla="*/ 14 h 28"/>
              <a:gd name="T6" fmla="*/ 8 w 16"/>
              <a:gd name="T7" fmla="*/ 13 h 28"/>
              <a:gd name="T8" fmla="*/ 8 w 16"/>
              <a:gd name="T9" fmla="*/ 12 h 28"/>
              <a:gd name="T10" fmla="*/ 9 w 16"/>
              <a:gd name="T11" fmla="*/ 11 h 28"/>
              <a:gd name="T12" fmla="*/ 10 w 16"/>
              <a:gd name="T13" fmla="*/ 9 h 28"/>
              <a:gd name="T14" fmla="*/ 10 w 16"/>
              <a:gd name="T15" fmla="*/ 8 h 28"/>
              <a:gd name="T16" fmla="*/ 10 w 16"/>
              <a:gd name="T17" fmla="*/ 7 h 28"/>
              <a:gd name="T18" fmla="*/ 10 w 16"/>
              <a:gd name="T19" fmla="*/ 5 h 28"/>
              <a:gd name="T20" fmla="*/ 8 w 16"/>
              <a:gd name="T21" fmla="*/ 5 h 28"/>
              <a:gd name="T22" fmla="*/ 8 w 16"/>
              <a:gd name="T23" fmla="*/ 5 h 28"/>
              <a:gd name="T24" fmla="*/ 6 w 16"/>
              <a:gd name="T25" fmla="*/ 6 h 28"/>
              <a:gd name="T26" fmla="*/ 6 w 16"/>
              <a:gd name="T27" fmla="*/ 9 h 28"/>
              <a:gd name="T28" fmla="*/ 6 w 16"/>
              <a:gd name="T29" fmla="*/ 10 h 28"/>
              <a:gd name="T30" fmla="*/ 0 w 16"/>
              <a:gd name="T31" fmla="*/ 10 h 28"/>
              <a:gd name="T32" fmla="*/ 0 w 16"/>
              <a:gd name="T33" fmla="*/ 8 h 28"/>
              <a:gd name="T34" fmla="*/ 1 w 16"/>
              <a:gd name="T35" fmla="*/ 5 h 28"/>
              <a:gd name="T36" fmla="*/ 2 w 16"/>
              <a:gd name="T37" fmla="*/ 2 h 28"/>
              <a:gd name="T38" fmla="*/ 5 w 16"/>
              <a:gd name="T39" fmla="*/ 1 h 28"/>
              <a:gd name="T40" fmla="*/ 8 w 16"/>
              <a:gd name="T41" fmla="*/ 0 h 28"/>
              <a:gd name="T42" fmla="*/ 14 w 16"/>
              <a:gd name="T43" fmla="*/ 2 h 28"/>
              <a:gd name="T44" fmla="*/ 16 w 16"/>
              <a:gd name="T45" fmla="*/ 7 h 28"/>
              <a:gd name="T46" fmla="*/ 16 w 16"/>
              <a:gd name="T47" fmla="*/ 8 h 28"/>
              <a:gd name="T48" fmla="*/ 16 w 16"/>
              <a:gd name="T49" fmla="*/ 9 h 28"/>
              <a:gd name="T50" fmla="*/ 16 w 16"/>
              <a:gd name="T51" fmla="*/ 10 h 28"/>
              <a:gd name="T52" fmla="*/ 15 w 16"/>
              <a:gd name="T53" fmla="*/ 11 h 28"/>
              <a:gd name="T54" fmla="*/ 15 w 16"/>
              <a:gd name="T55" fmla="*/ 12 h 28"/>
              <a:gd name="T56" fmla="*/ 14 w 16"/>
              <a:gd name="T57" fmla="*/ 13 h 28"/>
              <a:gd name="T58" fmla="*/ 14 w 16"/>
              <a:gd name="T59" fmla="*/ 13 h 28"/>
              <a:gd name="T60" fmla="*/ 13 w 16"/>
              <a:gd name="T61" fmla="*/ 14 h 28"/>
              <a:gd name="T62" fmla="*/ 13 w 16"/>
              <a:gd name="T63" fmla="*/ 15 h 28"/>
              <a:gd name="T64" fmla="*/ 12 w 16"/>
              <a:gd name="T65" fmla="*/ 16 h 28"/>
              <a:gd name="T66" fmla="*/ 7 w 16"/>
              <a:gd name="T67" fmla="*/ 23 h 28"/>
              <a:gd name="T68" fmla="*/ 15 w 16"/>
              <a:gd name="T69" fmla="*/ 23 h 28"/>
              <a:gd name="T70" fmla="*/ 15 w 16"/>
              <a:gd name="T71" fmla="*/ 28 h 28"/>
              <a:gd name="T72" fmla="*/ 0 w 16"/>
              <a:gd name="T7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 h="28">
                <a:moveTo>
                  <a:pt x="0" y="28"/>
                </a:moveTo>
                <a:cubicBezTo>
                  <a:pt x="0" y="24"/>
                  <a:pt x="0" y="24"/>
                  <a:pt x="0" y="24"/>
                </a:cubicBezTo>
                <a:cubicBezTo>
                  <a:pt x="7" y="14"/>
                  <a:pt x="7" y="14"/>
                  <a:pt x="7" y="14"/>
                </a:cubicBezTo>
                <a:cubicBezTo>
                  <a:pt x="7" y="13"/>
                  <a:pt x="7" y="13"/>
                  <a:pt x="8" y="13"/>
                </a:cubicBezTo>
                <a:cubicBezTo>
                  <a:pt x="8" y="12"/>
                  <a:pt x="8" y="12"/>
                  <a:pt x="8" y="12"/>
                </a:cubicBezTo>
                <a:cubicBezTo>
                  <a:pt x="9" y="11"/>
                  <a:pt x="9" y="11"/>
                  <a:pt x="9" y="11"/>
                </a:cubicBezTo>
                <a:cubicBezTo>
                  <a:pt x="9" y="10"/>
                  <a:pt x="10" y="10"/>
                  <a:pt x="10" y="9"/>
                </a:cubicBezTo>
                <a:cubicBezTo>
                  <a:pt x="10" y="9"/>
                  <a:pt x="10" y="9"/>
                  <a:pt x="10" y="8"/>
                </a:cubicBezTo>
                <a:cubicBezTo>
                  <a:pt x="10" y="8"/>
                  <a:pt x="10" y="8"/>
                  <a:pt x="10" y="7"/>
                </a:cubicBezTo>
                <a:cubicBezTo>
                  <a:pt x="10" y="6"/>
                  <a:pt x="10" y="6"/>
                  <a:pt x="10" y="5"/>
                </a:cubicBezTo>
                <a:cubicBezTo>
                  <a:pt x="9" y="5"/>
                  <a:pt x="9" y="5"/>
                  <a:pt x="8" y="5"/>
                </a:cubicBezTo>
                <a:cubicBezTo>
                  <a:pt x="8" y="5"/>
                  <a:pt x="8" y="5"/>
                  <a:pt x="8" y="5"/>
                </a:cubicBezTo>
                <a:cubicBezTo>
                  <a:pt x="7" y="5"/>
                  <a:pt x="7" y="5"/>
                  <a:pt x="6" y="6"/>
                </a:cubicBezTo>
                <a:cubicBezTo>
                  <a:pt x="6" y="6"/>
                  <a:pt x="6" y="7"/>
                  <a:pt x="6" y="9"/>
                </a:cubicBezTo>
                <a:cubicBezTo>
                  <a:pt x="6" y="10"/>
                  <a:pt x="6" y="10"/>
                  <a:pt x="6" y="10"/>
                </a:cubicBezTo>
                <a:cubicBezTo>
                  <a:pt x="0" y="10"/>
                  <a:pt x="0" y="10"/>
                  <a:pt x="0" y="10"/>
                </a:cubicBezTo>
                <a:cubicBezTo>
                  <a:pt x="0" y="8"/>
                  <a:pt x="0" y="8"/>
                  <a:pt x="0" y="8"/>
                </a:cubicBezTo>
                <a:cubicBezTo>
                  <a:pt x="0" y="7"/>
                  <a:pt x="0" y="6"/>
                  <a:pt x="1" y="5"/>
                </a:cubicBezTo>
                <a:cubicBezTo>
                  <a:pt x="1" y="4"/>
                  <a:pt x="1" y="3"/>
                  <a:pt x="2" y="2"/>
                </a:cubicBezTo>
                <a:cubicBezTo>
                  <a:pt x="3" y="2"/>
                  <a:pt x="4" y="1"/>
                  <a:pt x="5" y="1"/>
                </a:cubicBezTo>
                <a:cubicBezTo>
                  <a:pt x="6" y="0"/>
                  <a:pt x="7" y="0"/>
                  <a:pt x="8" y="0"/>
                </a:cubicBezTo>
                <a:cubicBezTo>
                  <a:pt x="11" y="0"/>
                  <a:pt x="13" y="1"/>
                  <a:pt x="14" y="2"/>
                </a:cubicBezTo>
                <a:cubicBezTo>
                  <a:pt x="15" y="3"/>
                  <a:pt x="16" y="5"/>
                  <a:pt x="16" y="7"/>
                </a:cubicBezTo>
                <a:cubicBezTo>
                  <a:pt x="16" y="8"/>
                  <a:pt x="16" y="8"/>
                  <a:pt x="16" y="8"/>
                </a:cubicBezTo>
                <a:cubicBezTo>
                  <a:pt x="16" y="9"/>
                  <a:pt x="16" y="9"/>
                  <a:pt x="16" y="9"/>
                </a:cubicBezTo>
                <a:cubicBezTo>
                  <a:pt x="16" y="10"/>
                  <a:pt x="16" y="10"/>
                  <a:pt x="16" y="10"/>
                </a:cubicBezTo>
                <a:cubicBezTo>
                  <a:pt x="15" y="11"/>
                  <a:pt x="15" y="11"/>
                  <a:pt x="15" y="11"/>
                </a:cubicBezTo>
                <a:cubicBezTo>
                  <a:pt x="15" y="11"/>
                  <a:pt x="15" y="11"/>
                  <a:pt x="15" y="12"/>
                </a:cubicBezTo>
                <a:cubicBezTo>
                  <a:pt x="15" y="12"/>
                  <a:pt x="14" y="12"/>
                  <a:pt x="14" y="13"/>
                </a:cubicBezTo>
                <a:cubicBezTo>
                  <a:pt x="14" y="13"/>
                  <a:pt x="14" y="13"/>
                  <a:pt x="14" y="13"/>
                </a:cubicBezTo>
                <a:cubicBezTo>
                  <a:pt x="14" y="14"/>
                  <a:pt x="13" y="14"/>
                  <a:pt x="13" y="14"/>
                </a:cubicBezTo>
                <a:cubicBezTo>
                  <a:pt x="13" y="14"/>
                  <a:pt x="13" y="15"/>
                  <a:pt x="13" y="15"/>
                </a:cubicBezTo>
                <a:cubicBezTo>
                  <a:pt x="12" y="15"/>
                  <a:pt x="12" y="16"/>
                  <a:pt x="12" y="16"/>
                </a:cubicBezTo>
                <a:cubicBezTo>
                  <a:pt x="7" y="23"/>
                  <a:pt x="7" y="23"/>
                  <a:pt x="7" y="23"/>
                </a:cubicBezTo>
                <a:cubicBezTo>
                  <a:pt x="15" y="23"/>
                  <a:pt x="15" y="23"/>
                  <a:pt x="15" y="23"/>
                </a:cubicBezTo>
                <a:cubicBezTo>
                  <a:pt x="15" y="28"/>
                  <a:pt x="15" y="28"/>
                  <a:pt x="15" y="28"/>
                </a:cubicBezTo>
                <a:lnTo>
                  <a:pt x="0" y="28"/>
                </a:ln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13" name="Freeform 17"/>
          <p:cNvSpPr>
            <a:spLocks noEditPoints="1"/>
          </p:cNvSpPr>
          <p:nvPr/>
        </p:nvSpPr>
        <p:spPr bwMode="auto">
          <a:xfrm>
            <a:off x="6525684" y="3738034"/>
            <a:ext cx="84667" cy="139700"/>
          </a:xfrm>
          <a:custGeom>
            <a:avLst/>
            <a:gdLst>
              <a:gd name="T0" fmla="*/ 21 w 40"/>
              <a:gd name="T1" fmla="*/ 66 h 66"/>
              <a:gd name="T2" fmla="*/ 21 w 40"/>
              <a:gd name="T3" fmla="*/ 50 h 66"/>
              <a:gd name="T4" fmla="*/ 0 w 40"/>
              <a:gd name="T5" fmla="*/ 50 h 66"/>
              <a:gd name="T6" fmla="*/ 0 w 40"/>
              <a:gd name="T7" fmla="*/ 40 h 66"/>
              <a:gd name="T8" fmla="*/ 19 w 40"/>
              <a:gd name="T9" fmla="*/ 0 h 66"/>
              <a:gd name="T10" fmla="*/ 33 w 40"/>
              <a:gd name="T11" fmla="*/ 0 h 66"/>
              <a:gd name="T12" fmla="*/ 33 w 40"/>
              <a:gd name="T13" fmla="*/ 40 h 66"/>
              <a:gd name="T14" fmla="*/ 40 w 40"/>
              <a:gd name="T15" fmla="*/ 40 h 66"/>
              <a:gd name="T16" fmla="*/ 40 w 40"/>
              <a:gd name="T17" fmla="*/ 50 h 66"/>
              <a:gd name="T18" fmla="*/ 33 w 40"/>
              <a:gd name="T19" fmla="*/ 50 h 66"/>
              <a:gd name="T20" fmla="*/ 33 w 40"/>
              <a:gd name="T21" fmla="*/ 66 h 66"/>
              <a:gd name="T22" fmla="*/ 21 w 40"/>
              <a:gd name="T23" fmla="*/ 66 h 66"/>
              <a:gd name="T24" fmla="*/ 12 w 40"/>
              <a:gd name="T25" fmla="*/ 40 h 66"/>
              <a:gd name="T26" fmla="*/ 21 w 40"/>
              <a:gd name="T27" fmla="*/ 40 h 66"/>
              <a:gd name="T28" fmla="*/ 21 w 40"/>
              <a:gd name="T29" fmla="*/ 14 h 66"/>
              <a:gd name="T30" fmla="*/ 12 w 40"/>
              <a:gd name="T31" fmla="*/ 4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66">
                <a:moveTo>
                  <a:pt x="21" y="66"/>
                </a:moveTo>
                <a:lnTo>
                  <a:pt x="21" y="50"/>
                </a:lnTo>
                <a:lnTo>
                  <a:pt x="0" y="50"/>
                </a:lnTo>
                <a:lnTo>
                  <a:pt x="0" y="40"/>
                </a:lnTo>
                <a:lnTo>
                  <a:pt x="19" y="0"/>
                </a:lnTo>
                <a:lnTo>
                  <a:pt x="33" y="0"/>
                </a:lnTo>
                <a:lnTo>
                  <a:pt x="33" y="40"/>
                </a:lnTo>
                <a:lnTo>
                  <a:pt x="40" y="40"/>
                </a:lnTo>
                <a:lnTo>
                  <a:pt x="40" y="50"/>
                </a:lnTo>
                <a:lnTo>
                  <a:pt x="33" y="50"/>
                </a:lnTo>
                <a:lnTo>
                  <a:pt x="33" y="66"/>
                </a:lnTo>
                <a:lnTo>
                  <a:pt x="21" y="66"/>
                </a:lnTo>
                <a:close/>
                <a:moveTo>
                  <a:pt x="12" y="40"/>
                </a:moveTo>
                <a:lnTo>
                  <a:pt x="21" y="40"/>
                </a:lnTo>
                <a:lnTo>
                  <a:pt x="21" y="14"/>
                </a:lnTo>
                <a:lnTo>
                  <a:pt x="12" y="40"/>
                </a:ln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14" name="Freeform 18"/>
          <p:cNvSpPr/>
          <p:nvPr/>
        </p:nvSpPr>
        <p:spPr bwMode="auto">
          <a:xfrm>
            <a:off x="6390218" y="3553885"/>
            <a:ext cx="385233" cy="480484"/>
          </a:xfrm>
          <a:custGeom>
            <a:avLst/>
            <a:gdLst>
              <a:gd name="T0" fmla="*/ 45 w 77"/>
              <a:gd name="T1" fmla="*/ 96 h 96"/>
              <a:gd name="T2" fmla="*/ 38 w 77"/>
              <a:gd name="T3" fmla="*/ 84 h 96"/>
              <a:gd name="T4" fmla="*/ 53 w 77"/>
              <a:gd name="T5" fmla="*/ 38 h 96"/>
              <a:gd name="T6" fmla="*/ 6 w 77"/>
              <a:gd name="T7" fmla="*/ 24 h 96"/>
              <a:gd name="T8" fmla="*/ 0 w 77"/>
              <a:gd name="T9" fmla="*/ 12 h 96"/>
              <a:gd name="T10" fmla="*/ 64 w 77"/>
              <a:gd name="T11" fmla="*/ 32 h 96"/>
              <a:gd name="T12" fmla="*/ 45 w 77"/>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77" h="96">
                <a:moveTo>
                  <a:pt x="45" y="96"/>
                </a:moveTo>
                <a:cubicBezTo>
                  <a:pt x="38" y="84"/>
                  <a:pt x="38" y="84"/>
                  <a:pt x="38" y="84"/>
                </a:cubicBezTo>
                <a:cubicBezTo>
                  <a:pt x="55" y="75"/>
                  <a:pt x="61" y="55"/>
                  <a:pt x="53" y="38"/>
                </a:cubicBezTo>
                <a:cubicBezTo>
                  <a:pt x="44" y="21"/>
                  <a:pt x="23" y="15"/>
                  <a:pt x="6" y="24"/>
                </a:cubicBezTo>
                <a:cubicBezTo>
                  <a:pt x="0" y="12"/>
                  <a:pt x="0" y="12"/>
                  <a:pt x="0" y="12"/>
                </a:cubicBezTo>
                <a:cubicBezTo>
                  <a:pt x="23" y="0"/>
                  <a:pt x="52" y="8"/>
                  <a:pt x="64" y="32"/>
                </a:cubicBezTo>
                <a:cubicBezTo>
                  <a:pt x="77" y="55"/>
                  <a:pt x="68" y="84"/>
                  <a:pt x="45" y="96"/>
                </a:cubicBez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15" name="Freeform 19"/>
          <p:cNvSpPr/>
          <p:nvPr/>
        </p:nvSpPr>
        <p:spPr bwMode="auto">
          <a:xfrm>
            <a:off x="6239936" y="3627967"/>
            <a:ext cx="345017" cy="514351"/>
          </a:xfrm>
          <a:custGeom>
            <a:avLst/>
            <a:gdLst>
              <a:gd name="T0" fmla="*/ 54 w 69"/>
              <a:gd name="T1" fmla="*/ 63 h 103"/>
              <a:gd name="T2" fmla="*/ 40 w 69"/>
              <a:gd name="T3" fmla="*/ 67 h 103"/>
              <a:gd name="T4" fmla="*/ 28 w 69"/>
              <a:gd name="T5" fmla="*/ 52 h 103"/>
              <a:gd name="T6" fmla="*/ 23 w 69"/>
              <a:gd name="T7" fmla="*/ 35 h 103"/>
              <a:gd name="T8" fmla="*/ 34 w 69"/>
              <a:gd name="T9" fmla="*/ 26 h 103"/>
              <a:gd name="T10" fmla="*/ 24 w 69"/>
              <a:gd name="T11" fmla="*/ 0 h 103"/>
              <a:gd name="T12" fmla="*/ 1 w 69"/>
              <a:gd name="T13" fmla="*/ 4 h 103"/>
              <a:gd name="T14" fmla="*/ 16 w 69"/>
              <a:gd name="T15" fmla="*/ 59 h 103"/>
              <a:gd name="T16" fmla="*/ 16 w 69"/>
              <a:gd name="T17" fmla="*/ 59 h 103"/>
              <a:gd name="T18" fmla="*/ 53 w 69"/>
              <a:gd name="T19" fmla="*/ 103 h 103"/>
              <a:gd name="T20" fmla="*/ 69 w 69"/>
              <a:gd name="T21" fmla="*/ 86 h 103"/>
              <a:gd name="T22" fmla="*/ 54 w 69"/>
              <a:gd name="T23" fmla="*/ 6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3">
                <a:moveTo>
                  <a:pt x="54" y="63"/>
                </a:moveTo>
                <a:cubicBezTo>
                  <a:pt x="40" y="67"/>
                  <a:pt x="40" y="67"/>
                  <a:pt x="40" y="67"/>
                </a:cubicBezTo>
                <a:cubicBezTo>
                  <a:pt x="35" y="64"/>
                  <a:pt x="30" y="54"/>
                  <a:pt x="28" y="52"/>
                </a:cubicBezTo>
                <a:cubicBezTo>
                  <a:pt x="27" y="48"/>
                  <a:pt x="23" y="40"/>
                  <a:pt x="23" y="35"/>
                </a:cubicBezTo>
                <a:cubicBezTo>
                  <a:pt x="34" y="26"/>
                  <a:pt x="34" y="26"/>
                  <a:pt x="34" y="26"/>
                </a:cubicBezTo>
                <a:cubicBezTo>
                  <a:pt x="24" y="0"/>
                  <a:pt x="24" y="0"/>
                  <a:pt x="24" y="0"/>
                </a:cubicBezTo>
                <a:cubicBezTo>
                  <a:pt x="1" y="4"/>
                  <a:pt x="1" y="4"/>
                  <a:pt x="1" y="4"/>
                </a:cubicBezTo>
                <a:cubicBezTo>
                  <a:pt x="1" y="4"/>
                  <a:pt x="0" y="28"/>
                  <a:pt x="16" y="59"/>
                </a:cubicBezTo>
                <a:cubicBezTo>
                  <a:pt x="16" y="59"/>
                  <a:pt x="16" y="59"/>
                  <a:pt x="16" y="59"/>
                </a:cubicBezTo>
                <a:cubicBezTo>
                  <a:pt x="33" y="90"/>
                  <a:pt x="53" y="103"/>
                  <a:pt x="53" y="103"/>
                </a:cubicBezTo>
                <a:cubicBezTo>
                  <a:pt x="69" y="86"/>
                  <a:pt x="69" y="86"/>
                  <a:pt x="69" y="86"/>
                </a:cubicBezTo>
                <a:lnTo>
                  <a:pt x="54" y="63"/>
                </a:ln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16" name="Freeform 21"/>
          <p:cNvSpPr>
            <a:spLocks noEditPoints="1"/>
          </p:cNvSpPr>
          <p:nvPr/>
        </p:nvSpPr>
        <p:spPr bwMode="auto">
          <a:xfrm>
            <a:off x="5329769" y="2747433"/>
            <a:ext cx="590551" cy="501651"/>
          </a:xfrm>
          <a:custGeom>
            <a:avLst/>
            <a:gdLst>
              <a:gd name="T0" fmla="*/ 253 w 279"/>
              <a:gd name="T1" fmla="*/ 31 h 237"/>
              <a:gd name="T2" fmla="*/ 213 w 279"/>
              <a:gd name="T3" fmla="*/ 31 h 237"/>
              <a:gd name="T4" fmla="*/ 213 w 279"/>
              <a:gd name="T5" fmla="*/ 0 h 237"/>
              <a:gd name="T6" fmla="*/ 180 w 279"/>
              <a:gd name="T7" fmla="*/ 0 h 237"/>
              <a:gd name="T8" fmla="*/ 180 w 279"/>
              <a:gd name="T9" fmla="*/ 31 h 237"/>
              <a:gd name="T10" fmla="*/ 142 w 279"/>
              <a:gd name="T11" fmla="*/ 31 h 237"/>
              <a:gd name="T12" fmla="*/ 140 w 279"/>
              <a:gd name="T13" fmla="*/ 31 h 237"/>
              <a:gd name="T14" fmla="*/ 26 w 279"/>
              <a:gd name="T15" fmla="*/ 31 h 237"/>
              <a:gd name="T16" fmla="*/ 0 w 279"/>
              <a:gd name="T17" fmla="*/ 76 h 237"/>
              <a:gd name="T18" fmla="*/ 24 w 279"/>
              <a:gd name="T19" fmla="*/ 76 h 237"/>
              <a:gd name="T20" fmla="*/ 24 w 279"/>
              <a:gd name="T21" fmla="*/ 237 h 237"/>
              <a:gd name="T22" fmla="*/ 140 w 279"/>
              <a:gd name="T23" fmla="*/ 237 h 237"/>
              <a:gd name="T24" fmla="*/ 142 w 279"/>
              <a:gd name="T25" fmla="*/ 237 h 237"/>
              <a:gd name="T26" fmla="*/ 258 w 279"/>
              <a:gd name="T27" fmla="*/ 237 h 237"/>
              <a:gd name="T28" fmla="*/ 258 w 279"/>
              <a:gd name="T29" fmla="*/ 76 h 237"/>
              <a:gd name="T30" fmla="*/ 279 w 279"/>
              <a:gd name="T31" fmla="*/ 76 h 237"/>
              <a:gd name="T32" fmla="*/ 253 w 279"/>
              <a:gd name="T33" fmla="*/ 31 h 237"/>
              <a:gd name="T34" fmla="*/ 71 w 279"/>
              <a:gd name="T35" fmla="*/ 199 h 237"/>
              <a:gd name="T36" fmla="*/ 48 w 279"/>
              <a:gd name="T37" fmla="*/ 199 h 237"/>
              <a:gd name="T38" fmla="*/ 48 w 279"/>
              <a:gd name="T39" fmla="*/ 154 h 237"/>
              <a:gd name="T40" fmla="*/ 71 w 279"/>
              <a:gd name="T41" fmla="*/ 154 h 237"/>
              <a:gd name="T42" fmla="*/ 71 w 279"/>
              <a:gd name="T43" fmla="*/ 199 h 237"/>
              <a:gd name="T44" fmla="*/ 71 w 279"/>
              <a:gd name="T45" fmla="*/ 133 h 237"/>
              <a:gd name="T46" fmla="*/ 48 w 279"/>
              <a:gd name="T47" fmla="*/ 133 h 237"/>
              <a:gd name="T48" fmla="*/ 48 w 279"/>
              <a:gd name="T49" fmla="*/ 90 h 237"/>
              <a:gd name="T50" fmla="*/ 71 w 279"/>
              <a:gd name="T51" fmla="*/ 90 h 237"/>
              <a:gd name="T52" fmla="*/ 71 w 279"/>
              <a:gd name="T53" fmla="*/ 133 h 237"/>
              <a:gd name="T54" fmla="*/ 161 w 279"/>
              <a:gd name="T55" fmla="*/ 222 h 237"/>
              <a:gd name="T56" fmla="*/ 119 w 279"/>
              <a:gd name="T57" fmla="*/ 222 h 237"/>
              <a:gd name="T58" fmla="*/ 119 w 279"/>
              <a:gd name="T59" fmla="*/ 154 h 237"/>
              <a:gd name="T60" fmla="*/ 161 w 279"/>
              <a:gd name="T61" fmla="*/ 154 h 237"/>
              <a:gd name="T62" fmla="*/ 161 w 279"/>
              <a:gd name="T63" fmla="*/ 222 h 237"/>
              <a:gd name="T64" fmla="*/ 175 w 279"/>
              <a:gd name="T65" fmla="*/ 104 h 237"/>
              <a:gd name="T66" fmla="*/ 149 w 279"/>
              <a:gd name="T67" fmla="*/ 104 h 237"/>
              <a:gd name="T68" fmla="*/ 149 w 279"/>
              <a:gd name="T69" fmla="*/ 130 h 237"/>
              <a:gd name="T70" fmla="*/ 130 w 279"/>
              <a:gd name="T71" fmla="*/ 130 h 237"/>
              <a:gd name="T72" fmla="*/ 130 w 279"/>
              <a:gd name="T73" fmla="*/ 104 h 237"/>
              <a:gd name="T74" fmla="*/ 104 w 279"/>
              <a:gd name="T75" fmla="*/ 104 h 237"/>
              <a:gd name="T76" fmla="*/ 104 w 279"/>
              <a:gd name="T77" fmla="*/ 85 h 237"/>
              <a:gd name="T78" fmla="*/ 130 w 279"/>
              <a:gd name="T79" fmla="*/ 85 h 237"/>
              <a:gd name="T80" fmla="*/ 130 w 279"/>
              <a:gd name="T81" fmla="*/ 59 h 237"/>
              <a:gd name="T82" fmla="*/ 149 w 279"/>
              <a:gd name="T83" fmla="*/ 59 h 237"/>
              <a:gd name="T84" fmla="*/ 149 w 279"/>
              <a:gd name="T85" fmla="*/ 85 h 237"/>
              <a:gd name="T86" fmla="*/ 175 w 279"/>
              <a:gd name="T87" fmla="*/ 85 h 237"/>
              <a:gd name="T88" fmla="*/ 175 w 279"/>
              <a:gd name="T89" fmla="*/ 104 h 237"/>
              <a:gd name="T90" fmla="*/ 232 w 279"/>
              <a:gd name="T91" fmla="*/ 199 h 237"/>
              <a:gd name="T92" fmla="*/ 208 w 279"/>
              <a:gd name="T93" fmla="*/ 199 h 237"/>
              <a:gd name="T94" fmla="*/ 208 w 279"/>
              <a:gd name="T95" fmla="*/ 154 h 237"/>
              <a:gd name="T96" fmla="*/ 232 w 279"/>
              <a:gd name="T97" fmla="*/ 154 h 237"/>
              <a:gd name="T98" fmla="*/ 232 w 279"/>
              <a:gd name="T99" fmla="*/ 199 h 237"/>
              <a:gd name="T100" fmla="*/ 232 w 279"/>
              <a:gd name="T101" fmla="*/ 133 h 237"/>
              <a:gd name="T102" fmla="*/ 208 w 279"/>
              <a:gd name="T103" fmla="*/ 133 h 237"/>
              <a:gd name="T104" fmla="*/ 208 w 279"/>
              <a:gd name="T105" fmla="*/ 90 h 237"/>
              <a:gd name="T106" fmla="*/ 232 w 279"/>
              <a:gd name="T107" fmla="*/ 90 h 237"/>
              <a:gd name="T108" fmla="*/ 232 w 279"/>
              <a:gd name="T109" fmla="*/ 13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237">
                <a:moveTo>
                  <a:pt x="253" y="31"/>
                </a:moveTo>
                <a:lnTo>
                  <a:pt x="213" y="31"/>
                </a:lnTo>
                <a:lnTo>
                  <a:pt x="213" y="0"/>
                </a:lnTo>
                <a:lnTo>
                  <a:pt x="180" y="0"/>
                </a:lnTo>
                <a:lnTo>
                  <a:pt x="180" y="31"/>
                </a:lnTo>
                <a:lnTo>
                  <a:pt x="142" y="31"/>
                </a:lnTo>
                <a:lnTo>
                  <a:pt x="140" y="31"/>
                </a:lnTo>
                <a:lnTo>
                  <a:pt x="26" y="31"/>
                </a:lnTo>
                <a:lnTo>
                  <a:pt x="0" y="76"/>
                </a:lnTo>
                <a:lnTo>
                  <a:pt x="24" y="76"/>
                </a:lnTo>
                <a:lnTo>
                  <a:pt x="24" y="237"/>
                </a:lnTo>
                <a:lnTo>
                  <a:pt x="140" y="237"/>
                </a:lnTo>
                <a:lnTo>
                  <a:pt x="142" y="237"/>
                </a:lnTo>
                <a:lnTo>
                  <a:pt x="258" y="237"/>
                </a:lnTo>
                <a:lnTo>
                  <a:pt x="258" y="76"/>
                </a:lnTo>
                <a:lnTo>
                  <a:pt x="279" y="76"/>
                </a:lnTo>
                <a:lnTo>
                  <a:pt x="253" y="31"/>
                </a:lnTo>
                <a:close/>
                <a:moveTo>
                  <a:pt x="71" y="199"/>
                </a:moveTo>
                <a:lnTo>
                  <a:pt x="48" y="199"/>
                </a:lnTo>
                <a:lnTo>
                  <a:pt x="48" y="154"/>
                </a:lnTo>
                <a:lnTo>
                  <a:pt x="71" y="154"/>
                </a:lnTo>
                <a:lnTo>
                  <a:pt x="71" y="199"/>
                </a:lnTo>
                <a:close/>
                <a:moveTo>
                  <a:pt x="71" y="133"/>
                </a:moveTo>
                <a:lnTo>
                  <a:pt x="48" y="133"/>
                </a:lnTo>
                <a:lnTo>
                  <a:pt x="48" y="90"/>
                </a:lnTo>
                <a:lnTo>
                  <a:pt x="71" y="90"/>
                </a:lnTo>
                <a:lnTo>
                  <a:pt x="71" y="133"/>
                </a:lnTo>
                <a:close/>
                <a:moveTo>
                  <a:pt x="161" y="222"/>
                </a:moveTo>
                <a:lnTo>
                  <a:pt x="119" y="222"/>
                </a:lnTo>
                <a:lnTo>
                  <a:pt x="119" y="154"/>
                </a:lnTo>
                <a:lnTo>
                  <a:pt x="161" y="154"/>
                </a:lnTo>
                <a:lnTo>
                  <a:pt x="161" y="222"/>
                </a:lnTo>
                <a:close/>
                <a:moveTo>
                  <a:pt x="175" y="104"/>
                </a:moveTo>
                <a:lnTo>
                  <a:pt x="149" y="104"/>
                </a:lnTo>
                <a:lnTo>
                  <a:pt x="149" y="130"/>
                </a:lnTo>
                <a:lnTo>
                  <a:pt x="130" y="130"/>
                </a:lnTo>
                <a:lnTo>
                  <a:pt x="130" y="104"/>
                </a:lnTo>
                <a:lnTo>
                  <a:pt x="104" y="104"/>
                </a:lnTo>
                <a:lnTo>
                  <a:pt x="104" y="85"/>
                </a:lnTo>
                <a:lnTo>
                  <a:pt x="130" y="85"/>
                </a:lnTo>
                <a:lnTo>
                  <a:pt x="130" y="59"/>
                </a:lnTo>
                <a:lnTo>
                  <a:pt x="149" y="59"/>
                </a:lnTo>
                <a:lnTo>
                  <a:pt x="149" y="85"/>
                </a:lnTo>
                <a:lnTo>
                  <a:pt x="175" y="85"/>
                </a:lnTo>
                <a:lnTo>
                  <a:pt x="175" y="104"/>
                </a:lnTo>
                <a:close/>
                <a:moveTo>
                  <a:pt x="232" y="199"/>
                </a:moveTo>
                <a:lnTo>
                  <a:pt x="208" y="199"/>
                </a:lnTo>
                <a:lnTo>
                  <a:pt x="208" y="154"/>
                </a:lnTo>
                <a:lnTo>
                  <a:pt x="232" y="154"/>
                </a:lnTo>
                <a:lnTo>
                  <a:pt x="232" y="199"/>
                </a:lnTo>
                <a:close/>
                <a:moveTo>
                  <a:pt x="232" y="133"/>
                </a:moveTo>
                <a:lnTo>
                  <a:pt x="208" y="133"/>
                </a:lnTo>
                <a:lnTo>
                  <a:pt x="208" y="90"/>
                </a:lnTo>
                <a:lnTo>
                  <a:pt x="232" y="90"/>
                </a:lnTo>
                <a:lnTo>
                  <a:pt x="232" y="133"/>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17" name="Freeform 23"/>
          <p:cNvSpPr>
            <a:spLocks noEditPoints="1"/>
          </p:cNvSpPr>
          <p:nvPr/>
        </p:nvSpPr>
        <p:spPr bwMode="auto">
          <a:xfrm>
            <a:off x="6371168" y="2834218"/>
            <a:ext cx="245533" cy="359833"/>
          </a:xfrm>
          <a:custGeom>
            <a:avLst/>
            <a:gdLst>
              <a:gd name="T0" fmla="*/ 0 w 116"/>
              <a:gd name="T1" fmla="*/ 0 h 170"/>
              <a:gd name="T2" fmla="*/ 0 w 116"/>
              <a:gd name="T3" fmla="*/ 170 h 170"/>
              <a:gd name="T4" fmla="*/ 116 w 116"/>
              <a:gd name="T5" fmla="*/ 170 h 170"/>
              <a:gd name="T6" fmla="*/ 116 w 116"/>
              <a:gd name="T7" fmla="*/ 0 h 170"/>
              <a:gd name="T8" fmla="*/ 0 w 116"/>
              <a:gd name="T9" fmla="*/ 0 h 170"/>
              <a:gd name="T10" fmla="*/ 99 w 116"/>
              <a:gd name="T11" fmla="*/ 151 h 170"/>
              <a:gd name="T12" fmla="*/ 14 w 116"/>
              <a:gd name="T13" fmla="*/ 151 h 170"/>
              <a:gd name="T14" fmla="*/ 14 w 116"/>
              <a:gd name="T15" fmla="*/ 23 h 170"/>
              <a:gd name="T16" fmla="*/ 99 w 116"/>
              <a:gd name="T17" fmla="*/ 23 h 170"/>
              <a:gd name="T18" fmla="*/ 99 w 116"/>
              <a:gd name="T19" fmla="*/ 15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70">
                <a:moveTo>
                  <a:pt x="0" y="0"/>
                </a:moveTo>
                <a:lnTo>
                  <a:pt x="0" y="170"/>
                </a:lnTo>
                <a:lnTo>
                  <a:pt x="116" y="170"/>
                </a:lnTo>
                <a:lnTo>
                  <a:pt x="116" y="0"/>
                </a:lnTo>
                <a:lnTo>
                  <a:pt x="0" y="0"/>
                </a:lnTo>
                <a:close/>
                <a:moveTo>
                  <a:pt x="99" y="151"/>
                </a:moveTo>
                <a:lnTo>
                  <a:pt x="14" y="151"/>
                </a:lnTo>
                <a:lnTo>
                  <a:pt x="14" y="23"/>
                </a:lnTo>
                <a:lnTo>
                  <a:pt x="99" y="23"/>
                </a:lnTo>
                <a:lnTo>
                  <a:pt x="99" y="151"/>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18" name="Rectangle 24"/>
          <p:cNvSpPr>
            <a:spLocks noChangeArrowheads="1"/>
          </p:cNvSpPr>
          <p:nvPr/>
        </p:nvSpPr>
        <p:spPr bwMode="auto">
          <a:xfrm>
            <a:off x="6470651" y="3098801"/>
            <a:ext cx="44451" cy="165100"/>
          </a:xfrm>
          <a:prstGeom prst="rect">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19" name="Freeform 25"/>
          <p:cNvSpPr/>
          <p:nvPr/>
        </p:nvSpPr>
        <p:spPr bwMode="auto">
          <a:xfrm>
            <a:off x="6375402" y="3253317"/>
            <a:ext cx="234951" cy="44451"/>
          </a:xfrm>
          <a:custGeom>
            <a:avLst/>
            <a:gdLst>
              <a:gd name="T0" fmla="*/ 37 w 47"/>
              <a:gd name="T1" fmla="*/ 0 h 9"/>
              <a:gd name="T2" fmla="*/ 23 w 47"/>
              <a:gd name="T3" fmla="*/ 0 h 9"/>
              <a:gd name="T4" fmla="*/ 10 w 47"/>
              <a:gd name="T5" fmla="*/ 0 h 9"/>
              <a:gd name="T6" fmla="*/ 0 w 47"/>
              <a:gd name="T7" fmla="*/ 9 h 9"/>
              <a:gd name="T8" fmla="*/ 23 w 47"/>
              <a:gd name="T9" fmla="*/ 9 h 9"/>
              <a:gd name="T10" fmla="*/ 47 w 47"/>
              <a:gd name="T11" fmla="*/ 9 h 9"/>
              <a:gd name="T12" fmla="*/ 37 w 4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7" h="9">
                <a:moveTo>
                  <a:pt x="37" y="0"/>
                </a:moveTo>
                <a:cubicBezTo>
                  <a:pt x="30" y="0"/>
                  <a:pt x="23" y="0"/>
                  <a:pt x="23" y="0"/>
                </a:cubicBezTo>
                <a:cubicBezTo>
                  <a:pt x="23" y="0"/>
                  <a:pt x="17" y="0"/>
                  <a:pt x="10" y="0"/>
                </a:cubicBezTo>
                <a:cubicBezTo>
                  <a:pt x="3" y="0"/>
                  <a:pt x="0" y="9"/>
                  <a:pt x="0" y="9"/>
                </a:cubicBezTo>
                <a:cubicBezTo>
                  <a:pt x="23" y="9"/>
                  <a:pt x="23" y="9"/>
                  <a:pt x="23" y="9"/>
                </a:cubicBezTo>
                <a:cubicBezTo>
                  <a:pt x="47" y="9"/>
                  <a:pt x="47" y="9"/>
                  <a:pt x="47" y="9"/>
                </a:cubicBezTo>
                <a:cubicBezTo>
                  <a:pt x="47" y="9"/>
                  <a:pt x="44" y="0"/>
                  <a:pt x="37" y="0"/>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20" name="Rectangle 26"/>
          <p:cNvSpPr>
            <a:spLocks noChangeArrowheads="1"/>
          </p:cNvSpPr>
          <p:nvPr/>
        </p:nvSpPr>
        <p:spPr bwMode="auto">
          <a:xfrm>
            <a:off x="6430435" y="2802467"/>
            <a:ext cx="120651" cy="50800"/>
          </a:xfrm>
          <a:prstGeom prst="rect">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21" name="Freeform 27"/>
          <p:cNvSpPr/>
          <p:nvPr/>
        </p:nvSpPr>
        <p:spPr bwMode="auto">
          <a:xfrm>
            <a:off x="6470652" y="2698751"/>
            <a:ext cx="40217" cy="114300"/>
          </a:xfrm>
          <a:custGeom>
            <a:avLst/>
            <a:gdLst>
              <a:gd name="T0" fmla="*/ 19 w 19"/>
              <a:gd name="T1" fmla="*/ 54 h 54"/>
              <a:gd name="T2" fmla="*/ 0 w 19"/>
              <a:gd name="T3" fmla="*/ 54 h 54"/>
              <a:gd name="T4" fmla="*/ 0 w 19"/>
              <a:gd name="T5" fmla="*/ 12 h 54"/>
              <a:gd name="T6" fmla="*/ 19 w 19"/>
              <a:gd name="T7" fmla="*/ 0 h 54"/>
              <a:gd name="T8" fmla="*/ 19 w 19"/>
              <a:gd name="T9" fmla="*/ 54 h 54"/>
            </a:gdLst>
            <a:ahLst/>
            <a:cxnLst>
              <a:cxn ang="0">
                <a:pos x="T0" y="T1"/>
              </a:cxn>
              <a:cxn ang="0">
                <a:pos x="T2" y="T3"/>
              </a:cxn>
              <a:cxn ang="0">
                <a:pos x="T4" y="T5"/>
              </a:cxn>
              <a:cxn ang="0">
                <a:pos x="T6" y="T7"/>
              </a:cxn>
              <a:cxn ang="0">
                <a:pos x="T8" y="T9"/>
              </a:cxn>
            </a:cxnLst>
            <a:rect l="0" t="0" r="r" b="b"/>
            <a:pathLst>
              <a:path w="19" h="54">
                <a:moveTo>
                  <a:pt x="19" y="54"/>
                </a:moveTo>
                <a:lnTo>
                  <a:pt x="0" y="54"/>
                </a:lnTo>
                <a:lnTo>
                  <a:pt x="0" y="12"/>
                </a:lnTo>
                <a:lnTo>
                  <a:pt x="19" y="0"/>
                </a:lnTo>
                <a:lnTo>
                  <a:pt x="19" y="54"/>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22" name="Freeform 28"/>
          <p:cNvSpPr/>
          <p:nvPr/>
        </p:nvSpPr>
        <p:spPr bwMode="auto">
          <a:xfrm>
            <a:off x="6430435" y="2923117"/>
            <a:ext cx="120651" cy="146051"/>
          </a:xfrm>
          <a:custGeom>
            <a:avLst/>
            <a:gdLst>
              <a:gd name="T0" fmla="*/ 38 w 57"/>
              <a:gd name="T1" fmla="*/ 52 h 69"/>
              <a:gd name="T2" fmla="*/ 38 w 57"/>
              <a:gd name="T3" fmla="*/ 40 h 69"/>
              <a:gd name="T4" fmla="*/ 57 w 57"/>
              <a:gd name="T5" fmla="*/ 40 h 69"/>
              <a:gd name="T6" fmla="*/ 57 w 57"/>
              <a:gd name="T7" fmla="*/ 24 h 69"/>
              <a:gd name="T8" fmla="*/ 38 w 57"/>
              <a:gd name="T9" fmla="*/ 24 h 69"/>
              <a:gd name="T10" fmla="*/ 38 w 57"/>
              <a:gd name="T11" fmla="*/ 12 h 69"/>
              <a:gd name="T12" fmla="*/ 57 w 57"/>
              <a:gd name="T13" fmla="*/ 12 h 69"/>
              <a:gd name="T14" fmla="*/ 57 w 57"/>
              <a:gd name="T15" fmla="*/ 0 h 69"/>
              <a:gd name="T16" fmla="*/ 0 w 57"/>
              <a:gd name="T17" fmla="*/ 0 h 69"/>
              <a:gd name="T18" fmla="*/ 0 w 57"/>
              <a:gd name="T19" fmla="*/ 69 h 69"/>
              <a:gd name="T20" fmla="*/ 57 w 57"/>
              <a:gd name="T21" fmla="*/ 69 h 69"/>
              <a:gd name="T22" fmla="*/ 57 w 57"/>
              <a:gd name="T23" fmla="*/ 52 h 69"/>
              <a:gd name="T24" fmla="*/ 38 w 57"/>
              <a:gd name="T25" fmla="*/ 5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9">
                <a:moveTo>
                  <a:pt x="38" y="52"/>
                </a:moveTo>
                <a:lnTo>
                  <a:pt x="38" y="40"/>
                </a:lnTo>
                <a:lnTo>
                  <a:pt x="57" y="40"/>
                </a:lnTo>
                <a:lnTo>
                  <a:pt x="57" y="24"/>
                </a:lnTo>
                <a:lnTo>
                  <a:pt x="38" y="24"/>
                </a:lnTo>
                <a:lnTo>
                  <a:pt x="38" y="12"/>
                </a:lnTo>
                <a:lnTo>
                  <a:pt x="57" y="12"/>
                </a:lnTo>
                <a:lnTo>
                  <a:pt x="57" y="0"/>
                </a:lnTo>
                <a:lnTo>
                  <a:pt x="0" y="0"/>
                </a:lnTo>
                <a:lnTo>
                  <a:pt x="0" y="69"/>
                </a:lnTo>
                <a:lnTo>
                  <a:pt x="57" y="69"/>
                </a:lnTo>
                <a:lnTo>
                  <a:pt x="57" y="52"/>
                </a:lnTo>
                <a:lnTo>
                  <a:pt x="38" y="52"/>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23" name="Freeform 29"/>
          <p:cNvSpPr/>
          <p:nvPr/>
        </p:nvSpPr>
        <p:spPr bwMode="auto">
          <a:xfrm>
            <a:off x="5384800" y="3403600"/>
            <a:ext cx="2487083" cy="2269067"/>
          </a:xfrm>
          <a:custGeom>
            <a:avLst/>
            <a:gdLst/>
            <a:ahLst/>
            <a:cxnLst/>
            <a:rect l="l" t="t" r="r" b="b"/>
            <a:pathLst>
              <a:path w="1865312" h="1701800">
                <a:moveTo>
                  <a:pt x="1516351" y="0"/>
                </a:moveTo>
                <a:cubicBezTo>
                  <a:pt x="1516351" y="0"/>
                  <a:pt x="1516351" y="0"/>
                  <a:pt x="1865312" y="0"/>
                </a:cubicBezTo>
                <a:cubicBezTo>
                  <a:pt x="1865312" y="567453"/>
                  <a:pt x="1517422" y="1054887"/>
                  <a:pt x="1023927" y="1263374"/>
                </a:cubicBezTo>
                <a:cubicBezTo>
                  <a:pt x="987759" y="1511800"/>
                  <a:pt x="773969" y="1701800"/>
                  <a:pt x="515938" y="1701800"/>
                </a:cubicBezTo>
                <a:cubicBezTo>
                  <a:pt x="230993" y="1701800"/>
                  <a:pt x="0" y="1470096"/>
                  <a:pt x="0" y="1184275"/>
                </a:cubicBezTo>
                <a:cubicBezTo>
                  <a:pt x="0" y="898454"/>
                  <a:pt x="230993" y="666750"/>
                  <a:pt x="515938" y="666750"/>
                </a:cubicBezTo>
                <a:cubicBezTo>
                  <a:pt x="700836" y="666750"/>
                  <a:pt x="863016" y="764310"/>
                  <a:pt x="952841" y="911699"/>
                </a:cubicBezTo>
                <a:cubicBezTo>
                  <a:pt x="1287049" y="743738"/>
                  <a:pt x="1516351" y="398867"/>
                  <a:pt x="1516351"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 name="Freeform 30"/>
          <p:cNvSpPr/>
          <p:nvPr/>
        </p:nvSpPr>
        <p:spPr bwMode="auto">
          <a:xfrm>
            <a:off x="6040969" y="1653118"/>
            <a:ext cx="2271183" cy="2484967"/>
          </a:xfrm>
          <a:custGeom>
            <a:avLst/>
            <a:gdLst/>
            <a:ahLst/>
            <a:cxnLst/>
            <a:rect l="l" t="t" r="r" b="b"/>
            <a:pathLst>
              <a:path w="1703387" h="1863725">
                <a:moveTo>
                  <a:pt x="0" y="0"/>
                </a:moveTo>
                <a:cubicBezTo>
                  <a:pt x="567699" y="0"/>
                  <a:pt x="1055401" y="345039"/>
                  <a:pt x="1264331" y="836585"/>
                </a:cubicBezTo>
                <a:cubicBezTo>
                  <a:pt x="1513067" y="872568"/>
                  <a:pt x="1703387" y="1087159"/>
                  <a:pt x="1703387" y="1346200"/>
                </a:cubicBezTo>
                <a:cubicBezTo>
                  <a:pt x="1703387" y="1632021"/>
                  <a:pt x="1471683" y="1863725"/>
                  <a:pt x="1185862" y="1863725"/>
                </a:cubicBezTo>
                <a:cubicBezTo>
                  <a:pt x="900041" y="1863725"/>
                  <a:pt x="668337" y="1632021"/>
                  <a:pt x="668337" y="1346200"/>
                </a:cubicBezTo>
                <a:cubicBezTo>
                  <a:pt x="668337" y="1161275"/>
                  <a:pt x="765330" y="999003"/>
                  <a:pt x="911965" y="908671"/>
                </a:cubicBezTo>
                <a:cubicBezTo>
                  <a:pt x="742898" y="575903"/>
                  <a:pt x="396604" y="348717"/>
                  <a:pt x="0" y="348717"/>
                </a:cubicBezTo>
                <a:cubicBezTo>
                  <a:pt x="0" y="348717"/>
                  <a:pt x="0" y="348717"/>
                  <a:pt x="0"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6" name="Oval 32"/>
          <p:cNvSpPr>
            <a:spLocks noChangeArrowheads="1"/>
          </p:cNvSpPr>
          <p:nvPr/>
        </p:nvSpPr>
        <p:spPr bwMode="auto">
          <a:xfrm>
            <a:off x="7112002" y="2937934"/>
            <a:ext cx="1020233" cy="1020233"/>
          </a:xfrm>
          <a:prstGeom prst="ellipse">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27" name="Freeform 33"/>
          <p:cNvSpPr/>
          <p:nvPr/>
        </p:nvSpPr>
        <p:spPr bwMode="auto">
          <a:xfrm>
            <a:off x="3871385" y="2753785"/>
            <a:ext cx="2269068" cy="2484967"/>
          </a:xfrm>
          <a:custGeom>
            <a:avLst/>
            <a:gdLst/>
            <a:ahLst/>
            <a:cxnLst/>
            <a:rect l="l" t="t" r="r" b="b"/>
            <a:pathLst>
              <a:path w="1701801" h="1863725">
                <a:moveTo>
                  <a:pt x="515144" y="0"/>
                </a:moveTo>
                <a:cubicBezTo>
                  <a:pt x="799650" y="0"/>
                  <a:pt x="1030288" y="231704"/>
                  <a:pt x="1030288" y="517525"/>
                </a:cubicBezTo>
                <a:cubicBezTo>
                  <a:pt x="1030288" y="702842"/>
                  <a:pt x="933333" y="865409"/>
                  <a:pt x="786821" y="955578"/>
                </a:cubicBezTo>
                <a:cubicBezTo>
                  <a:pt x="956153" y="1288059"/>
                  <a:pt x="1302929" y="1515008"/>
                  <a:pt x="1701801" y="1515008"/>
                </a:cubicBezTo>
                <a:cubicBezTo>
                  <a:pt x="1701801" y="1515008"/>
                  <a:pt x="1701801" y="1515008"/>
                  <a:pt x="1701801" y="1863725"/>
                </a:cubicBezTo>
                <a:cubicBezTo>
                  <a:pt x="1134249" y="1863725"/>
                  <a:pt x="644580" y="1518575"/>
                  <a:pt x="434727" y="1026906"/>
                </a:cubicBezTo>
                <a:cubicBezTo>
                  <a:pt x="188270" y="989824"/>
                  <a:pt x="0" y="775762"/>
                  <a:pt x="0" y="517525"/>
                </a:cubicBezTo>
                <a:cubicBezTo>
                  <a:pt x="0" y="231704"/>
                  <a:pt x="230638" y="0"/>
                  <a:pt x="515144"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 name="Freeform 34"/>
          <p:cNvSpPr/>
          <p:nvPr/>
        </p:nvSpPr>
        <p:spPr bwMode="auto">
          <a:xfrm>
            <a:off x="4290485" y="1202268"/>
            <a:ext cx="2484967" cy="2275417"/>
          </a:xfrm>
          <a:custGeom>
            <a:avLst/>
            <a:gdLst/>
            <a:ahLst/>
            <a:cxnLst/>
            <a:rect l="l" t="t" r="r" b="b"/>
            <a:pathLst>
              <a:path w="1863725" h="1706563">
                <a:moveTo>
                  <a:pt x="1346200" y="0"/>
                </a:moveTo>
                <a:cubicBezTo>
                  <a:pt x="1632021" y="0"/>
                  <a:pt x="1863725" y="231704"/>
                  <a:pt x="1863725" y="517525"/>
                </a:cubicBezTo>
                <a:cubicBezTo>
                  <a:pt x="1863725" y="803346"/>
                  <a:pt x="1632021" y="1035050"/>
                  <a:pt x="1346200" y="1035050"/>
                </a:cubicBezTo>
                <a:cubicBezTo>
                  <a:pt x="1161245" y="1035050"/>
                  <a:pt x="998950" y="938026"/>
                  <a:pt x="908631" y="791349"/>
                </a:cubicBezTo>
                <a:cubicBezTo>
                  <a:pt x="575885" y="960581"/>
                  <a:pt x="348717" y="1307499"/>
                  <a:pt x="348717" y="1706563"/>
                </a:cubicBezTo>
                <a:cubicBezTo>
                  <a:pt x="348717" y="1706563"/>
                  <a:pt x="348717" y="1706563"/>
                  <a:pt x="0" y="1706563"/>
                </a:cubicBezTo>
                <a:cubicBezTo>
                  <a:pt x="0" y="1136294"/>
                  <a:pt x="345038" y="648092"/>
                  <a:pt x="836584" y="439072"/>
                </a:cubicBezTo>
                <a:cubicBezTo>
                  <a:pt x="872559" y="190328"/>
                  <a:pt x="1087153" y="0"/>
                  <a:pt x="1346200"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0" name="Oval 36"/>
          <p:cNvSpPr>
            <a:spLocks noChangeArrowheads="1"/>
          </p:cNvSpPr>
          <p:nvPr/>
        </p:nvSpPr>
        <p:spPr bwMode="auto">
          <a:xfrm>
            <a:off x="5575302" y="1388534"/>
            <a:ext cx="1020233" cy="1013884"/>
          </a:xfrm>
          <a:prstGeom prst="ellipse">
            <a:avLst/>
          </a:pr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23552" name="Oval 38"/>
          <p:cNvSpPr>
            <a:spLocks noChangeArrowheads="1"/>
          </p:cNvSpPr>
          <p:nvPr/>
        </p:nvSpPr>
        <p:spPr bwMode="auto">
          <a:xfrm>
            <a:off x="4051302" y="2933701"/>
            <a:ext cx="1013884" cy="1020233"/>
          </a:xfrm>
          <a:prstGeom prst="ellipse">
            <a:avLst/>
          </a:pr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23555" name="Oval 40"/>
          <p:cNvSpPr>
            <a:spLocks noChangeArrowheads="1"/>
          </p:cNvSpPr>
          <p:nvPr/>
        </p:nvSpPr>
        <p:spPr bwMode="auto">
          <a:xfrm>
            <a:off x="5566835" y="4478867"/>
            <a:ext cx="1013884" cy="1013884"/>
          </a:xfrm>
          <a:prstGeom prst="ellipse">
            <a:avLst/>
          </a:pr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grpSp>
        <p:nvGrpSpPr>
          <p:cNvPr id="46" name="组合 45"/>
          <p:cNvGrpSpPr/>
          <p:nvPr/>
        </p:nvGrpSpPr>
        <p:grpSpPr>
          <a:xfrm>
            <a:off x="5984688" y="1731987"/>
            <a:ext cx="617733" cy="726125"/>
            <a:chOff x="2996620" y="1090520"/>
            <a:chExt cx="625883" cy="735704"/>
          </a:xfrm>
        </p:grpSpPr>
        <p:sp>
          <p:nvSpPr>
            <p:cNvPr id="47" name="Freeform 1613"/>
            <p:cNvSpPr/>
            <p:nvPr/>
          </p:nvSpPr>
          <p:spPr bwMode="auto">
            <a:xfrm>
              <a:off x="3093847" y="1090520"/>
              <a:ext cx="528656" cy="735704"/>
            </a:xfrm>
            <a:custGeom>
              <a:avLst/>
              <a:gdLst>
                <a:gd name="T0" fmla="*/ 78 w 719"/>
                <a:gd name="T1" fmla="*/ 0 h 978"/>
                <a:gd name="T2" fmla="*/ 78 w 719"/>
                <a:gd name="T3" fmla="*/ 0 h 978"/>
                <a:gd name="T4" fmla="*/ 5 w 719"/>
                <a:gd name="T5" fmla="*/ 593 h 978"/>
                <a:gd name="T6" fmla="*/ 0 w 719"/>
                <a:gd name="T7" fmla="*/ 596 h 978"/>
                <a:gd name="T8" fmla="*/ 381 w 719"/>
                <a:gd name="T9" fmla="*/ 978 h 978"/>
                <a:gd name="T10" fmla="*/ 719 w 719"/>
                <a:gd name="T11" fmla="*/ 641 h 978"/>
                <a:gd name="T12" fmla="*/ 78 w 719"/>
                <a:gd name="T13" fmla="*/ 0 h 978"/>
                <a:gd name="connsiteX0" fmla="*/ 1015 w 9930"/>
                <a:gd name="connsiteY0" fmla="*/ 0 h 10000"/>
                <a:gd name="connsiteX1" fmla="*/ 1015 w 9930"/>
                <a:gd name="connsiteY1" fmla="*/ 0 h 10000"/>
                <a:gd name="connsiteX2" fmla="*/ 0 w 9930"/>
                <a:gd name="connsiteY2" fmla="*/ 6063 h 10000"/>
                <a:gd name="connsiteX3" fmla="*/ 5229 w 9930"/>
                <a:gd name="connsiteY3" fmla="*/ 10000 h 10000"/>
                <a:gd name="connsiteX4" fmla="*/ 9930 w 9930"/>
                <a:gd name="connsiteY4" fmla="*/ 6554 h 10000"/>
                <a:gd name="connsiteX5" fmla="*/ 1015 w 9930"/>
                <a:gd name="connsiteY5" fmla="*/ 0 h 10000"/>
                <a:gd name="connsiteX0-1" fmla="*/ 865 w 9843"/>
                <a:gd name="connsiteY0-2" fmla="*/ 0 h 10000"/>
                <a:gd name="connsiteX1-3" fmla="*/ 865 w 9843"/>
                <a:gd name="connsiteY1-4" fmla="*/ 0 h 10000"/>
                <a:gd name="connsiteX2-5" fmla="*/ 0 w 9843"/>
                <a:gd name="connsiteY2-6" fmla="*/ 6120 h 10000"/>
                <a:gd name="connsiteX3-7" fmla="*/ 5109 w 9843"/>
                <a:gd name="connsiteY3-8" fmla="*/ 10000 h 10000"/>
                <a:gd name="connsiteX4-9" fmla="*/ 9843 w 9843"/>
                <a:gd name="connsiteY4-10" fmla="*/ 6554 h 10000"/>
                <a:gd name="connsiteX5-11" fmla="*/ 865 w 9843"/>
                <a:gd name="connsiteY5-1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43" h="10000">
                  <a:moveTo>
                    <a:pt x="865" y="0"/>
                  </a:moveTo>
                  <a:lnTo>
                    <a:pt x="865" y="0"/>
                  </a:lnTo>
                  <a:lnTo>
                    <a:pt x="0" y="6120"/>
                  </a:lnTo>
                  <a:lnTo>
                    <a:pt x="5109" y="10000"/>
                  </a:lnTo>
                  <a:lnTo>
                    <a:pt x="9843" y="6554"/>
                  </a:lnTo>
                  <a:lnTo>
                    <a:pt x="865" y="0"/>
                  </a:lnTo>
                  <a:close/>
                </a:path>
              </a:pathLst>
            </a:custGeom>
            <a:gradFill>
              <a:gsLst>
                <a:gs pos="0">
                  <a:schemeClr val="accent3">
                    <a:lumMod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8" name="Freeform 1609"/>
            <p:cNvSpPr/>
            <p:nvPr/>
          </p:nvSpPr>
          <p:spPr bwMode="auto">
            <a:xfrm>
              <a:off x="2996620" y="1090520"/>
              <a:ext cx="143682" cy="446083"/>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49" name="组合 48"/>
          <p:cNvGrpSpPr/>
          <p:nvPr/>
        </p:nvGrpSpPr>
        <p:grpSpPr>
          <a:xfrm>
            <a:off x="5917203" y="4775565"/>
            <a:ext cx="654109" cy="710536"/>
            <a:chOff x="6203612" y="1055324"/>
            <a:chExt cx="662734" cy="719906"/>
          </a:xfrm>
        </p:grpSpPr>
        <p:sp>
          <p:nvSpPr>
            <p:cNvPr id="50" name="Freeform 1615"/>
            <p:cNvSpPr/>
            <p:nvPr/>
          </p:nvSpPr>
          <p:spPr bwMode="auto">
            <a:xfrm>
              <a:off x="6224673" y="1086918"/>
              <a:ext cx="641673" cy="688312"/>
            </a:xfrm>
            <a:custGeom>
              <a:avLst/>
              <a:gdLst>
                <a:gd name="T0" fmla="*/ 385 w 853"/>
                <a:gd name="T1" fmla="*/ 0 h 915"/>
                <a:gd name="T2" fmla="*/ 367 w 853"/>
                <a:gd name="T3" fmla="*/ 17 h 915"/>
                <a:gd name="T4" fmla="*/ 367 w 853"/>
                <a:gd name="T5" fmla="*/ 189 h 915"/>
                <a:gd name="T6" fmla="*/ 329 w 853"/>
                <a:gd name="T7" fmla="*/ 244 h 915"/>
                <a:gd name="T8" fmla="*/ 383 w 853"/>
                <a:gd name="T9" fmla="*/ 369 h 915"/>
                <a:gd name="T10" fmla="*/ 362 w 853"/>
                <a:gd name="T11" fmla="*/ 482 h 915"/>
                <a:gd name="T12" fmla="*/ 206 w 853"/>
                <a:gd name="T13" fmla="*/ 513 h 915"/>
                <a:gd name="T14" fmla="*/ 15 w 853"/>
                <a:gd name="T15" fmla="*/ 492 h 915"/>
                <a:gd name="T16" fmla="*/ 0 w 853"/>
                <a:gd name="T17" fmla="*/ 508 h 915"/>
                <a:gd name="T18" fmla="*/ 407 w 853"/>
                <a:gd name="T19" fmla="*/ 915 h 915"/>
                <a:gd name="T20" fmla="*/ 853 w 853"/>
                <a:gd name="T21" fmla="*/ 468 h 915"/>
                <a:gd name="T22" fmla="*/ 385 w 853"/>
                <a:gd name="T23"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3" h="915">
                  <a:moveTo>
                    <a:pt x="385" y="0"/>
                  </a:moveTo>
                  <a:lnTo>
                    <a:pt x="367" y="17"/>
                  </a:lnTo>
                  <a:lnTo>
                    <a:pt x="367" y="189"/>
                  </a:lnTo>
                  <a:lnTo>
                    <a:pt x="329" y="244"/>
                  </a:lnTo>
                  <a:lnTo>
                    <a:pt x="383" y="369"/>
                  </a:lnTo>
                  <a:lnTo>
                    <a:pt x="362" y="482"/>
                  </a:lnTo>
                  <a:lnTo>
                    <a:pt x="206" y="513"/>
                  </a:lnTo>
                  <a:lnTo>
                    <a:pt x="15" y="492"/>
                  </a:lnTo>
                  <a:lnTo>
                    <a:pt x="0" y="508"/>
                  </a:lnTo>
                  <a:lnTo>
                    <a:pt x="407" y="915"/>
                  </a:lnTo>
                  <a:lnTo>
                    <a:pt x="853" y="468"/>
                  </a:lnTo>
                  <a:lnTo>
                    <a:pt x="385" y="0"/>
                  </a:lnTo>
                  <a:close/>
                </a:path>
              </a:pathLst>
            </a:custGeom>
            <a:gradFill>
              <a:gsLst>
                <a:gs pos="0">
                  <a:schemeClr val="accent2">
                    <a:lumMod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51" name="Freeform 1611"/>
            <p:cNvSpPr/>
            <p:nvPr/>
          </p:nvSpPr>
          <p:spPr bwMode="auto">
            <a:xfrm>
              <a:off x="6203612" y="1055324"/>
              <a:ext cx="343029" cy="447594"/>
            </a:xfrm>
            <a:custGeom>
              <a:avLst/>
              <a:gdLst>
                <a:gd name="T0" fmla="*/ 193 w 193"/>
                <a:gd name="T1" fmla="*/ 164 h 252"/>
                <a:gd name="T2" fmla="*/ 193 w 193"/>
                <a:gd name="T3" fmla="*/ 182 h 252"/>
                <a:gd name="T4" fmla="*/ 191 w 193"/>
                <a:gd name="T5" fmla="*/ 200 h 252"/>
                <a:gd name="T6" fmla="*/ 170 w 193"/>
                <a:gd name="T7" fmla="*/ 238 h 252"/>
                <a:gd name="T8" fmla="*/ 129 w 193"/>
                <a:gd name="T9" fmla="*/ 251 h 252"/>
                <a:gd name="T10" fmla="*/ 96 w 193"/>
                <a:gd name="T11" fmla="*/ 252 h 252"/>
                <a:gd name="T12" fmla="*/ 63 w 193"/>
                <a:gd name="T13" fmla="*/ 251 h 252"/>
                <a:gd name="T14" fmla="*/ 15 w 193"/>
                <a:gd name="T15" fmla="*/ 233 h 252"/>
                <a:gd name="T16" fmla="*/ 0 w 193"/>
                <a:gd name="T17" fmla="*/ 185 h 252"/>
                <a:gd name="T18" fmla="*/ 0 w 193"/>
                <a:gd name="T19" fmla="*/ 160 h 252"/>
                <a:gd name="T20" fmla="*/ 29 w 193"/>
                <a:gd name="T21" fmla="*/ 160 h 252"/>
                <a:gd name="T22" fmla="*/ 29 w 193"/>
                <a:gd name="T23" fmla="*/ 185 h 252"/>
                <a:gd name="T24" fmla="*/ 38 w 193"/>
                <a:gd name="T25" fmla="*/ 214 h 252"/>
                <a:gd name="T26" fmla="*/ 67 w 193"/>
                <a:gd name="T27" fmla="*/ 225 h 252"/>
                <a:gd name="T28" fmla="*/ 96 w 193"/>
                <a:gd name="T29" fmla="*/ 226 h 252"/>
                <a:gd name="T30" fmla="*/ 121 w 193"/>
                <a:gd name="T31" fmla="*/ 225 h 252"/>
                <a:gd name="T32" fmla="*/ 137 w 193"/>
                <a:gd name="T33" fmla="*/ 223 h 252"/>
                <a:gd name="T34" fmla="*/ 148 w 193"/>
                <a:gd name="T35" fmla="*/ 218 h 252"/>
                <a:gd name="T36" fmla="*/ 156 w 193"/>
                <a:gd name="T37" fmla="*/ 209 h 252"/>
                <a:gd name="T38" fmla="*/ 161 w 193"/>
                <a:gd name="T39" fmla="*/ 194 h 252"/>
                <a:gd name="T40" fmla="*/ 163 w 193"/>
                <a:gd name="T41" fmla="*/ 178 h 252"/>
                <a:gd name="T42" fmla="*/ 161 w 193"/>
                <a:gd name="T43" fmla="*/ 162 h 252"/>
                <a:gd name="T44" fmla="*/ 150 w 193"/>
                <a:gd name="T45" fmla="*/ 140 h 252"/>
                <a:gd name="T46" fmla="*/ 125 w 193"/>
                <a:gd name="T47" fmla="*/ 135 h 252"/>
                <a:gd name="T48" fmla="*/ 51 w 193"/>
                <a:gd name="T49" fmla="*/ 135 h 252"/>
                <a:gd name="T50" fmla="*/ 51 w 193"/>
                <a:gd name="T51" fmla="*/ 110 h 252"/>
                <a:gd name="T52" fmla="*/ 127 w 193"/>
                <a:gd name="T53" fmla="*/ 110 h 252"/>
                <a:gd name="T54" fmla="*/ 150 w 193"/>
                <a:gd name="T55" fmla="*/ 102 h 252"/>
                <a:gd name="T56" fmla="*/ 160 w 193"/>
                <a:gd name="T57" fmla="*/ 81 h 252"/>
                <a:gd name="T58" fmla="*/ 161 w 193"/>
                <a:gd name="T59" fmla="*/ 72 h 252"/>
                <a:gd name="T60" fmla="*/ 161 w 193"/>
                <a:gd name="T61" fmla="*/ 62 h 252"/>
                <a:gd name="T62" fmla="*/ 157 w 193"/>
                <a:gd name="T63" fmla="*/ 45 h 252"/>
                <a:gd name="T64" fmla="*/ 148 w 193"/>
                <a:gd name="T65" fmla="*/ 35 h 252"/>
                <a:gd name="T66" fmla="*/ 136 w 193"/>
                <a:gd name="T67" fmla="*/ 29 h 252"/>
                <a:gd name="T68" fmla="*/ 120 w 193"/>
                <a:gd name="T69" fmla="*/ 26 h 252"/>
                <a:gd name="T70" fmla="*/ 108 w 193"/>
                <a:gd name="T71" fmla="*/ 26 h 252"/>
                <a:gd name="T72" fmla="*/ 96 w 193"/>
                <a:gd name="T73" fmla="*/ 26 h 252"/>
                <a:gd name="T74" fmla="*/ 83 w 193"/>
                <a:gd name="T75" fmla="*/ 26 h 252"/>
                <a:gd name="T76" fmla="*/ 72 w 193"/>
                <a:gd name="T77" fmla="*/ 27 h 252"/>
                <a:gd name="T78" fmla="*/ 39 w 193"/>
                <a:gd name="T79" fmla="*/ 39 h 252"/>
                <a:gd name="T80" fmla="*/ 29 w 193"/>
                <a:gd name="T81" fmla="*/ 73 h 252"/>
                <a:gd name="T82" fmla="*/ 29 w 193"/>
                <a:gd name="T83" fmla="*/ 85 h 252"/>
                <a:gd name="T84" fmla="*/ 0 w 193"/>
                <a:gd name="T85" fmla="*/ 85 h 252"/>
                <a:gd name="T86" fmla="*/ 0 w 193"/>
                <a:gd name="T87" fmla="*/ 64 h 252"/>
                <a:gd name="T88" fmla="*/ 5 w 193"/>
                <a:gd name="T89" fmla="*/ 38 h 252"/>
                <a:gd name="T90" fmla="*/ 18 w 193"/>
                <a:gd name="T91" fmla="*/ 19 h 252"/>
                <a:gd name="T92" fmla="*/ 41 w 193"/>
                <a:gd name="T93" fmla="*/ 6 h 252"/>
                <a:gd name="T94" fmla="*/ 69 w 193"/>
                <a:gd name="T95" fmla="*/ 1 h 252"/>
                <a:gd name="T96" fmla="*/ 104 w 193"/>
                <a:gd name="T97" fmla="*/ 0 h 252"/>
                <a:gd name="T98" fmla="*/ 139 w 193"/>
                <a:gd name="T99" fmla="*/ 2 h 252"/>
                <a:gd name="T100" fmla="*/ 174 w 193"/>
                <a:gd name="T101" fmla="*/ 18 h 252"/>
                <a:gd name="T102" fmla="*/ 190 w 193"/>
                <a:gd name="T103" fmla="*/ 52 h 252"/>
                <a:gd name="T104" fmla="*/ 192 w 193"/>
                <a:gd name="T105" fmla="*/ 69 h 252"/>
                <a:gd name="T106" fmla="*/ 190 w 193"/>
                <a:gd name="T107" fmla="*/ 86 h 252"/>
                <a:gd name="T108" fmla="*/ 182 w 193"/>
                <a:gd name="T109" fmla="*/ 107 h 252"/>
                <a:gd name="T110" fmla="*/ 164 w 193"/>
                <a:gd name="T111" fmla="*/ 122 h 252"/>
                <a:gd name="T112" fmla="*/ 184 w 193"/>
                <a:gd name="T113" fmla="*/ 139 h 252"/>
                <a:gd name="T114" fmla="*/ 193 w 193"/>
                <a:gd name="T11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52">
                  <a:moveTo>
                    <a:pt x="193" y="164"/>
                  </a:moveTo>
                  <a:cubicBezTo>
                    <a:pt x="193" y="170"/>
                    <a:pt x="193" y="176"/>
                    <a:pt x="193" y="182"/>
                  </a:cubicBezTo>
                  <a:cubicBezTo>
                    <a:pt x="193" y="188"/>
                    <a:pt x="192" y="194"/>
                    <a:pt x="191" y="200"/>
                  </a:cubicBezTo>
                  <a:cubicBezTo>
                    <a:pt x="188" y="218"/>
                    <a:pt x="181" y="231"/>
                    <a:pt x="170" y="238"/>
                  </a:cubicBezTo>
                  <a:cubicBezTo>
                    <a:pt x="160" y="245"/>
                    <a:pt x="146" y="250"/>
                    <a:pt x="129" y="251"/>
                  </a:cubicBezTo>
                  <a:cubicBezTo>
                    <a:pt x="118" y="251"/>
                    <a:pt x="107" y="251"/>
                    <a:pt x="96" y="252"/>
                  </a:cubicBezTo>
                  <a:cubicBezTo>
                    <a:pt x="85" y="252"/>
                    <a:pt x="74" y="252"/>
                    <a:pt x="63" y="251"/>
                  </a:cubicBezTo>
                  <a:cubicBezTo>
                    <a:pt x="41" y="251"/>
                    <a:pt x="25" y="245"/>
                    <a:pt x="15" y="233"/>
                  </a:cubicBezTo>
                  <a:cubicBezTo>
                    <a:pt x="5" y="222"/>
                    <a:pt x="0" y="206"/>
                    <a:pt x="0" y="185"/>
                  </a:cubicBezTo>
                  <a:cubicBezTo>
                    <a:pt x="0" y="160"/>
                    <a:pt x="0" y="160"/>
                    <a:pt x="0" y="160"/>
                  </a:cubicBezTo>
                  <a:cubicBezTo>
                    <a:pt x="29" y="160"/>
                    <a:pt x="29" y="160"/>
                    <a:pt x="29" y="160"/>
                  </a:cubicBezTo>
                  <a:cubicBezTo>
                    <a:pt x="29" y="185"/>
                    <a:pt x="29" y="185"/>
                    <a:pt x="29" y="185"/>
                  </a:cubicBezTo>
                  <a:cubicBezTo>
                    <a:pt x="29" y="197"/>
                    <a:pt x="32" y="207"/>
                    <a:pt x="38" y="214"/>
                  </a:cubicBezTo>
                  <a:cubicBezTo>
                    <a:pt x="44" y="221"/>
                    <a:pt x="54" y="225"/>
                    <a:pt x="67" y="225"/>
                  </a:cubicBezTo>
                  <a:cubicBezTo>
                    <a:pt x="77" y="226"/>
                    <a:pt x="87" y="226"/>
                    <a:pt x="96" y="226"/>
                  </a:cubicBezTo>
                  <a:cubicBezTo>
                    <a:pt x="105" y="226"/>
                    <a:pt x="113" y="226"/>
                    <a:pt x="121" y="225"/>
                  </a:cubicBezTo>
                  <a:cubicBezTo>
                    <a:pt x="127" y="225"/>
                    <a:pt x="132" y="224"/>
                    <a:pt x="137" y="223"/>
                  </a:cubicBezTo>
                  <a:cubicBezTo>
                    <a:pt x="141" y="222"/>
                    <a:pt x="145" y="220"/>
                    <a:pt x="148" y="218"/>
                  </a:cubicBezTo>
                  <a:cubicBezTo>
                    <a:pt x="152" y="216"/>
                    <a:pt x="154" y="213"/>
                    <a:pt x="156" y="209"/>
                  </a:cubicBezTo>
                  <a:cubicBezTo>
                    <a:pt x="159" y="205"/>
                    <a:pt x="160" y="200"/>
                    <a:pt x="161" y="194"/>
                  </a:cubicBezTo>
                  <a:cubicBezTo>
                    <a:pt x="162" y="189"/>
                    <a:pt x="163" y="184"/>
                    <a:pt x="163" y="178"/>
                  </a:cubicBezTo>
                  <a:cubicBezTo>
                    <a:pt x="163" y="173"/>
                    <a:pt x="162" y="167"/>
                    <a:pt x="161" y="162"/>
                  </a:cubicBezTo>
                  <a:cubicBezTo>
                    <a:pt x="160" y="151"/>
                    <a:pt x="156" y="144"/>
                    <a:pt x="150" y="140"/>
                  </a:cubicBezTo>
                  <a:cubicBezTo>
                    <a:pt x="144" y="137"/>
                    <a:pt x="136" y="135"/>
                    <a:pt x="125" y="135"/>
                  </a:cubicBezTo>
                  <a:cubicBezTo>
                    <a:pt x="51" y="135"/>
                    <a:pt x="51" y="135"/>
                    <a:pt x="51" y="135"/>
                  </a:cubicBezTo>
                  <a:cubicBezTo>
                    <a:pt x="51" y="110"/>
                    <a:pt x="51" y="110"/>
                    <a:pt x="51" y="110"/>
                  </a:cubicBezTo>
                  <a:cubicBezTo>
                    <a:pt x="127" y="110"/>
                    <a:pt x="127" y="110"/>
                    <a:pt x="127" y="110"/>
                  </a:cubicBezTo>
                  <a:cubicBezTo>
                    <a:pt x="136" y="110"/>
                    <a:pt x="144" y="107"/>
                    <a:pt x="150" y="102"/>
                  </a:cubicBezTo>
                  <a:cubicBezTo>
                    <a:pt x="156" y="98"/>
                    <a:pt x="159" y="90"/>
                    <a:pt x="160" y="81"/>
                  </a:cubicBezTo>
                  <a:cubicBezTo>
                    <a:pt x="161" y="78"/>
                    <a:pt x="161" y="75"/>
                    <a:pt x="161" y="72"/>
                  </a:cubicBezTo>
                  <a:cubicBezTo>
                    <a:pt x="161" y="68"/>
                    <a:pt x="161" y="65"/>
                    <a:pt x="161" y="62"/>
                  </a:cubicBezTo>
                  <a:cubicBezTo>
                    <a:pt x="161" y="55"/>
                    <a:pt x="159" y="50"/>
                    <a:pt x="157" y="45"/>
                  </a:cubicBezTo>
                  <a:cubicBezTo>
                    <a:pt x="155" y="41"/>
                    <a:pt x="152" y="37"/>
                    <a:pt x="148" y="35"/>
                  </a:cubicBezTo>
                  <a:cubicBezTo>
                    <a:pt x="145" y="32"/>
                    <a:pt x="140" y="30"/>
                    <a:pt x="136" y="29"/>
                  </a:cubicBezTo>
                  <a:cubicBezTo>
                    <a:pt x="131" y="27"/>
                    <a:pt x="125" y="27"/>
                    <a:pt x="120" y="26"/>
                  </a:cubicBezTo>
                  <a:cubicBezTo>
                    <a:pt x="116" y="26"/>
                    <a:pt x="112" y="26"/>
                    <a:pt x="108" y="26"/>
                  </a:cubicBezTo>
                  <a:cubicBezTo>
                    <a:pt x="104" y="26"/>
                    <a:pt x="100" y="26"/>
                    <a:pt x="96" y="26"/>
                  </a:cubicBezTo>
                  <a:cubicBezTo>
                    <a:pt x="92" y="26"/>
                    <a:pt x="87" y="26"/>
                    <a:pt x="83" y="26"/>
                  </a:cubicBezTo>
                  <a:cubicBezTo>
                    <a:pt x="79" y="27"/>
                    <a:pt x="75" y="27"/>
                    <a:pt x="72" y="27"/>
                  </a:cubicBezTo>
                  <a:cubicBezTo>
                    <a:pt x="57" y="28"/>
                    <a:pt x="46" y="32"/>
                    <a:pt x="39" y="39"/>
                  </a:cubicBezTo>
                  <a:cubicBezTo>
                    <a:pt x="33" y="47"/>
                    <a:pt x="29" y="58"/>
                    <a:pt x="29" y="73"/>
                  </a:cubicBezTo>
                  <a:cubicBezTo>
                    <a:pt x="29" y="85"/>
                    <a:pt x="29" y="85"/>
                    <a:pt x="29" y="85"/>
                  </a:cubicBezTo>
                  <a:cubicBezTo>
                    <a:pt x="0" y="85"/>
                    <a:pt x="0" y="85"/>
                    <a:pt x="0" y="85"/>
                  </a:cubicBezTo>
                  <a:cubicBezTo>
                    <a:pt x="0" y="64"/>
                    <a:pt x="0" y="64"/>
                    <a:pt x="0" y="64"/>
                  </a:cubicBezTo>
                  <a:cubicBezTo>
                    <a:pt x="0" y="55"/>
                    <a:pt x="1" y="46"/>
                    <a:pt x="5" y="38"/>
                  </a:cubicBezTo>
                  <a:cubicBezTo>
                    <a:pt x="8" y="31"/>
                    <a:pt x="12" y="24"/>
                    <a:pt x="18" y="19"/>
                  </a:cubicBezTo>
                  <a:cubicBezTo>
                    <a:pt x="25" y="13"/>
                    <a:pt x="32" y="9"/>
                    <a:pt x="41" y="6"/>
                  </a:cubicBezTo>
                  <a:cubicBezTo>
                    <a:pt x="50" y="3"/>
                    <a:pt x="60" y="1"/>
                    <a:pt x="69" y="1"/>
                  </a:cubicBezTo>
                  <a:cubicBezTo>
                    <a:pt x="80" y="0"/>
                    <a:pt x="92" y="0"/>
                    <a:pt x="104" y="0"/>
                  </a:cubicBezTo>
                  <a:cubicBezTo>
                    <a:pt x="116" y="1"/>
                    <a:pt x="128" y="1"/>
                    <a:pt x="139" y="2"/>
                  </a:cubicBezTo>
                  <a:cubicBezTo>
                    <a:pt x="153" y="4"/>
                    <a:pt x="164" y="9"/>
                    <a:pt x="174" y="18"/>
                  </a:cubicBezTo>
                  <a:cubicBezTo>
                    <a:pt x="183" y="26"/>
                    <a:pt x="188" y="38"/>
                    <a:pt x="190" y="52"/>
                  </a:cubicBezTo>
                  <a:cubicBezTo>
                    <a:pt x="191" y="58"/>
                    <a:pt x="192" y="63"/>
                    <a:pt x="192" y="69"/>
                  </a:cubicBezTo>
                  <a:cubicBezTo>
                    <a:pt x="191" y="75"/>
                    <a:pt x="191" y="80"/>
                    <a:pt x="190" y="86"/>
                  </a:cubicBezTo>
                  <a:cubicBezTo>
                    <a:pt x="189" y="93"/>
                    <a:pt x="186" y="100"/>
                    <a:pt x="182" y="107"/>
                  </a:cubicBezTo>
                  <a:cubicBezTo>
                    <a:pt x="177" y="114"/>
                    <a:pt x="171" y="118"/>
                    <a:pt x="164" y="122"/>
                  </a:cubicBezTo>
                  <a:cubicBezTo>
                    <a:pt x="172" y="125"/>
                    <a:pt x="179" y="131"/>
                    <a:pt x="184" y="139"/>
                  </a:cubicBezTo>
                  <a:cubicBezTo>
                    <a:pt x="189" y="147"/>
                    <a:pt x="192" y="155"/>
                    <a:pt x="193" y="164"/>
                  </a:cubicBez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52" name="组合 51"/>
          <p:cNvGrpSpPr/>
          <p:nvPr/>
        </p:nvGrpSpPr>
        <p:grpSpPr>
          <a:xfrm>
            <a:off x="4348459" y="3256784"/>
            <a:ext cx="666723" cy="697915"/>
            <a:chOff x="7784404" y="1024963"/>
            <a:chExt cx="675518" cy="707118"/>
          </a:xfrm>
        </p:grpSpPr>
        <p:sp>
          <p:nvSpPr>
            <p:cNvPr id="53" name="Freeform 1616"/>
            <p:cNvSpPr/>
            <p:nvPr/>
          </p:nvSpPr>
          <p:spPr bwMode="auto">
            <a:xfrm>
              <a:off x="7785909" y="1024963"/>
              <a:ext cx="674013" cy="707118"/>
            </a:xfrm>
            <a:custGeom>
              <a:avLst/>
              <a:gdLst>
                <a:gd name="T0" fmla="*/ 390 w 896"/>
                <a:gd name="T1" fmla="*/ 0 h 940"/>
                <a:gd name="T2" fmla="*/ 343 w 896"/>
                <a:gd name="T3" fmla="*/ 25 h 940"/>
                <a:gd name="T4" fmla="*/ 355 w 896"/>
                <a:gd name="T5" fmla="*/ 77 h 940"/>
                <a:gd name="T6" fmla="*/ 355 w 896"/>
                <a:gd name="T7" fmla="*/ 451 h 940"/>
                <a:gd name="T8" fmla="*/ 31 w 896"/>
                <a:gd name="T9" fmla="*/ 451 h 940"/>
                <a:gd name="T10" fmla="*/ 0 w 896"/>
                <a:gd name="T11" fmla="*/ 481 h 940"/>
                <a:gd name="T12" fmla="*/ 459 w 896"/>
                <a:gd name="T13" fmla="*/ 940 h 940"/>
                <a:gd name="T14" fmla="*/ 896 w 896"/>
                <a:gd name="T15" fmla="*/ 503 h 940"/>
                <a:gd name="T16" fmla="*/ 390 w 896"/>
                <a:gd name="T17"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40">
                  <a:moveTo>
                    <a:pt x="390" y="0"/>
                  </a:moveTo>
                  <a:lnTo>
                    <a:pt x="343" y="25"/>
                  </a:lnTo>
                  <a:lnTo>
                    <a:pt x="355" y="77"/>
                  </a:lnTo>
                  <a:lnTo>
                    <a:pt x="355" y="451"/>
                  </a:lnTo>
                  <a:lnTo>
                    <a:pt x="31" y="451"/>
                  </a:lnTo>
                  <a:lnTo>
                    <a:pt x="0" y="481"/>
                  </a:lnTo>
                  <a:lnTo>
                    <a:pt x="459" y="940"/>
                  </a:lnTo>
                  <a:lnTo>
                    <a:pt x="896" y="503"/>
                  </a:lnTo>
                  <a:lnTo>
                    <a:pt x="390" y="0"/>
                  </a:lnTo>
                  <a:close/>
                </a:path>
              </a:pathLst>
            </a:custGeom>
            <a:gradFill>
              <a:gsLst>
                <a:gs pos="0">
                  <a:schemeClr val="accent5">
                    <a:lumMod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54" name="Freeform 1612"/>
            <p:cNvSpPr>
              <a:spLocks noEditPoints="1"/>
            </p:cNvSpPr>
            <p:nvPr/>
          </p:nvSpPr>
          <p:spPr bwMode="auto">
            <a:xfrm>
              <a:off x="7784404" y="1024963"/>
              <a:ext cx="346789" cy="443831"/>
            </a:xfrm>
            <a:custGeom>
              <a:avLst/>
              <a:gdLst>
                <a:gd name="T0" fmla="*/ 387 w 461"/>
                <a:gd name="T1" fmla="*/ 481 h 590"/>
                <a:gd name="T2" fmla="*/ 387 w 461"/>
                <a:gd name="T3" fmla="*/ 590 h 590"/>
                <a:gd name="T4" fmla="*/ 316 w 461"/>
                <a:gd name="T5" fmla="*/ 590 h 590"/>
                <a:gd name="T6" fmla="*/ 316 w 461"/>
                <a:gd name="T7" fmla="*/ 481 h 590"/>
                <a:gd name="T8" fmla="*/ 0 w 461"/>
                <a:gd name="T9" fmla="*/ 481 h 590"/>
                <a:gd name="T10" fmla="*/ 0 w 461"/>
                <a:gd name="T11" fmla="*/ 418 h 590"/>
                <a:gd name="T12" fmla="*/ 260 w 461"/>
                <a:gd name="T13" fmla="*/ 0 h 590"/>
                <a:gd name="T14" fmla="*/ 387 w 461"/>
                <a:gd name="T15" fmla="*/ 0 h 590"/>
                <a:gd name="T16" fmla="*/ 387 w 461"/>
                <a:gd name="T17" fmla="*/ 420 h 590"/>
                <a:gd name="T18" fmla="*/ 461 w 461"/>
                <a:gd name="T19" fmla="*/ 420 h 590"/>
                <a:gd name="T20" fmla="*/ 461 w 461"/>
                <a:gd name="T21" fmla="*/ 481 h 590"/>
                <a:gd name="T22" fmla="*/ 387 w 461"/>
                <a:gd name="T23" fmla="*/ 481 h 590"/>
                <a:gd name="T24" fmla="*/ 316 w 461"/>
                <a:gd name="T25" fmla="*/ 63 h 590"/>
                <a:gd name="T26" fmla="*/ 298 w 461"/>
                <a:gd name="T27" fmla="*/ 63 h 590"/>
                <a:gd name="T28" fmla="*/ 80 w 461"/>
                <a:gd name="T29" fmla="*/ 420 h 590"/>
                <a:gd name="T30" fmla="*/ 316 w 461"/>
                <a:gd name="T31" fmla="*/ 420 h 590"/>
                <a:gd name="T32" fmla="*/ 316 w 461"/>
                <a:gd name="T33"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590">
                  <a:moveTo>
                    <a:pt x="387" y="481"/>
                  </a:moveTo>
                  <a:lnTo>
                    <a:pt x="387" y="590"/>
                  </a:lnTo>
                  <a:lnTo>
                    <a:pt x="316" y="590"/>
                  </a:lnTo>
                  <a:lnTo>
                    <a:pt x="316" y="481"/>
                  </a:lnTo>
                  <a:lnTo>
                    <a:pt x="0" y="481"/>
                  </a:lnTo>
                  <a:lnTo>
                    <a:pt x="0" y="418"/>
                  </a:lnTo>
                  <a:lnTo>
                    <a:pt x="260" y="0"/>
                  </a:lnTo>
                  <a:lnTo>
                    <a:pt x="387" y="0"/>
                  </a:lnTo>
                  <a:lnTo>
                    <a:pt x="387" y="420"/>
                  </a:lnTo>
                  <a:lnTo>
                    <a:pt x="461" y="420"/>
                  </a:lnTo>
                  <a:lnTo>
                    <a:pt x="461" y="481"/>
                  </a:lnTo>
                  <a:lnTo>
                    <a:pt x="387" y="481"/>
                  </a:lnTo>
                  <a:close/>
                  <a:moveTo>
                    <a:pt x="316" y="63"/>
                  </a:moveTo>
                  <a:lnTo>
                    <a:pt x="298" y="63"/>
                  </a:lnTo>
                  <a:lnTo>
                    <a:pt x="80" y="420"/>
                  </a:lnTo>
                  <a:lnTo>
                    <a:pt x="316" y="420"/>
                  </a:lnTo>
                  <a:lnTo>
                    <a:pt x="316" y="63"/>
                  </a:ln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55" name="组合 54"/>
          <p:cNvGrpSpPr/>
          <p:nvPr/>
        </p:nvGrpSpPr>
        <p:grpSpPr>
          <a:xfrm>
            <a:off x="7471268" y="3269640"/>
            <a:ext cx="659896" cy="738216"/>
            <a:chOff x="4588776" y="1100333"/>
            <a:chExt cx="668599" cy="747956"/>
          </a:xfrm>
        </p:grpSpPr>
        <p:sp>
          <p:nvSpPr>
            <p:cNvPr id="56" name="Freeform 1614"/>
            <p:cNvSpPr/>
            <p:nvPr/>
          </p:nvSpPr>
          <p:spPr bwMode="auto">
            <a:xfrm>
              <a:off x="4588776" y="1129830"/>
              <a:ext cx="668599" cy="718459"/>
            </a:xfrm>
            <a:custGeom>
              <a:avLst/>
              <a:gdLst>
                <a:gd name="T0" fmla="*/ 406 w 952"/>
                <a:gd name="T1" fmla="*/ 0 h 1023"/>
                <a:gd name="T2" fmla="*/ 406 w 952"/>
                <a:gd name="T3" fmla="*/ 0 h 1023"/>
                <a:gd name="T4" fmla="*/ 375 w 952"/>
                <a:gd name="T5" fmla="*/ 215 h 1023"/>
                <a:gd name="T6" fmla="*/ 61 w 952"/>
                <a:gd name="T7" fmla="*/ 357 h 1023"/>
                <a:gd name="T8" fmla="*/ 21 w 952"/>
                <a:gd name="T9" fmla="*/ 525 h 1023"/>
                <a:gd name="T10" fmla="*/ 0 w 952"/>
                <a:gd name="T11" fmla="*/ 551 h 1023"/>
                <a:gd name="T12" fmla="*/ 0 w 952"/>
                <a:gd name="T13" fmla="*/ 551 h 1023"/>
                <a:gd name="T14" fmla="*/ 472 w 952"/>
                <a:gd name="T15" fmla="*/ 1023 h 1023"/>
                <a:gd name="T16" fmla="*/ 952 w 952"/>
                <a:gd name="T17" fmla="*/ 546 h 1023"/>
                <a:gd name="T18" fmla="*/ 406 w 952"/>
                <a:gd name="T19"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1023">
                  <a:moveTo>
                    <a:pt x="406" y="0"/>
                  </a:moveTo>
                  <a:lnTo>
                    <a:pt x="406" y="0"/>
                  </a:lnTo>
                  <a:lnTo>
                    <a:pt x="375" y="215"/>
                  </a:lnTo>
                  <a:lnTo>
                    <a:pt x="61" y="357"/>
                  </a:lnTo>
                  <a:lnTo>
                    <a:pt x="21" y="525"/>
                  </a:lnTo>
                  <a:lnTo>
                    <a:pt x="0" y="551"/>
                  </a:lnTo>
                  <a:lnTo>
                    <a:pt x="0" y="551"/>
                  </a:lnTo>
                  <a:lnTo>
                    <a:pt x="472" y="1023"/>
                  </a:lnTo>
                  <a:lnTo>
                    <a:pt x="952" y="546"/>
                  </a:lnTo>
                  <a:lnTo>
                    <a:pt x="406" y="0"/>
                  </a:lnTo>
                  <a:close/>
                </a:path>
              </a:pathLst>
            </a:custGeom>
            <a:gradFill>
              <a:gsLst>
                <a:gs pos="0">
                  <a:schemeClr val="accent1">
                    <a:lumMod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57" name="Freeform 1610"/>
            <p:cNvSpPr/>
            <p:nvPr/>
          </p:nvSpPr>
          <p:spPr bwMode="auto">
            <a:xfrm>
              <a:off x="4590182" y="1100333"/>
              <a:ext cx="315338" cy="416468"/>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sp>
        <p:nvSpPr>
          <p:cNvPr id="40" name="副标题 2"/>
          <p:cNvSpPr txBox="1"/>
          <p:nvPr/>
        </p:nvSpPr>
        <p:spPr>
          <a:xfrm>
            <a:off x="1428049" y="1515176"/>
            <a:ext cx="2504651" cy="1643457"/>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
        <p:nvSpPr>
          <p:cNvPr id="41" name="副标题 2"/>
          <p:cNvSpPr txBox="1"/>
          <p:nvPr/>
        </p:nvSpPr>
        <p:spPr>
          <a:xfrm>
            <a:off x="8234617" y="1390607"/>
            <a:ext cx="2504651" cy="1930884"/>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
        <p:nvSpPr>
          <p:cNvPr id="42" name="副标题 2"/>
          <p:cNvSpPr txBox="1"/>
          <p:nvPr/>
        </p:nvSpPr>
        <p:spPr>
          <a:xfrm>
            <a:off x="1428049" y="3977897"/>
            <a:ext cx="2504651" cy="1756003"/>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
        <p:nvSpPr>
          <p:cNvPr id="43" name="副标题 2"/>
          <p:cNvSpPr txBox="1"/>
          <p:nvPr/>
        </p:nvSpPr>
        <p:spPr>
          <a:xfrm>
            <a:off x="8234617" y="3964351"/>
            <a:ext cx="2504651" cy="1843968"/>
          </a:xfrm>
          <a:prstGeom prst="rect">
            <a:avLst/>
          </a:prstGeom>
        </p:spPr>
        <p:txBody>
          <a:bodyPr vert="horz" lIns="121920" tIns="60960" rIns="121920" bIns="60960" rtlCol="0" anchor="t">
            <a:noAutofit/>
          </a:bodyPr>
          <a:lstStyle>
            <a:defPPr>
              <a:defRPr lang="zh-CN"/>
            </a:defPPr>
            <a:lvl1pPr indent="0">
              <a:lnSpc>
                <a:spcPct val="120000"/>
              </a:lnSpc>
              <a:spcBef>
                <a:spcPct val="20000"/>
              </a:spcBef>
              <a:buFont typeface="Arial" panose="020B0604020202020204" pitchFamily="34" charset="0"/>
              <a:buNone/>
              <a:defRPr sz="1600">
                <a:solidFill>
                  <a:schemeClr val="accent6"/>
                </a:solidFill>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pPr>
              <a:lnSpc>
                <a:spcPct val="100000"/>
              </a:lnSpc>
            </a:pPr>
            <a:r>
              <a:rPr lang="zh-CN" altLang="en-US" sz="2400" dirty="0">
                <a:solidFill>
                  <a:schemeClr val="tx2"/>
                </a:solidFill>
                <a:latin typeface="+mn-lt"/>
                <a:ea typeface="+mn-ea"/>
                <a:cs typeface="+mn-ea"/>
                <a:sym typeface="+mn-lt"/>
              </a:rPr>
              <a:t>单击添加文本单击添加文本单击添加文本</a:t>
            </a:r>
          </a:p>
        </p:txBody>
      </p:sp>
      <p:grpSp>
        <p:nvGrpSpPr>
          <p:cNvPr id="44" name="组合 43"/>
          <p:cNvGrpSpPr/>
          <p:nvPr/>
        </p:nvGrpSpPr>
        <p:grpSpPr>
          <a:xfrm>
            <a:off x="838827" y="1537446"/>
            <a:ext cx="471224" cy="472613"/>
            <a:chOff x="3491287" y="4451350"/>
            <a:chExt cx="263525" cy="264302"/>
          </a:xfrm>
        </p:grpSpPr>
        <p:grpSp>
          <p:nvGrpSpPr>
            <p:cNvPr id="45" name="组合 44"/>
            <p:cNvGrpSpPr/>
            <p:nvPr/>
          </p:nvGrpSpPr>
          <p:grpSpPr>
            <a:xfrm>
              <a:off x="3491287" y="4451350"/>
              <a:ext cx="263525" cy="263525"/>
              <a:chOff x="2366083" y="3784622"/>
              <a:chExt cx="330552" cy="330552"/>
            </a:xfrm>
            <a:effectLst>
              <a:outerShdw blurRad="152400" dist="152400" dir="2700000" sx="90000" sy="90000" algn="tl" rotWithShape="0">
                <a:prstClr val="black">
                  <a:alpha val="30000"/>
                </a:prstClr>
              </a:outerShdw>
            </a:effectLst>
          </p:grpSpPr>
          <p:sp>
            <p:nvSpPr>
              <p:cNvPr id="63"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64"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58" name="组合 57"/>
            <p:cNvGrpSpPr/>
            <p:nvPr/>
          </p:nvGrpSpPr>
          <p:grpSpPr>
            <a:xfrm>
              <a:off x="3518712" y="4478775"/>
              <a:ext cx="208670" cy="208670"/>
              <a:chOff x="1691680" y="3890524"/>
              <a:chExt cx="330552" cy="330552"/>
            </a:xfrm>
          </p:grpSpPr>
          <p:sp>
            <p:nvSpPr>
              <p:cNvPr id="61" name="Oval 1556"/>
              <p:cNvSpPr>
                <a:spLocks noChangeArrowheads="1"/>
              </p:cNvSpPr>
              <p:nvPr/>
            </p:nvSpPr>
            <p:spPr bwMode="auto">
              <a:xfrm>
                <a:off x="1691680" y="3890524"/>
                <a:ext cx="330552" cy="330552"/>
              </a:xfrm>
              <a:prstGeom prst="ellipse">
                <a:avLst/>
              </a:prstGeom>
              <a:gradFill flip="none" rotWithShape="1">
                <a:gsLst>
                  <a:gs pos="0">
                    <a:schemeClr val="accent3"/>
                  </a:gs>
                  <a:gs pos="100000">
                    <a:schemeClr val="accent3">
                      <a:lumMod val="90000"/>
                    </a:schemeClr>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62" name="Oval 1556_1"/>
              <p:cNvSpPr>
                <a:spLocks noChangeArrowheads="1"/>
              </p:cNvSpPr>
              <p:nvPr/>
            </p:nvSpPr>
            <p:spPr bwMode="auto">
              <a:xfrm>
                <a:off x="1703956" y="3902800"/>
                <a:ext cx="306000" cy="306000"/>
              </a:xfrm>
              <a:prstGeom prst="ellipse">
                <a:avLst/>
              </a:prstGeom>
              <a:gradFill flip="none" rotWithShape="1">
                <a:gsLst>
                  <a:gs pos="0">
                    <a:schemeClr val="accent3">
                      <a:lumMod val="90000"/>
                    </a:schemeClr>
                  </a:gs>
                  <a:gs pos="100000">
                    <a:schemeClr val="accent3"/>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sp>
          <p:nvSpPr>
            <p:cNvPr id="59" name="Freeform 1613"/>
            <p:cNvSpPr/>
            <p:nvPr/>
          </p:nvSpPr>
          <p:spPr bwMode="auto">
            <a:xfrm>
              <a:off x="3609545" y="4528319"/>
              <a:ext cx="134612" cy="187333"/>
            </a:xfrm>
            <a:custGeom>
              <a:avLst/>
              <a:gdLst>
                <a:gd name="T0" fmla="*/ 78 w 719"/>
                <a:gd name="T1" fmla="*/ 0 h 978"/>
                <a:gd name="T2" fmla="*/ 78 w 719"/>
                <a:gd name="T3" fmla="*/ 0 h 978"/>
                <a:gd name="T4" fmla="*/ 5 w 719"/>
                <a:gd name="T5" fmla="*/ 593 h 978"/>
                <a:gd name="T6" fmla="*/ 0 w 719"/>
                <a:gd name="T7" fmla="*/ 596 h 978"/>
                <a:gd name="T8" fmla="*/ 381 w 719"/>
                <a:gd name="T9" fmla="*/ 978 h 978"/>
                <a:gd name="T10" fmla="*/ 719 w 719"/>
                <a:gd name="T11" fmla="*/ 641 h 978"/>
                <a:gd name="T12" fmla="*/ 78 w 719"/>
                <a:gd name="T13" fmla="*/ 0 h 978"/>
                <a:gd name="connsiteX0" fmla="*/ 1015 w 9930"/>
                <a:gd name="connsiteY0" fmla="*/ 0 h 10000"/>
                <a:gd name="connsiteX1" fmla="*/ 1015 w 9930"/>
                <a:gd name="connsiteY1" fmla="*/ 0 h 10000"/>
                <a:gd name="connsiteX2" fmla="*/ 0 w 9930"/>
                <a:gd name="connsiteY2" fmla="*/ 6063 h 10000"/>
                <a:gd name="connsiteX3" fmla="*/ 5229 w 9930"/>
                <a:gd name="connsiteY3" fmla="*/ 10000 h 10000"/>
                <a:gd name="connsiteX4" fmla="*/ 9930 w 9930"/>
                <a:gd name="connsiteY4" fmla="*/ 6554 h 10000"/>
                <a:gd name="connsiteX5" fmla="*/ 1015 w 9930"/>
                <a:gd name="connsiteY5" fmla="*/ 0 h 10000"/>
                <a:gd name="connsiteX0-1" fmla="*/ 865 w 9843"/>
                <a:gd name="connsiteY0-2" fmla="*/ 0 h 10000"/>
                <a:gd name="connsiteX1-3" fmla="*/ 865 w 9843"/>
                <a:gd name="connsiteY1-4" fmla="*/ 0 h 10000"/>
                <a:gd name="connsiteX2-5" fmla="*/ 0 w 9843"/>
                <a:gd name="connsiteY2-6" fmla="*/ 6120 h 10000"/>
                <a:gd name="connsiteX3-7" fmla="*/ 5109 w 9843"/>
                <a:gd name="connsiteY3-8" fmla="*/ 10000 h 10000"/>
                <a:gd name="connsiteX4-9" fmla="*/ 9843 w 9843"/>
                <a:gd name="connsiteY4-10" fmla="*/ 6554 h 10000"/>
                <a:gd name="connsiteX5-11" fmla="*/ 865 w 9843"/>
                <a:gd name="connsiteY5-1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43" h="10000">
                  <a:moveTo>
                    <a:pt x="865" y="0"/>
                  </a:moveTo>
                  <a:lnTo>
                    <a:pt x="865" y="0"/>
                  </a:lnTo>
                  <a:lnTo>
                    <a:pt x="0" y="6120"/>
                  </a:lnTo>
                  <a:lnTo>
                    <a:pt x="5109" y="10000"/>
                  </a:lnTo>
                  <a:lnTo>
                    <a:pt x="9843" y="6554"/>
                  </a:lnTo>
                  <a:lnTo>
                    <a:pt x="865" y="0"/>
                  </a:lnTo>
                  <a:close/>
                </a:path>
              </a:pathLst>
            </a:custGeom>
            <a:gradFill>
              <a:gsLst>
                <a:gs pos="0">
                  <a:schemeClr val="accent3">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60" name="Freeform 1609"/>
            <p:cNvSpPr/>
            <p:nvPr/>
          </p:nvSpPr>
          <p:spPr bwMode="auto">
            <a:xfrm>
              <a:off x="3584788" y="4528319"/>
              <a:ext cx="36586" cy="113587"/>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cs typeface="+mn-ea"/>
                <a:sym typeface="+mn-lt"/>
              </a:endParaRPr>
            </a:p>
          </p:txBody>
        </p:sp>
      </p:grpSp>
      <p:grpSp>
        <p:nvGrpSpPr>
          <p:cNvPr id="65" name="组合 64"/>
          <p:cNvGrpSpPr/>
          <p:nvPr/>
        </p:nvGrpSpPr>
        <p:grpSpPr>
          <a:xfrm>
            <a:off x="10717269" y="4042664"/>
            <a:ext cx="471224" cy="471224"/>
            <a:chOff x="2123135" y="4446029"/>
            <a:chExt cx="263525" cy="263525"/>
          </a:xfrm>
        </p:grpSpPr>
        <p:grpSp>
          <p:nvGrpSpPr>
            <p:cNvPr id="66" name="组合 65"/>
            <p:cNvGrpSpPr/>
            <p:nvPr/>
          </p:nvGrpSpPr>
          <p:grpSpPr>
            <a:xfrm>
              <a:off x="2123135" y="4446029"/>
              <a:ext cx="263525" cy="263525"/>
              <a:chOff x="2366083" y="3784622"/>
              <a:chExt cx="330552" cy="330552"/>
            </a:xfrm>
            <a:effectLst>
              <a:outerShdw blurRad="152400" dist="152400" dir="2700000" sx="90000" sy="90000" algn="tl" rotWithShape="0">
                <a:prstClr val="black">
                  <a:alpha val="30000"/>
                </a:prstClr>
              </a:outerShdw>
            </a:effectLst>
          </p:grpSpPr>
          <p:sp>
            <p:nvSpPr>
              <p:cNvPr id="72"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73"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67" name="组合 66"/>
            <p:cNvGrpSpPr/>
            <p:nvPr/>
          </p:nvGrpSpPr>
          <p:grpSpPr>
            <a:xfrm>
              <a:off x="2150560" y="4473454"/>
              <a:ext cx="208670" cy="208670"/>
              <a:chOff x="1691680" y="3890524"/>
              <a:chExt cx="330552" cy="330552"/>
            </a:xfrm>
          </p:grpSpPr>
          <p:sp>
            <p:nvSpPr>
              <p:cNvPr id="70" name="Oval 1556"/>
              <p:cNvSpPr>
                <a:spLocks noChangeArrowheads="1"/>
              </p:cNvSpPr>
              <p:nvPr/>
            </p:nvSpPr>
            <p:spPr bwMode="auto">
              <a:xfrm>
                <a:off x="1691680" y="3890524"/>
                <a:ext cx="330552" cy="330552"/>
              </a:xfrm>
              <a:prstGeom prst="ellipse">
                <a:avLst/>
              </a:prstGeom>
              <a:gradFill flip="none" rotWithShape="1">
                <a:gsLst>
                  <a:gs pos="0">
                    <a:schemeClr val="accent2"/>
                  </a:gs>
                  <a:gs pos="100000">
                    <a:schemeClr val="accent2">
                      <a:lumMod val="90000"/>
                    </a:schemeClr>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71" name="Oval 1556_1"/>
              <p:cNvSpPr>
                <a:spLocks noChangeArrowheads="1"/>
              </p:cNvSpPr>
              <p:nvPr/>
            </p:nvSpPr>
            <p:spPr bwMode="auto">
              <a:xfrm>
                <a:off x="1703956" y="3902800"/>
                <a:ext cx="306000" cy="306000"/>
              </a:xfrm>
              <a:prstGeom prst="ellipse">
                <a:avLst/>
              </a:prstGeom>
              <a:gradFill flip="none" rotWithShape="1">
                <a:gsLst>
                  <a:gs pos="0">
                    <a:schemeClr val="accent2">
                      <a:lumMod val="90000"/>
                    </a:schemeClr>
                  </a:gs>
                  <a:gs pos="100000">
                    <a:schemeClr val="accent2"/>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sp>
          <p:nvSpPr>
            <p:cNvPr id="68" name="Freeform 1615"/>
            <p:cNvSpPr/>
            <p:nvPr/>
          </p:nvSpPr>
          <p:spPr bwMode="auto">
            <a:xfrm>
              <a:off x="2213110" y="4521692"/>
              <a:ext cx="163390" cy="175266"/>
            </a:xfrm>
            <a:custGeom>
              <a:avLst/>
              <a:gdLst>
                <a:gd name="T0" fmla="*/ 385 w 853"/>
                <a:gd name="T1" fmla="*/ 0 h 915"/>
                <a:gd name="T2" fmla="*/ 367 w 853"/>
                <a:gd name="T3" fmla="*/ 17 h 915"/>
                <a:gd name="T4" fmla="*/ 367 w 853"/>
                <a:gd name="T5" fmla="*/ 189 h 915"/>
                <a:gd name="T6" fmla="*/ 329 w 853"/>
                <a:gd name="T7" fmla="*/ 244 h 915"/>
                <a:gd name="T8" fmla="*/ 383 w 853"/>
                <a:gd name="T9" fmla="*/ 369 h 915"/>
                <a:gd name="T10" fmla="*/ 362 w 853"/>
                <a:gd name="T11" fmla="*/ 482 h 915"/>
                <a:gd name="T12" fmla="*/ 206 w 853"/>
                <a:gd name="T13" fmla="*/ 513 h 915"/>
                <a:gd name="T14" fmla="*/ 15 w 853"/>
                <a:gd name="T15" fmla="*/ 492 h 915"/>
                <a:gd name="T16" fmla="*/ 0 w 853"/>
                <a:gd name="T17" fmla="*/ 508 h 915"/>
                <a:gd name="T18" fmla="*/ 407 w 853"/>
                <a:gd name="T19" fmla="*/ 915 h 915"/>
                <a:gd name="T20" fmla="*/ 853 w 853"/>
                <a:gd name="T21" fmla="*/ 468 h 915"/>
                <a:gd name="T22" fmla="*/ 385 w 853"/>
                <a:gd name="T23"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3" h="915">
                  <a:moveTo>
                    <a:pt x="385" y="0"/>
                  </a:moveTo>
                  <a:lnTo>
                    <a:pt x="367" y="17"/>
                  </a:lnTo>
                  <a:lnTo>
                    <a:pt x="367" y="189"/>
                  </a:lnTo>
                  <a:lnTo>
                    <a:pt x="329" y="244"/>
                  </a:lnTo>
                  <a:lnTo>
                    <a:pt x="383" y="369"/>
                  </a:lnTo>
                  <a:lnTo>
                    <a:pt x="362" y="482"/>
                  </a:lnTo>
                  <a:lnTo>
                    <a:pt x="206" y="513"/>
                  </a:lnTo>
                  <a:lnTo>
                    <a:pt x="15" y="492"/>
                  </a:lnTo>
                  <a:lnTo>
                    <a:pt x="0" y="508"/>
                  </a:lnTo>
                  <a:lnTo>
                    <a:pt x="407" y="915"/>
                  </a:lnTo>
                  <a:lnTo>
                    <a:pt x="853" y="468"/>
                  </a:lnTo>
                  <a:lnTo>
                    <a:pt x="385" y="0"/>
                  </a:lnTo>
                  <a:close/>
                </a:path>
              </a:pathLst>
            </a:custGeom>
            <a:gradFill>
              <a:gsLst>
                <a:gs pos="0">
                  <a:schemeClr val="accent2">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69" name="Freeform 1611"/>
            <p:cNvSpPr/>
            <p:nvPr/>
          </p:nvSpPr>
          <p:spPr bwMode="auto">
            <a:xfrm>
              <a:off x="2207747" y="4513647"/>
              <a:ext cx="87346" cy="113971"/>
            </a:xfrm>
            <a:custGeom>
              <a:avLst/>
              <a:gdLst>
                <a:gd name="T0" fmla="*/ 193 w 193"/>
                <a:gd name="T1" fmla="*/ 164 h 252"/>
                <a:gd name="T2" fmla="*/ 193 w 193"/>
                <a:gd name="T3" fmla="*/ 182 h 252"/>
                <a:gd name="T4" fmla="*/ 191 w 193"/>
                <a:gd name="T5" fmla="*/ 200 h 252"/>
                <a:gd name="T6" fmla="*/ 170 w 193"/>
                <a:gd name="T7" fmla="*/ 238 h 252"/>
                <a:gd name="T8" fmla="*/ 129 w 193"/>
                <a:gd name="T9" fmla="*/ 251 h 252"/>
                <a:gd name="T10" fmla="*/ 96 w 193"/>
                <a:gd name="T11" fmla="*/ 252 h 252"/>
                <a:gd name="T12" fmla="*/ 63 w 193"/>
                <a:gd name="T13" fmla="*/ 251 h 252"/>
                <a:gd name="T14" fmla="*/ 15 w 193"/>
                <a:gd name="T15" fmla="*/ 233 h 252"/>
                <a:gd name="T16" fmla="*/ 0 w 193"/>
                <a:gd name="T17" fmla="*/ 185 h 252"/>
                <a:gd name="T18" fmla="*/ 0 w 193"/>
                <a:gd name="T19" fmla="*/ 160 h 252"/>
                <a:gd name="T20" fmla="*/ 29 w 193"/>
                <a:gd name="T21" fmla="*/ 160 h 252"/>
                <a:gd name="T22" fmla="*/ 29 w 193"/>
                <a:gd name="T23" fmla="*/ 185 h 252"/>
                <a:gd name="T24" fmla="*/ 38 w 193"/>
                <a:gd name="T25" fmla="*/ 214 h 252"/>
                <a:gd name="T26" fmla="*/ 67 w 193"/>
                <a:gd name="T27" fmla="*/ 225 h 252"/>
                <a:gd name="T28" fmla="*/ 96 w 193"/>
                <a:gd name="T29" fmla="*/ 226 h 252"/>
                <a:gd name="T30" fmla="*/ 121 w 193"/>
                <a:gd name="T31" fmla="*/ 225 h 252"/>
                <a:gd name="T32" fmla="*/ 137 w 193"/>
                <a:gd name="T33" fmla="*/ 223 h 252"/>
                <a:gd name="T34" fmla="*/ 148 w 193"/>
                <a:gd name="T35" fmla="*/ 218 h 252"/>
                <a:gd name="T36" fmla="*/ 156 w 193"/>
                <a:gd name="T37" fmla="*/ 209 h 252"/>
                <a:gd name="T38" fmla="*/ 161 w 193"/>
                <a:gd name="T39" fmla="*/ 194 h 252"/>
                <a:gd name="T40" fmla="*/ 163 w 193"/>
                <a:gd name="T41" fmla="*/ 178 h 252"/>
                <a:gd name="T42" fmla="*/ 161 w 193"/>
                <a:gd name="T43" fmla="*/ 162 h 252"/>
                <a:gd name="T44" fmla="*/ 150 w 193"/>
                <a:gd name="T45" fmla="*/ 140 h 252"/>
                <a:gd name="T46" fmla="*/ 125 w 193"/>
                <a:gd name="T47" fmla="*/ 135 h 252"/>
                <a:gd name="T48" fmla="*/ 51 w 193"/>
                <a:gd name="T49" fmla="*/ 135 h 252"/>
                <a:gd name="T50" fmla="*/ 51 w 193"/>
                <a:gd name="T51" fmla="*/ 110 h 252"/>
                <a:gd name="T52" fmla="*/ 127 w 193"/>
                <a:gd name="T53" fmla="*/ 110 h 252"/>
                <a:gd name="T54" fmla="*/ 150 w 193"/>
                <a:gd name="T55" fmla="*/ 102 h 252"/>
                <a:gd name="T56" fmla="*/ 160 w 193"/>
                <a:gd name="T57" fmla="*/ 81 h 252"/>
                <a:gd name="T58" fmla="*/ 161 w 193"/>
                <a:gd name="T59" fmla="*/ 72 h 252"/>
                <a:gd name="T60" fmla="*/ 161 w 193"/>
                <a:gd name="T61" fmla="*/ 62 h 252"/>
                <a:gd name="T62" fmla="*/ 157 w 193"/>
                <a:gd name="T63" fmla="*/ 45 h 252"/>
                <a:gd name="T64" fmla="*/ 148 w 193"/>
                <a:gd name="T65" fmla="*/ 35 h 252"/>
                <a:gd name="T66" fmla="*/ 136 w 193"/>
                <a:gd name="T67" fmla="*/ 29 h 252"/>
                <a:gd name="T68" fmla="*/ 120 w 193"/>
                <a:gd name="T69" fmla="*/ 26 h 252"/>
                <a:gd name="T70" fmla="*/ 108 w 193"/>
                <a:gd name="T71" fmla="*/ 26 h 252"/>
                <a:gd name="T72" fmla="*/ 96 w 193"/>
                <a:gd name="T73" fmla="*/ 26 h 252"/>
                <a:gd name="T74" fmla="*/ 83 w 193"/>
                <a:gd name="T75" fmla="*/ 26 h 252"/>
                <a:gd name="T76" fmla="*/ 72 w 193"/>
                <a:gd name="T77" fmla="*/ 27 h 252"/>
                <a:gd name="T78" fmla="*/ 39 w 193"/>
                <a:gd name="T79" fmla="*/ 39 h 252"/>
                <a:gd name="T80" fmla="*/ 29 w 193"/>
                <a:gd name="T81" fmla="*/ 73 h 252"/>
                <a:gd name="T82" fmla="*/ 29 w 193"/>
                <a:gd name="T83" fmla="*/ 85 h 252"/>
                <a:gd name="T84" fmla="*/ 0 w 193"/>
                <a:gd name="T85" fmla="*/ 85 h 252"/>
                <a:gd name="T86" fmla="*/ 0 w 193"/>
                <a:gd name="T87" fmla="*/ 64 h 252"/>
                <a:gd name="T88" fmla="*/ 5 w 193"/>
                <a:gd name="T89" fmla="*/ 38 h 252"/>
                <a:gd name="T90" fmla="*/ 18 w 193"/>
                <a:gd name="T91" fmla="*/ 19 h 252"/>
                <a:gd name="T92" fmla="*/ 41 w 193"/>
                <a:gd name="T93" fmla="*/ 6 h 252"/>
                <a:gd name="T94" fmla="*/ 69 w 193"/>
                <a:gd name="T95" fmla="*/ 1 h 252"/>
                <a:gd name="T96" fmla="*/ 104 w 193"/>
                <a:gd name="T97" fmla="*/ 0 h 252"/>
                <a:gd name="T98" fmla="*/ 139 w 193"/>
                <a:gd name="T99" fmla="*/ 2 h 252"/>
                <a:gd name="T100" fmla="*/ 174 w 193"/>
                <a:gd name="T101" fmla="*/ 18 h 252"/>
                <a:gd name="T102" fmla="*/ 190 w 193"/>
                <a:gd name="T103" fmla="*/ 52 h 252"/>
                <a:gd name="T104" fmla="*/ 192 w 193"/>
                <a:gd name="T105" fmla="*/ 69 h 252"/>
                <a:gd name="T106" fmla="*/ 190 w 193"/>
                <a:gd name="T107" fmla="*/ 86 h 252"/>
                <a:gd name="T108" fmla="*/ 182 w 193"/>
                <a:gd name="T109" fmla="*/ 107 h 252"/>
                <a:gd name="T110" fmla="*/ 164 w 193"/>
                <a:gd name="T111" fmla="*/ 122 h 252"/>
                <a:gd name="T112" fmla="*/ 184 w 193"/>
                <a:gd name="T113" fmla="*/ 139 h 252"/>
                <a:gd name="T114" fmla="*/ 193 w 193"/>
                <a:gd name="T11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52">
                  <a:moveTo>
                    <a:pt x="193" y="164"/>
                  </a:moveTo>
                  <a:cubicBezTo>
                    <a:pt x="193" y="170"/>
                    <a:pt x="193" y="176"/>
                    <a:pt x="193" y="182"/>
                  </a:cubicBezTo>
                  <a:cubicBezTo>
                    <a:pt x="193" y="188"/>
                    <a:pt x="192" y="194"/>
                    <a:pt x="191" y="200"/>
                  </a:cubicBezTo>
                  <a:cubicBezTo>
                    <a:pt x="188" y="218"/>
                    <a:pt x="181" y="231"/>
                    <a:pt x="170" y="238"/>
                  </a:cubicBezTo>
                  <a:cubicBezTo>
                    <a:pt x="160" y="245"/>
                    <a:pt x="146" y="250"/>
                    <a:pt x="129" y="251"/>
                  </a:cubicBezTo>
                  <a:cubicBezTo>
                    <a:pt x="118" y="251"/>
                    <a:pt x="107" y="251"/>
                    <a:pt x="96" y="252"/>
                  </a:cubicBezTo>
                  <a:cubicBezTo>
                    <a:pt x="85" y="252"/>
                    <a:pt x="74" y="252"/>
                    <a:pt x="63" y="251"/>
                  </a:cubicBezTo>
                  <a:cubicBezTo>
                    <a:pt x="41" y="251"/>
                    <a:pt x="25" y="245"/>
                    <a:pt x="15" y="233"/>
                  </a:cubicBezTo>
                  <a:cubicBezTo>
                    <a:pt x="5" y="222"/>
                    <a:pt x="0" y="206"/>
                    <a:pt x="0" y="185"/>
                  </a:cubicBezTo>
                  <a:cubicBezTo>
                    <a:pt x="0" y="160"/>
                    <a:pt x="0" y="160"/>
                    <a:pt x="0" y="160"/>
                  </a:cubicBezTo>
                  <a:cubicBezTo>
                    <a:pt x="29" y="160"/>
                    <a:pt x="29" y="160"/>
                    <a:pt x="29" y="160"/>
                  </a:cubicBezTo>
                  <a:cubicBezTo>
                    <a:pt x="29" y="185"/>
                    <a:pt x="29" y="185"/>
                    <a:pt x="29" y="185"/>
                  </a:cubicBezTo>
                  <a:cubicBezTo>
                    <a:pt x="29" y="197"/>
                    <a:pt x="32" y="207"/>
                    <a:pt x="38" y="214"/>
                  </a:cubicBezTo>
                  <a:cubicBezTo>
                    <a:pt x="44" y="221"/>
                    <a:pt x="54" y="225"/>
                    <a:pt x="67" y="225"/>
                  </a:cubicBezTo>
                  <a:cubicBezTo>
                    <a:pt x="77" y="226"/>
                    <a:pt x="87" y="226"/>
                    <a:pt x="96" y="226"/>
                  </a:cubicBezTo>
                  <a:cubicBezTo>
                    <a:pt x="105" y="226"/>
                    <a:pt x="113" y="226"/>
                    <a:pt x="121" y="225"/>
                  </a:cubicBezTo>
                  <a:cubicBezTo>
                    <a:pt x="127" y="225"/>
                    <a:pt x="132" y="224"/>
                    <a:pt x="137" y="223"/>
                  </a:cubicBezTo>
                  <a:cubicBezTo>
                    <a:pt x="141" y="222"/>
                    <a:pt x="145" y="220"/>
                    <a:pt x="148" y="218"/>
                  </a:cubicBezTo>
                  <a:cubicBezTo>
                    <a:pt x="152" y="216"/>
                    <a:pt x="154" y="213"/>
                    <a:pt x="156" y="209"/>
                  </a:cubicBezTo>
                  <a:cubicBezTo>
                    <a:pt x="159" y="205"/>
                    <a:pt x="160" y="200"/>
                    <a:pt x="161" y="194"/>
                  </a:cubicBezTo>
                  <a:cubicBezTo>
                    <a:pt x="162" y="189"/>
                    <a:pt x="163" y="184"/>
                    <a:pt x="163" y="178"/>
                  </a:cubicBezTo>
                  <a:cubicBezTo>
                    <a:pt x="163" y="173"/>
                    <a:pt x="162" y="167"/>
                    <a:pt x="161" y="162"/>
                  </a:cubicBezTo>
                  <a:cubicBezTo>
                    <a:pt x="160" y="151"/>
                    <a:pt x="156" y="144"/>
                    <a:pt x="150" y="140"/>
                  </a:cubicBezTo>
                  <a:cubicBezTo>
                    <a:pt x="144" y="137"/>
                    <a:pt x="136" y="135"/>
                    <a:pt x="125" y="135"/>
                  </a:cubicBezTo>
                  <a:cubicBezTo>
                    <a:pt x="51" y="135"/>
                    <a:pt x="51" y="135"/>
                    <a:pt x="51" y="135"/>
                  </a:cubicBezTo>
                  <a:cubicBezTo>
                    <a:pt x="51" y="110"/>
                    <a:pt x="51" y="110"/>
                    <a:pt x="51" y="110"/>
                  </a:cubicBezTo>
                  <a:cubicBezTo>
                    <a:pt x="127" y="110"/>
                    <a:pt x="127" y="110"/>
                    <a:pt x="127" y="110"/>
                  </a:cubicBezTo>
                  <a:cubicBezTo>
                    <a:pt x="136" y="110"/>
                    <a:pt x="144" y="107"/>
                    <a:pt x="150" y="102"/>
                  </a:cubicBezTo>
                  <a:cubicBezTo>
                    <a:pt x="156" y="98"/>
                    <a:pt x="159" y="90"/>
                    <a:pt x="160" y="81"/>
                  </a:cubicBezTo>
                  <a:cubicBezTo>
                    <a:pt x="161" y="78"/>
                    <a:pt x="161" y="75"/>
                    <a:pt x="161" y="72"/>
                  </a:cubicBezTo>
                  <a:cubicBezTo>
                    <a:pt x="161" y="68"/>
                    <a:pt x="161" y="65"/>
                    <a:pt x="161" y="62"/>
                  </a:cubicBezTo>
                  <a:cubicBezTo>
                    <a:pt x="161" y="55"/>
                    <a:pt x="159" y="50"/>
                    <a:pt x="157" y="45"/>
                  </a:cubicBezTo>
                  <a:cubicBezTo>
                    <a:pt x="155" y="41"/>
                    <a:pt x="152" y="37"/>
                    <a:pt x="148" y="35"/>
                  </a:cubicBezTo>
                  <a:cubicBezTo>
                    <a:pt x="145" y="32"/>
                    <a:pt x="140" y="30"/>
                    <a:pt x="136" y="29"/>
                  </a:cubicBezTo>
                  <a:cubicBezTo>
                    <a:pt x="131" y="27"/>
                    <a:pt x="125" y="27"/>
                    <a:pt x="120" y="26"/>
                  </a:cubicBezTo>
                  <a:cubicBezTo>
                    <a:pt x="116" y="26"/>
                    <a:pt x="112" y="26"/>
                    <a:pt x="108" y="26"/>
                  </a:cubicBezTo>
                  <a:cubicBezTo>
                    <a:pt x="104" y="26"/>
                    <a:pt x="100" y="26"/>
                    <a:pt x="96" y="26"/>
                  </a:cubicBezTo>
                  <a:cubicBezTo>
                    <a:pt x="92" y="26"/>
                    <a:pt x="87" y="26"/>
                    <a:pt x="83" y="26"/>
                  </a:cubicBezTo>
                  <a:cubicBezTo>
                    <a:pt x="79" y="27"/>
                    <a:pt x="75" y="27"/>
                    <a:pt x="72" y="27"/>
                  </a:cubicBezTo>
                  <a:cubicBezTo>
                    <a:pt x="57" y="28"/>
                    <a:pt x="46" y="32"/>
                    <a:pt x="39" y="39"/>
                  </a:cubicBezTo>
                  <a:cubicBezTo>
                    <a:pt x="33" y="47"/>
                    <a:pt x="29" y="58"/>
                    <a:pt x="29" y="73"/>
                  </a:cubicBezTo>
                  <a:cubicBezTo>
                    <a:pt x="29" y="85"/>
                    <a:pt x="29" y="85"/>
                    <a:pt x="29" y="85"/>
                  </a:cubicBezTo>
                  <a:cubicBezTo>
                    <a:pt x="0" y="85"/>
                    <a:pt x="0" y="85"/>
                    <a:pt x="0" y="85"/>
                  </a:cubicBezTo>
                  <a:cubicBezTo>
                    <a:pt x="0" y="64"/>
                    <a:pt x="0" y="64"/>
                    <a:pt x="0" y="64"/>
                  </a:cubicBezTo>
                  <a:cubicBezTo>
                    <a:pt x="0" y="55"/>
                    <a:pt x="1" y="46"/>
                    <a:pt x="5" y="38"/>
                  </a:cubicBezTo>
                  <a:cubicBezTo>
                    <a:pt x="8" y="31"/>
                    <a:pt x="12" y="24"/>
                    <a:pt x="18" y="19"/>
                  </a:cubicBezTo>
                  <a:cubicBezTo>
                    <a:pt x="25" y="13"/>
                    <a:pt x="32" y="9"/>
                    <a:pt x="41" y="6"/>
                  </a:cubicBezTo>
                  <a:cubicBezTo>
                    <a:pt x="50" y="3"/>
                    <a:pt x="60" y="1"/>
                    <a:pt x="69" y="1"/>
                  </a:cubicBezTo>
                  <a:cubicBezTo>
                    <a:pt x="80" y="0"/>
                    <a:pt x="92" y="0"/>
                    <a:pt x="104" y="0"/>
                  </a:cubicBezTo>
                  <a:cubicBezTo>
                    <a:pt x="116" y="1"/>
                    <a:pt x="128" y="1"/>
                    <a:pt x="139" y="2"/>
                  </a:cubicBezTo>
                  <a:cubicBezTo>
                    <a:pt x="153" y="4"/>
                    <a:pt x="164" y="9"/>
                    <a:pt x="174" y="18"/>
                  </a:cubicBezTo>
                  <a:cubicBezTo>
                    <a:pt x="183" y="26"/>
                    <a:pt x="188" y="38"/>
                    <a:pt x="190" y="52"/>
                  </a:cubicBezTo>
                  <a:cubicBezTo>
                    <a:pt x="191" y="58"/>
                    <a:pt x="192" y="63"/>
                    <a:pt x="192" y="69"/>
                  </a:cubicBezTo>
                  <a:cubicBezTo>
                    <a:pt x="191" y="75"/>
                    <a:pt x="191" y="80"/>
                    <a:pt x="190" y="86"/>
                  </a:cubicBezTo>
                  <a:cubicBezTo>
                    <a:pt x="189" y="93"/>
                    <a:pt x="186" y="100"/>
                    <a:pt x="182" y="107"/>
                  </a:cubicBezTo>
                  <a:cubicBezTo>
                    <a:pt x="177" y="114"/>
                    <a:pt x="171" y="118"/>
                    <a:pt x="164" y="122"/>
                  </a:cubicBezTo>
                  <a:cubicBezTo>
                    <a:pt x="172" y="125"/>
                    <a:pt x="179" y="131"/>
                    <a:pt x="184" y="139"/>
                  </a:cubicBezTo>
                  <a:cubicBezTo>
                    <a:pt x="189" y="147"/>
                    <a:pt x="192" y="155"/>
                    <a:pt x="193" y="164"/>
                  </a:cubicBez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cs typeface="+mn-ea"/>
                <a:sym typeface="+mn-lt"/>
              </a:endParaRPr>
            </a:p>
          </p:txBody>
        </p:sp>
      </p:grpSp>
      <p:grpSp>
        <p:nvGrpSpPr>
          <p:cNvPr id="74" name="组合 73"/>
          <p:cNvGrpSpPr/>
          <p:nvPr/>
        </p:nvGrpSpPr>
        <p:grpSpPr>
          <a:xfrm>
            <a:off x="838827" y="4042664"/>
            <a:ext cx="471224" cy="471224"/>
            <a:chOff x="6227591" y="4384053"/>
            <a:chExt cx="263525" cy="263525"/>
          </a:xfrm>
        </p:grpSpPr>
        <p:grpSp>
          <p:nvGrpSpPr>
            <p:cNvPr id="75" name="组合 74"/>
            <p:cNvGrpSpPr/>
            <p:nvPr/>
          </p:nvGrpSpPr>
          <p:grpSpPr>
            <a:xfrm>
              <a:off x="6227591" y="4384053"/>
              <a:ext cx="263525" cy="263525"/>
              <a:chOff x="2366083" y="3784622"/>
              <a:chExt cx="330552" cy="330552"/>
            </a:xfrm>
            <a:effectLst>
              <a:outerShdw blurRad="152400" dist="152400" dir="2700000" sx="90000" sy="90000" algn="tl" rotWithShape="0">
                <a:prstClr val="black">
                  <a:alpha val="30000"/>
                </a:prstClr>
              </a:outerShdw>
            </a:effectLst>
          </p:grpSpPr>
          <p:sp>
            <p:nvSpPr>
              <p:cNvPr id="81"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82"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76" name="组合 75"/>
            <p:cNvGrpSpPr/>
            <p:nvPr/>
          </p:nvGrpSpPr>
          <p:grpSpPr>
            <a:xfrm>
              <a:off x="6255016" y="4411478"/>
              <a:ext cx="208670" cy="208670"/>
              <a:chOff x="1691680" y="3890524"/>
              <a:chExt cx="330552" cy="330552"/>
            </a:xfrm>
          </p:grpSpPr>
          <p:sp>
            <p:nvSpPr>
              <p:cNvPr id="79" name="Oval 1556"/>
              <p:cNvSpPr>
                <a:spLocks noChangeArrowheads="1"/>
              </p:cNvSpPr>
              <p:nvPr/>
            </p:nvSpPr>
            <p:spPr bwMode="auto">
              <a:xfrm>
                <a:off x="1691680" y="3890524"/>
                <a:ext cx="330552" cy="330552"/>
              </a:xfrm>
              <a:prstGeom prst="ellipse">
                <a:avLst/>
              </a:prstGeom>
              <a:gradFill flip="none" rotWithShape="1">
                <a:gsLst>
                  <a:gs pos="0">
                    <a:schemeClr val="accent5"/>
                  </a:gs>
                  <a:gs pos="100000">
                    <a:schemeClr val="accent5">
                      <a:lumMod val="90000"/>
                    </a:schemeClr>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80" name="Oval 1556_1"/>
              <p:cNvSpPr>
                <a:spLocks noChangeArrowheads="1"/>
              </p:cNvSpPr>
              <p:nvPr/>
            </p:nvSpPr>
            <p:spPr bwMode="auto">
              <a:xfrm>
                <a:off x="1703956" y="3902800"/>
                <a:ext cx="306000" cy="306000"/>
              </a:xfrm>
              <a:prstGeom prst="ellipse">
                <a:avLst/>
              </a:prstGeom>
              <a:gradFill flip="none" rotWithShape="1">
                <a:gsLst>
                  <a:gs pos="0">
                    <a:schemeClr val="accent5">
                      <a:lumMod val="90000"/>
                    </a:schemeClr>
                  </a:gs>
                  <a:gs pos="100000">
                    <a:schemeClr val="accent5"/>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sp>
          <p:nvSpPr>
            <p:cNvPr id="77" name="Freeform 1616"/>
            <p:cNvSpPr/>
            <p:nvPr/>
          </p:nvSpPr>
          <p:spPr bwMode="auto">
            <a:xfrm>
              <a:off x="6304254" y="4451516"/>
              <a:ext cx="171625" cy="180054"/>
            </a:xfrm>
            <a:custGeom>
              <a:avLst/>
              <a:gdLst>
                <a:gd name="T0" fmla="*/ 390 w 896"/>
                <a:gd name="T1" fmla="*/ 0 h 940"/>
                <a:gd name="T2" fmla="*/ 343 w 896"/>
                <a:gd name="T3" fmla="*/ 25 h 940"/>
                <a:gd name="T4" fmla="*/ 355 w 896"/>
                <a:gd name="T5" fmla="*/ 77 h 940"/>
                <a:gd name="T6" fmla="*/ 355 w 896"/>
                <a:gd name="T7" fmla="*/ 451 h 940"/>
                <a:gd name="T8" fmla="*/ 31 w 896"/>
                <a:gd name="T9" fmla="*/ 451 h 940"/>
                <a:gd name="T10" fmla="*/ 0 w 896"/>
                <a:gd name="T11" fmla="*/ 481 h 940"/>
                <a:gd name="T12" fmla="*/ 459 w 896"/>
                <a:gd name="T13" fmla="*/ 940 h 940"/>
                <a:gd name="T14" fmla="*/ 896 w 896"/>
                <a:gd name="T15" fmla="*/ 503 h 940"/>
                <a:gd name="T16" fmla="*/ 390 w 896"/>
                <a:gd name="T17"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40">
                  <a:moveTo>
                    <a:pt x="390" y="0"/>
                  </a:moveTo>
                  <a:lnTo>
                    <a:pt x="343" y="25"/>
                  </a:lnTo>
                  <a:lnTo>
                    <a:pt x="355" y="77"/>
                  </a:lnTo>
                  <a:lnTo>
                    <a:pt x="355" y="451"/>
                  </a:lnTo>
                  <a:lnTo>
                    <a:pt x="31" y="451"/>
                  </a:lnTo>
                  <a:lnTo>
                    <a:pt x="0" y="481"/>
                  </a:lnTo>
                  <a:lnTo>
                    <a:pt x="459" y="940"/>
                  </a:lnTo>
                  <a:lnTo>
                    <a:pt x="896" y="503"/>
                  </a:lnTo>
                  <a:lnTo>
                    <a:pt x="390" y="0"/>
                  </a:lnTo>
                  <a:close/>
                </a:path>
              </a:pathLst>
            </a:custGeom>
            <a:gradFill>
              <a:gsLst>
                <a:gs pos="0">
                  <a:schemeClr val="accent5">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78" name="Freeform 1612"/>
            <p:cNvSpPr>
              <a:spLocks noEditPoints="1"/>
            </p:cNvSpPr>
            <p:nvPr/>
          </p:nvSpPr>
          <p:spPr bwMode="auto">
            <a:xfrm>
              <a:off x="6303871" y="4451516"/>
              <a:ext cx="88303" cy="113013"/>
            </a:xfrm>
            <a:custGeom>
              <a:avLst/>
              <a:gdLst>
                <a:gd name="T0" fmla="*/ 387 w 461"/>
                <a:gd name="T1" fmla="*/ 481 h 590"/>
                <a:gd name="T2" fmla="*/ 387 w 461"/>
                <a:gd name="T3" fmla="*/ 590 h 590"/>
                <a:gd name="T4" fmla="*/ 316 w 461"/>
                <a:gd name="T5" fmla="*/ 590 h 590"/>
                <a:gd name="T6" fmla="*/ 316 w 461"/>
                <a:gd name="T7" fmla="*/ 481 h 590"/>
                <a:gd name="T8" fmla="*/ 0 w 461"/>
                <a:gd name="T9" fmla="*/ 481 h 590"/>
                <a:gd name="T10" fmla="*/ 0 w 461"/>
                <a:gd name="T11" fmla="*/ 418 h 590"/>
                <a:gd name="T12" fmla="*/ 260 w 461"/>
                <a:gd name="T13" fmla="*/ 0 h 590"/>
                <a:gd name="T14" fmla="*/ 387 w 461"/>
                <a:gd name="T15" fmla="*/ 0 h 590"/>
                <a:gd name="T16" fmla="*/ 387 w 461"/>
                <a:gd name="T17" fmla="*/ 420 h 590"/>
                <a:gd name="T18" fmla="*/ 461 w 461"/>
                <a:gd name="T19" fmla="*/ 420 h 590"/>
                <a:gd name="T20" fmla="*/ 461 w 461"/>
                <a:gd name="T21" fmla="*/ 481 h 590"/>
                <a:gd name="T22" fmla="*/ 387 w 461"/>
                <a:gd name="T23" fmla="*/ 481 h 590"/>
                <a:gd name="T24" fmla="*/ 316 w 461"/>
                <a:gd name="T25" fmla="*/ 63 h 590"/>
                <a:gd name="T26" fmla="*/ 298 w 461"/>
                <a:gd name="T27" fmla="*/ 63 h 590"/>
                <a:gd name="T28" fmla="*/ 80 w 461"/>
                <a:gd name="T29" fmla="*/ 420 h 590"/>
                <a:gd name="T30" fmla="*/ 316 w 461"/>
                <a:gd name="T31" fmla="*/ 420 h 590"/>
                <a:gd name="T32" fmla="*/ 316 w 461"/>
                <a:gd name="T33"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590">
                  <a:moveTo>
                    <a:pt x="387" y="481"/>
                  </a:moveTo>
                  <a:lnTo>
                    <a:pt x="387" y="590"/>
                  </a:lnTo>
                  <a:lnTo>
                    <a:pt x="316" y="590"/>
                  </a:lnTo>
                  <a:lnTo>
                    <a:pt x="316" y="481"/>
                  </a:lnTo>
                  <a:lnTo>
                    <a:pt x="0" y="481"/>
                  </a:lnTo>
                  <a:lnTo>
                    <a:pt x="0" y="418"/>
                  </a:lnTo>
                  <a:lnTo>
                    <a:pt x="260" y="0"/>
                  </a:lnTo>
                  <a:lnTo>
                    <a:pt x="387" y="0"/>
                  </a:lnTo>
                  <a:lnTo>
                    <a:pt x="387" y="420"/>
                  </a:lnTo>
                  <a:lnTo>
                    <a:pt x="461" y="420"/>
                  </a:lnTo>
                  <a:lnTo>
                    <a:pt x="461" y="481"/>
                  </a:lnTo>
                  <a:lnTo>
                    <a:pt x="387" y="481"/>
                  </a:lnTo>
                  <a:close/>
                  <a:moveTo>
                    <a:pt x="316" y="63"/>
                  </a:moveTo>
                  <a:lnTo>
                    <a:pt x="298" y="63"/>
                  </a:lnTo>
                  <a:lnTo>
                    <a:pt x="80" y="420"/>
                  </a:lnTo>
                  <a:lnTo>
                    <a:pt x="316" y="420"/>
                  </a:lnTo>
                  <a:lnTo>
                    <a:pt x="316" y="63"/>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cs typeface="+mn-ea"/>
                <a:sym typeface="+mn-lt"/>
              </a:endParaRPr>
            </a:p>
          </p:txBody>
        </p:sp>
      </p:grpSp>
      <p:grpSp>
        <p:nvGrpSpPr>
          <p:cNvPr id="83" name="组合 82"/>
          <p:cNvGrpSpPr/>
          <p:nvPr/>
        </p:nvGrpSpPr>
        <p:grpSpPr>
          <a:xfrm>
            <a:off x="10717269" y="1537446"/>
            <a:ext cx="471224" cy="492705"/>
            <a:chOff x="4859439" y="4393690"/>
            <a:chExt cx="263525" cy="275538"/>
          </a:xfrm>
        </p:grpSpPr>
        <p:grpSp>
          <p:nvGrpSpPr>
            <p:cNvPr id="84" name="组合 83"/>
            <p:cNvGrpSpPr/>
            <p:nvPr/>
          </p:nvGrpSpPr>
          <p:grpSpPr>
            <a:xfrm>
              <a:off x="4859439" y="4393690"/>
              <a:ext cx="263525" cy="263525"/>
              <a:chOff x="2366083" y="3784622"/>
              <a:chExt cx="330552" cy="330552"/>
            </a:xfrm>
            <a:effectLst>
              <a:outerShdw blurRad="152400" dist="152400" dir="2700000" sx="90000" sy="90000" algn="tl" rotWithShape="0">
                <a:prstClr val="black">
                  <a:alpha val="30000"/>
                </a:prstClr>
              </a:outerShdw>
            </a:effectLst>
          </p:grpSpPr>
          <p:sp>
            <p:nvSpPr>
              <p:cNvPr id="90"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91"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85" name="组合 84"/>
            <p:cNvGrpSpPr/>
            <p:nvPr/>
          </p:nvGrpSpPr>
          <p:grpSpPr>
            <a:xfrm>
              <a:off x="4886864" y="4421115"/>
              <a:ext cx="208670" cy="208670"/>
              <a:chOff x="1691680" y="3890524"/>
              <a:chExt cx="330552" cy="330552"/>
            </a:xfrm>
          </p:grpSpPr>
          <p:sp>
            <p:nvSpPr>
              <p:cNvPr id="88" name="Oval 1556"/>
              <p:cNvSpPr>
                <a:spLocks noChangeArrowheads="1"/>
              </p:cNvSpPr>
              <p:nvPr/>
            </p:nvSpPr>
            <p:spPr bwMode="auto">
              <a:xfrm>
                <a:off x="1691680" y="3890524"/>
                <a:ext cx="330552" cy="330552"/>
              </a:xfrm>
              <a:prstGeom prst="ellipse">
                <a:avLst/>
              </a:prstGeom>
              <a:gradFill flip="none" rotWithShape="1">
                <a:gsLst>
                  <a:gs pos="0">
                    <a:schemeClr val="accent1"/>
                  </a:gs>
                  <a:gs pos="100000">
                    <a:schemeClr val="accent1">
                      <a:lumMod val="90000"/>
                    </a:schemeClr>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89" name="Oval 1556_1"/>
              <p:cNvSpPr>
                <a:spLocks noChangeArrowheads="1"/>
              </p:cNvSpPr>
              <p:nvPr/>
            </p:nvSpPr>
            <p:spPr bwMode="auto">
              <a:xfrm>
                <a:off x="1703956" y="3902800"/>
                <a:ext cx="306000" cy="306000"/>
              </a:xfrm>
              <a:prstGeom prst="ellipse">
                <a:avLst/>
              </a:prstGeom>
              <a:gradFill flip="none" rotWithShape="1">
                <a:gsLst>
                  <a:gs pos="0">
                    <a:schemeClr val="accent1">
                      <a:lumMod val="90000"/>
                    </a:schemeClr>
                  </a:gs>
                  <a:gs pos="100000">
                    <a:schemeClr val="accent1"/>
                  </a:gs>
                </a:gsLst>
                <a:lin ang="2700000" scaled="1"/>
                <a:tileRect/>
              </a:gradFill>
              <a:ln>
                <a:noFill/>
              </a:ln>
            </p:spPr>
            <p:txBody>
              <a:bodyPr vert="horz" wrap="square" lIns="121920" tIns="60960" rIns="121920" bIns="60960" numCol="1" anchor="t" anchorCtr="0" compatLnSpc="1"/>
              <a:lstStyle/>
              <a:p>
                <a:endParaRPr lang="zh-CN" altLang="en-US" sz="2400">
                  <a:cs typeface="+mn-ea"/>
                  <a:sym typeface="+mn-lt"/>
                </a:endParaRPr>
              </a:p>
            </p:txBody>
          </p:sp>
        </p:grpSp>
        <p:sp>
          <p:nvSpPr>
            <p:cNvPr id="86" name="Freeform 1614"/>
            <p:cNvSpPr/>
            <p:nvPr/>
          </p:nvSpPr>
          <p:spPr bwMode="auto">
            <a:xfrm>
              <a:off x="4945608" y="4486286"/>
              <a:ext cx="170246" cy="182942"/>
            </a:xfrm>
            <a:custGeom>
              <a:avLst/>
              <a:gdLst>
                <a:gd name="T0" fmla="*/ 406 w 952"/>
                <a:gd name="T1" fmla="*/ 0 h 1023"/>
                <a:gd name="T2" fmla="*/ 406 w 952"/>
                <a:gd name="T3" fmla="*/ 0 h 1023"/>
                <a:gd name="T4" fmla="*/ 375 w 952"/>
                <a:gd name="T5" fmla="*/ 215 h 1023"/>
                <a:gd name="T6" fmla="*/ 61 w 952"/>
                <a:gd name="T7" fmla="*/ 357 h 1023"/>
                <a:gd name="T8" fmla="*/ 21 w 952"/>
                <a:gd name="T9" fmla="*/ 525 h 1023"/>
                <a:gd name="T10" fmla="*/ 0 w 952"/>
                <a:gd name="T11" fmla="*/ 551 h 1023"/>
                <a:gd name="T12" fmla="*/ 0 w 952"/>
                <a:gd name="T13" fmla="*/ 551 h 1023"/>
                <a:gd name="T14" fmla="*/ 472 w 952"/>
                <a:gd name="T15" fmla="*/ 1023 h 1023"/>
                <a:gd name="T16" fmla="*/ 952 w 952"/>
                <a:gd name="T17" fmla="*/ 546 h 1023"/>
                <a:gd name="T18" fmla="*/ 406 w 952"/>
                <a:gd name="T19"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1023">
                  <a:moveTo>
                    <a:pt x="406" y="0"/>
                  </a:moveTo>
                  <a:lnTo>
                    <a:pt x="406" y="0"/>
                  </a:lnTo>
                  <a:lnTo>
                    <a:pt x="375" y="215"/>
                  </a:lnTo>
                  <a:lnTo>
                    <a:pt x="61" y="357"/>
                  </a:lnTo>
                  <a:lnTo>
                    <a:pt x="21" y="525"/>
                  </a:lnTo>
                  <a:lnTo>
                    <a:pt x="0" y="551"/>
                  </a:lnTo>
                  <a:lnTo>
                    <a:pt x="0" y="551"/>
                  </a:lnTo>
                  <a:lnTo>
                    <a:pt x="472" y="1023"/>
                  </a:lnTo>
                  <a:lnTo>
                    <a:pt x="952" y="546"/>
                  </a:lnTo>
                  <a:lnTo>
                    <a:pt x="406" y="0"/>
                  </a:lnTo>
                  <a:close/>
                </a:path>
              </a:pathLst>
            </a:custGeom>
            <a:gradFill>
              <a:gsLst>
                <a:gs pos="0">
                  <a:schemeClr val="accent1">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87" name="Freeform 1610"/>
            <p:cNvSpPr/>
            <p:nvPr/>
          </p:nvSpPr>
          <p:spPr bwMode="auto">
            <a:xfrm>
              <a:off x="4945966" y="4478775"/>
              <a:ext cx="80295" cy="106046"/>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cs typeface="+mn-ea"/>
                <a:sym typeface="+mn-lt"/>
              </a:endParaRPr>
            </a:p>
          </p:txBody>
        </p:sp>
      </p:grpSp>
      <p:sp>
        <p:nvSpPr>
          <p:cNvPr id="92"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93" name="图片 9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94" name="直接连接符 93"/>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000"/>
                                        <p:tgtEl>
                                          <p:spTgt spid="15"/>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2000"/>
                                        <p:tgtEl>
                                          <p:spTgt spid="18"/>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2000"/>
                                        <p:tgtEl>
                                          <p:spTgt spid="19"/>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2000"/>
                                        <p:tgtEl>
                                          <p:spTgt spid="20"/>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heel(1)">
                                      <p:cBhvr>
                                        <p:cTn id="46" dur="2000"/>
                                        <p:tgtEl>
                                          <p:spTgt spid="21"/>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heel(1)">
                                      <p:cBhvr>
                                        <p:cTn id="49" dur="2000"/>
                                        <p:tgtEl>
                                          <p:spTgt spid="22"/>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heel(1)">
                                      <p:cBhvr>
                                        <p:cTn id="52" dur="2000"/>
                                        <p:tgtEl>
                                          <p:spTgt spid="23"/>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heel(1)">
                                      <p:cBhvr>
                                        <p:cTn id="55" dur="2000"/>
                                        <p:tgtEl>
                                          <p:spTgt spid="24"/>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2000"/>
                                        <p:tgtEl>
                                          <p:spTgt spid="26"/>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heel(1)">
                                      <p:cBhvr>
                                        <p:cTn id="61" dur="2000"/>
                                        <p:tgtEl>
                                          <p:spTgt spid="27"/>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heel(1)">
                                      <p:cBhvr>
                                        <p:cTn id="64" dur="2000"/>
                                        <p:tgtEl>
                                          <p:spTgt spid="28"/>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heel(1)">
                                      <p:cBhvr>
                                        <p:cTn id="67" dur="2000"/>
                                        <p:tgtEl>
                                          <p:spTgt spid="30"/>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23552"/>
                                        </p:tgtEl>
                                        <p:attrNameLst>
                                          <p:attrName>style.visibility</p:attrName>
                                        </p:attrNameLst>
                                      </p:cBhvr>
                                      <p:to>
                                        <p:strVal val="visible"/>
                                      </p:to>
                                    </p:set>
                                    <p:animEffect transition="in" filter="wheel(1)">
                                      <p:cBhvr>
                                        <p:cTn id="70" dur="2000"/>
                                        <p:tgtEl>
                                          <p:spTgt spid="23552"/>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23555"/>
                                        </p:tgtEl>
                                        <p:attrNameLst>
                                          <p:attrName>style.visibility</p:attrName>
                                        </p:attrNameLst>
                                      </p:cBhvr>
                                      <p:to>
                                        <p:strVal val="visible"/>
                                      </p:to>
                                    </p:set>
                                    <p:animEffect transition="in" filter="wheel(1)">
                                      <p:cBhvr>
                                        <p:cTn id="73" dur="2000"/>
                                        <p:tgtEl>
                                          <p:spTgt spid="23555"/>
                                        </p:tgtEl>
                                      </p:cBhvr>
                                    </p:animEffect>
                                  </p:childTnLst>
                                </p:cTn>
                              </p:par>
                              <p:par>
                                <p:cTn id="74" presetID="21" presetClass="entr" presetSubtype="1"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heel(1)">
                                      <p:cBhvr>
                                        <p:cTn id="76" dur="2000"/>
                                        <p:tgtEl>
                                          <p:spTgt spid="46"/>
                                        </p:tgtEl>
                                      </p:cBhvr>
                                    </p:animEffect>
                                  </p:childTnLst>
                                </p:cTn>
                              </p:par>
                              <p:par>
                                <p:cTn id="77" presetID="21" presetClass="entr" presetSubtype="1"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heel(1)">
                                      <p:cBhvr>
                                        <p:cTn id="79" dur="2000"/>
                                        <p:tgtEl>
                                          <p:spTgt spid="49"/>
                                        </p:tgtEl>
                                      </p:cBhvr>
                                    </p:animEffect>
                                  </p:childTnLst>
                                </p:cTn>
                              </p:par>
                              <p:par>
                                <p:cTn id="80" presetID="21" presetClass="entr" presetSubtype="1" fill="hold"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heel(1)">
                                      <p:cBhvr>
                                        <p:cTn id="82" dur="2000"/>
                                        <p:tgtEl>
                                          <p:spTgt spid="52"/>
                                        </p:tgtEl>
                                      </p:cBhvr>
                                    </p:animEffect>
                                  </p:childTnLst>
                                </p:cTn>
                              </p:par>
                              <p:par>
                                <p:cTn id="83" presetID="21" presetClass="entr" presetSubtype="1"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heel(1)">
                                      <p:cBhvr>
                                        <p:cTn id="85" dur="2000"/>
                                        <p:tgtEl>
                                          <p:spTgt spid="55"/>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1000"/>
                                        <p:tgtEl>
                                          <p:spTgt spid="40"/>
                                        </p:tgtEl>
                                      </p:cBhvr>
                                    </p:animEffect>
                                    <p:anim calcmode="lin" valueType="num">
                                      <p:cBhvr>
                                        <p:cTn id="91" dur="1000" fill="hold"/>
                                        <p:tgtEl>
                                          <p:spTgt spid="40"/>
                                        </p:tgtEl>
                                        <p:attrNameLst>
                                          <p:attrName>ppt_x</p:attrName>
                                        </p:attrNameLst>
                                      </p:cBhvr>
                                      <p:tavLst>
                                        <p:tav tm="0">
                                          <p:val>
                                            <p:strVal val="#ppt_x"/>
                                          </p:val>
                                        </p:tav>
                                        <p:tav tm="100000">
                                          <p:val>
                                            <p:strVal val="#ppt_x"/>
                                          </p:val>
                                        </p:tav>
                                      </p:tavLst>
                                    </p:anim>
                                    <p:anim calcmode="lin" valueType="num">
                                      <p:cBhvr>
                                        <p:cTn id="92" dur="1000" fill="hold"/>
                                        <p:tgtEl>
                                          <p:spTgt spid="40"/>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1000"/>
                                        <p:tgtEl>
                                          <p:spTgt spid="42"/>
                                        </p:tgtEl>
                                      </p:cBhvr>
                                    </p:animEffect>
                                    <p:anim calcmode="lin" valueType="num">
                                      <p:cBhvr>
                                        <p:cTn id="101" dur="1000" fill="hold"/>
                                        <p:tgtEl>
                                          <p:spTgt spid="42"/>
                                        </p:tgtEl>
                                        <p:attrNameLst>
                                          <p:attrName>ppt_x</p:attrName>
                                        </p:attrNameLst>
                                      </p:cBhvr>
                                      <p:tavLst>
                                        <p:tav tm="0">
                                          <p:val>
                                            <p:strVal val="#ppt_x"/>
                                          </p:val>
                                        </p:tav>
                                        <p:tav tm="100000">
                                          <p:val>
                                            <p:strVal val="#ppt_x"/>
                                          </p:val>
                                        </p:tav>
                                      </p:tavLst>
                                    </p:anim>
                                    <p:anim calcmode="lin" valueType="num">
                                      <p:cBhvr>
                                        <p:cTn id="102" dur="1000" fill="hold"/>
                                        <p:tgtEl>
                                          <p:spTgt spid="42"/>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fade">
                                      <p:cBhvr>
                                        <p:cTn id="105" dur="1000"/>
                                        <p:tgtEl>
                                          <p:spTgt spid="74"/>
                                        </p:tgtEl>
                                      </p:cBhvr>
                                    </p:animEffect>
                                    <p:anim calcmode="lin" valueType="num">
                                      <p:cBhvr>
                                        <p:cTn id="106" dur="1000" fill="hold"/>
                                        <p:tgtEl>
                                          <p:spTgt spid="74"/>
                                        </p:tgtEl>
                                        <p:attrNameLst>
                                          <p:attrName>ppt_x</p:attrName>
                                        </p:attrNameLst>
                                      </p:cBhvr>
                                      <p:tavLst>
                                        <p:tav tm="0">
                                          <p:val>
                                            <p:strVal val="#ppt_x"/>
                                          </p:val>
                                        </p:tav>
                                        <p:tav tm="100000">
                                          <p:val>
                                            <p:strVal val="#ppt_x"/>
                                          </p:val>
                                        </p:tav>
                                      </p:tavLst>
                                    </p:anim>
                                    <p:anim calcmode="lin" valueType="num">
                                      <p:cBhvr>
                                        <p:cTn id="107" dur="1000" fill="hold"/>
                                        <p:tgtEl>
                                          <p:spTgt spid="74"/>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83"/>
                                        </p:tgtEl>
                                        <p:attrNameLst>
                                          <p:attrName>style.visibility</p:attrName>
                                        </p:attrNameLst>
                                      </p:cBhvr>
                                      <p:to>
                                        <p:strVal val="visible"/>
                                      </p:to>
                                    </p:set>
                                    <p:animEffect transition="in" filter="fade">
                                      <p:cBhvr>
                                        <p:cTn id="110" dur="1000"/>
                                        <p:tgtEl>
                                          <p:spTgt spid="83"/>
                                        </p:tgtEl>
                                      </p:cBhvr>
                                    </p:animEffect>
                                    <p:anim calcmode="lin" valueType="num">
                                      <p:cBhvr>
                                        <p:cTn id="111" dur="1000" fill="hold"/>
                                        <p:tgtEl>
                                          <p:spTgt spid="83"/>
                                        </p:tgtEl>
                                        <p:attrNameLst>
                                          <p:attrName>ppt_x</p:attrName>
                                        </p:attrNameLst>
                                      </p:cBhvr>
                                      <p:tavLst>
                                        <p:tav tm="0">
                                          <p:val>
                                            <p:strVal val="#ppt_x"/>
                                          </p:val>
                                        </p:tav>
                                        <p:tav tm="100000">
                                          <p:val>
                                            <p:strVal val="#ppt_x"/>
                                          </p:val>
                                        </p:tav>
                                      </p:tavLst>
                                    </p:anim>
                                    <p:anim calcmode="lin" valueType="num">
                                      <p:cBhvr>
                                        <p:cTn id="112" dur="1000" fill="hold"/>
                                        <p:tgtEl>
                                          <p:spTgt spid="83"/>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1000"/>
                                        <p:tgtEl>
                                          <p:spTgt spid="65"/>
                                        </p:tgtEl>
                                      </p:cBhvr>
                                    </p:animEffect>
                                    <p:anim calcmode="lin" valueType="num">
                                      <p:cBhvr>
                                        <p:cTn id="121" dur="1000" fill="hold"/>
                                        <p:tgtEl>
                                          <p:spTgt spid="65"/>
                                        </p:tgtEl>
                                        <p:attrNameLst>
                                          <p:attrName>ppt_x</p:attrName>
                                        </p:attrNameLst>
                                      </p:cBhvr>
                                      <p:tavLst>
                                        <p:tav tm="0">
                                          <p:val>
                                            <p:strVal val="#ppt_x"/>
                                          </p:val>
                                        </p:tav>
                                        <p:tav tm="100000">
                                          <p:val>
                                            <p:strVal val="#ppt_x"/>
                                          </p:val>
                                        </p:tav>
                                      </p:tavLst>
                                    </p:anim>
                                    <p:anim calcmode="lin" valueType="num">
                                      <p:cBhvr>
                                        <p:cTn id="12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P spid="30" grpId="0" animBg="1"/>
      <p:bldP spid="23552" grpId="0" animBg="1"/>
      <p:bldP spid="23555" grpId="0" animBg="1"/>
      <p:bldP spid="40"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2671640" y="3410473"/>
            <a:ext cx="367049" cy="367049"/>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 name="Oval 7"/>
          <p:cNvSpPr>
            <a:spLocks noChangeArrowheads="1"/>
          </p:cNvSpPr>
          <p:nvPr/>
        </p:nvSpPr>
        <p:spPr bwMode="auto">
          <a:xfrm>
            <a:off x="2788733" y="3527567"/>
            <a:ext cx="132859" cy="132859"/>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 name="Oval 8"/>
          <p:cNvSpPr>
            <a:spLocks noChangeArrowheads="1"/>
          </p:cNvSpPr>
          <p:nvPr/>
        </p:nvSpPr>
        <p:spPr bwMode="auto">
          <a:xfrm>
            <a:off x="9197681" y="3410473"/>
            <a:ext cx="367049" cy="367049"/>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 name="Oval 9"/>
          <p:cNvSpPr>
            <a:spLocks noChangeArrowheads="1"/>
          </p:cNvSpPr>
          <p:nvPr/>
        </p:nvSpPr>
        <p:spPr bwMode="auto">
          <a:xfrm>
            <a:off x="9314775" y="3527567"/>
            <a:ext cx="132859" cy="132859"/>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 name="Oval 10"/>
          <p:cNvSpPr>
            <a:spLocks noChangeArrowheads="1"/>
          </p:cNvSpPr>
          <p:nvPr/>
        </p:nvSpPr>
        <p:spPr bwMode="auto">
          <a:xfrm>
            <a:off x="3246382" y="3395354"/>
            <a:ext cx="400733" cy="406149"/>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9" name="Oval 11"/>
          <p:cNvSpPr>
            <a:spLocks noChangeArrowheads="1"/>
          </p:cNvSpPr>
          <p:nvPr/>
        </p:nvSpPr>
        <p:spPr bwMode="auto">
          <a:xfrm>
            <a:off x="3361908" y="3516296"/>
            <a:ext cx="166069" cy="166069"/>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0" name="Oval 12"/>
          <p:cNvSpPr>
            <a:spLocks noChangeArrowheads="1"/>
          </p:cNvSpPr>
          <p:nvPr/>
        </p:nvSpPr>
        <p:spPr bwMode="auto">
          <a:xfrm>
            <a:off x="3405232" y="3554204"/>
            <a:ext cx="84841" cy="84841"/>
          </a:xfrm>
          <a:prstGeom prst="ellipse">
            <a:avLst/>
          </a:prstGeom>
          <a:solidFill>
            <a:schemeClr val="tx2"/>
          </a:soli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 name="Oval 13"/>
          <p:cNvSpPr>
            <a:spLocks noChangeArrowheads="1"/>
          </p:cNvSpPr>
          <p:nvPr/>
        </p:nvSpPr>
        <p:spPr bwMode="auto">
          <a:xfrm>
            <a:off x="3430502" y="3297877"/>
            <a:ext cx="28881" cy="200368"/>
          </a:xfrm>
          <a:custGeom>
            <a:avLst/>
            <a:gdLst/>
            <a:ahLst/>
            <a:cxnLst/>
            <a:rect l="l" t="t" r="r" b="b"/>
            <a:pathLst>
              <a:path w="25400" h="176213">
                <a:moveTo>
                  <a:pt x="12700" y="150813"/>
                </a:moveTo>
                <a:cubicBezTo>
                  <a:pt x="19714" y="150813"/>
                  <a:pt x="25400" y="156499"/>
                  <a:pt x="25400" y="163513"/>
                </a:cubicBezTo>
                <a:cubicBezTo>
                  <a:pt x="25400" y="170527"/>
                  <a:pt x="19714" y="176213"/>
                  <a:pt x="12700" y="176213"/>
                </a:cubicBezTo>
                <a:cubicBezTo>
                  <a:pt x="5686" y="176213"/>
                  <a:pt x="0" y="170527"/>
                  <a:pt x="0" y="163513"/>
                </a:cubicBezTo>
                <a:cubicBezTo>
                  <a:pt x="0" y="156499"/>
                  <a:pt x="5686" y="150813"/>
                  <a:pt x="12700" y="150813"/>
                </a:cubicBezTo>
                <a:close/>
                <a:moveTo>
                  <a:pt x="12700" y="101600"/>
                </a:moveTo>
                <a:cubicBezTo>
                  <a:pt x="19714" y="101600"/>
                  <a:pt x="25400" y="107286"/>
                  <a:pt x="25400" y="114300"/>
                </a:cubicBezTo>
                <a:cubicBezTo>
                  <a:pt x="25400" y="121314"/>
                  <a:pt x="19714" y="127000"/>
                  <a:pt x="12700" y="127000"/>
                </a:cubicBezTo>
                <a:cubicBezTo>
                  <a:pt x="5686" y="127000"/>
                  <a:pt x="0" y="121314"/>
                  <a:pt x="0" y="114300"/>
                </a:cubicBezTo>
                <a:cubicBezTo>
                  <a:pt x="0" y="107286"/>
                  <a:pt x="5686" y="101600"/>
                  <a:pt x="12700" y="101600"/>
                </a:cubicBezTo>
                <a:close/>
                <a:moveTo>
                  <a:pt x="12700" y="52388"/>
                </a:moveTo>
                <a:cubicBezTo>
                  <a:pt x="19714" y="52388"/>
                  <a:pt x="25400" y="57363"/>
                  <a:pt x="25400" y="63501"/>
                </a:cubicBezTo>
                <a:cubicBezTo>
                  <a:pt x="25400" y="69639"/>
                  <a:pt x="19714" y="74614"/>
                  <a:pt x="12700" y="74614"/>
                </a:cubicBezTo>
                <a:cubicBezTo>
                  <a:pt x="5686" y="74614"/>
                  <a:pt x="0" y="69639"/>
                  <a:pt x="0" y="63501"/>
                </a:cubicBezTo>
                <a:cubicBezTo>
                  <a:pt x="0" y="57363"/>
                  <a:pt x="5686" y="52388"/>
                  <a:pt x="12700" y="52388"/>
                </a:cubicBezTo>
                <a:close/>
                <a:moveTo>
                  <a:pt x="12700" y="0"/>
                </a:moveTo>
                <a:cubicBezTo>
                  <a:pt x="19714" y="0"/>
                  <a:pt x="25400" y="6041"/>
                  <a:pt x="25400" y="13494"/>
                </a:cubicBezTo>
                <a:cubicBezTo>
                  <a:pt x="25400" y="20947"/>
                  <a:pt x="19714" y="26988"/>
                  <a:pt x="12700" y="26988"/>
                </a:cubicBezTo>
                <a:cubicBezTo>
                  <a:pt x="5686" y="26988"/>
                  <a:pt x="0" y="20947"/>
                  <a:pt x="0" y="13494"/>
                </a:cubicBezTo>
                <a:cubicBezTo>
                  <a:pt x="0" y="6041"/>
                  <a:pt x="5686" y="0"/>
                  <a:pt x="12700"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9" name="Freeform 21"/>
          <p:cNvSpPr/>
          <p:nvPr/>
        </p:nvSpPr>
        <p:spPr bwMode="auto">
          <a:xfrm>
            <a:off x="2815703" y="1244209"/>
            <a:ext cx="1245264" cy="1952339"/>
          </a:xfrm>
          <a:custGeom>
            <a:avLst/>
            <a:gdLst>
              <a:gd name="T0" fmla="*/ 276 w 553"/>
              <a:gd name="T1" fmla="*/ 0 h 867"/>
              <a:gd name="T2" fmla="*/ 0 w 553"/>
              <a:gd name="T3" fmla="*/ 0 h 867"/>
              <a:gd name="T4" fmla="*/ 0 w 553"/>
              <a:gd name="T5" fmla="*/ 700 h 867"/>
              <a:gd name="T6" fmla="*/ 276 w 553"/>
              <a:gd name="T7" fmla="*/ 867 h 867"/>
              <a:gd name="T8" fmla="*/ 553 w 553"/>
              <a:gd name="T9" fmla="*/ 700 h 867"/>
              <a:gd name="T10" fmla="*/ 553 w 553"/>
              <a:gd name="T11" fmla="*/ 0 h 867"/>
              <a:gd name="T12" fmla="*/ 276 w 553"/>
              <a:gd name="T13" fmla="*/ 0 h 867"/>
            </a:gdLst>
            <a:ahLst/>
            <a:cxnLst>
              <a:cxn ang="0">
                <a:pos x="T0" y="T1"/>
              </a:cxn>
              <a:cxn ang="0">
                <a:pos x="T2" y="T3"/>
              </a:cxn>
              <a:cxn ang="0">
                <a:pos x="T4" y="T5"/>
              </a:cxn>
              <a:cxn ang="0">
                <a:pos x="T6" y="T7"/>
              </a:cxn>
              <a:cxn ang="0">
                <a:pos x="T8" y="T9"/>
              </a:cxn>
              <a:cxn ang="0">
                <a:pos x="T10" y="T11"/>
              </a:cxn>
              <a:cxn ang="0">
                <a:pos x="T12" y="T13"/>
              </a:cxn>
            </a:cxnLst>
            <a:rect l="0" t="0" r="r" b="b"/>
            <a:pathLst>
              <a:path w="553" h="867">
                <a:moveTo>
                  <a:pt x="276" y="0"/>
                </a:moveTo>
                <a:lnTo>
                  <a:pt x="0" y="0"/>
                </a:lnTo>
                <a:lnTo>
                  <a:pt x="0" y="700"/>
                </a:lnTo>
                <a:lnTo>
                  <a:pt x="276" y="867"/>
                </a:lnTo>
                <a:lnTo>
                  <a:pt x="553" y="700"/>
                </a:lnTo>
                <a:lnTo>
                  <a:pt x="553" y="0"/>
                </a:lnTo>
                <a:lnTo>
                  <a:pt x="276" y="0"/>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5" name="Oval 27"/>
          <p:cNvSpPr>
            <a:spLocks noChangeArrowheads="1"/>
          </p:cNvSpPr>
          <p:nvPr/>
        </p:nvSpPr>
        <p:spPr bwMode="auto">
          <a:xfrm>
            <a:off x="4522113" y="3345169"/>
            <a:ext cx="499907" cy="50666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6" name="Oval 28"/>
          <p:cNvSpPr>
            <a:spLocks noChangeArrowheads="1"/>
          </p:cNvSpPr>
          <p:nvPr/>
        </p:nvSpPr>
        <p:spPr bwMode="auto">
          <a:xfrm>
            <a:off x="4672985" y="3496041"/>
            <a:ext cx="207168" cy="207168"/>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7" name="Oval 29"/>
          <p:cNvSpPr>
            <a:spLocks noChangeArrowheads="1"/>
          </p:cNvSpPr>
          <p:nvPr/>
        </p:nvSpPr>
        <p:spPr bwMode="auto">
          <a:xfrm>
            <a:off x="4720275" y="3543330"/>
            <a:ext cx="105837" cy="105837"/>
          </a:xfrm>
          <a:prstGeom prst="ellipse">
            <a:avLst/>
          </a:prstGeom>
          <a:solidFill>
            <a:schemeClr val="tx2"/>
          </a:soli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 name="Oval 30"/>
          <p:cNvSpPr>
            <a:spLocks noChangeArrowheads="1"/>
          </p:cNvSpPr>
          <p:nvPr/>
        </p:nvSpPr>
        <p:spPr bwMode="auto">
          <a:xfrm>
            <a:off x="4759637" y="3723477"/>
            <a:ext cx="33780" cy="245452"/>
          </a:xfrm>
          <a:custGeom>
            <a:avLst/>
            <a:gdLst/>
            <a:ahLst/>
            <a:cxnLst/>
            <a:rect l="l" t="t" r="r" b="b"/>
            <a:pathLst>
              <a:path w="23814" h="173039">
                <a:moveTo>
                  <a:pt x="11907" y="150813"/>
                </a:moveTo>
                <a:cubicBezTo>
                  <a:pt x="18483" y="150813"/>
                  <a:pt x="23814" y="155788"/>
                  <a:pt x="23814" y="161926"/>
                </a:cubicBezTo>
                <a:cubicBezTo>
                  <a:pt x="23814" y="168064"/>
                  <a:pt x="18483" y="173039"/>
                  <a:pt x="11907" y="173039"/>
                </a:cubicBezTo>
                <a:cubicBezTo>
                  <a:pt x="5331" y="173039"/>
                  <a:pt x="0" y="168064"/>
                  <a:pt x="0" y="161926"/>
                </a:cubicBezTo>
                <a:cubicBezTo>
                  <a:pt x="0" y="155788"/>
                  <a:pt x="5331" y="150813"/>
                  <a:pt x="11907" y="150813"/>
                </a:cubicBezTo>
                <a:close/>
                <a:moveTo>
                  <a:pt x="11907" y="98425"/>
                </a:moveTo>
                <a:cubicBezTo>
                  <a:pt x="18483" y="98425"/>
                  <a:pt x="23814" y="104111"/>
                  <a:pt x="23814" y="111125"/>
                </a:cubicBezTo>
                <a:cubicBezTo>
                  <a:pt x="23814" y="118139"/>
                  <a:pt x="18483" y="123825"/>
                  <a:pt x="11907" y="123825"/>
                </a:cubicBezTo>
                <a:cubicBezTo>
                  <a:pt x="5331" y="123825"/>
                  <a:pt x="0" y="118139"/>
                  <a:pt x="0" y="111125"/>
                </a:cubicBezTo>
                <a:cubicBezTo>
                  <a:pt x="0" y="104111"/>
                  <a:pt x="5331" y="98425"/>
                  <a:pt x="11907" y="98425"/>
                </a:cubicBezTo>
                <a:close/>
                <a:moveTo>
                  <a:pt x="11907" y="49213"/>
                </a:moveTo>
                <a:cubicBezTo>
                  <a:pt x="18483" y="49213"/>
                  <a:pt x="23814" y="54899"/>
                  <a:pt x="23814" y="61913"/>
                </a:cubicBezTo>
                <a:cubicBezTo>
                  <a:pt x="23814" y="68927"/>
                  <a:pt x="18483" y="74613"/>
                  <a:pt x="11907" y="74613"/>
                </a:cubicBezTo>
                <a:cubicBezTo>
                  <a:pt x="5331" y="74613"/>
                  <a:pt x="0" y="68927"/>
                  <a:pt x="0" y="61913"/>
                </a:cubicBezTo>
                <a:cubicBezTo>
                  <a:pt x="0" y="54899"/>
                  <a:pt x="5331" y="49213"/>
                  <a:pt x="11907" y="49213"/>
                </a:cubicBezTo>
                <a:close/>
                <a:moveTo>
                  <a:pt x="11907" y="0"/>
                </a:moveTo>
                <a:cubicBezTo>
                  <a:pt x="18483" y="0"/>
                  <a:pt x="23814" y="6041"/>
                  <a:pt x="23814" y="13494"/>
                </a:cubicBezTo>
                <a:cubicBezTo>
                  <a:pt x="23814" y="20947"/>
                  <a:pt x="18483" y="26988"/>
                  <a:pt x="11907" y="26988"/>
                </a:cubicBezTo>
                <a:cubicBezTo>
                  <a:pt x="5331" y="26988"/>
                  <a:pt x="0" y="20947"/>
                  <a:pt x="0" y="13494"/>
                </a:cubicBezTo>
                <a:cubicBezTo>
                  <a:pt x="0" y="6041"/>
                  <a:pt x="5331" y="0"/>
                  <a:pt x="11907"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581" name="Freeform 38"/>
          <p:cNvSpPr/>
          <p:nvPr/>
        </p:nvSpPr>
        <p:spPr bwMode="auto">
          <a:xfrm>
            <a:off x="4153893" y="4000452"/>
            <a:ext cx="1245264" cy="1952339"/>
          </a:xfrm>
          <a:custGeom>
            <a:avLst/>
            <a:gdLst>
              <a:gd name="T0" fmla="*/ 276 w 553"/>
              <a:gd name="T1" fmla="*/ 867 h 867"/>
              <a:gd name="T2" fmla="*/ 0 w 553"/>
              <a:gd name="T3" fmla="*/ 867 h 867"/>
              <a:gd name="T4" fmla="*/ 0 w 553"/>
              <a:gd name="T5" fmla="*/ 168 h 867"/>
              <a:gd name="T6" fmla="*/ 276 w 553"/>
              <a:gd name="T7" fmla="*/ 0 h 867"/>
              <a:gd name="T8" fmla="*/ 553 w 553"/>
              <a:gd name="T9" fmla="*/ 168 h 867"/>
              <a:gd name="T10" fmla="*/ 553 w 553"/>
              <a:gd name="T11" fmla="*/ 867 h 867"/>
              <a:gd name="T12" fmla="*/ 276 w 553"/>
              <a:gd name="T13" fmla="*/ 867 h 867"/>
            </a:gdLst>
            <a:ahLst/>
            <a:cxnLst>
              <a:cxn ang="0">
                <a:pos x="T0" y="T1"/>
              </a:cxn>
              <a:cxn ang="0">
                <a:pos x="T2" y="T3"/>
              </a:cxn>
              <a:cxn ang="0">
                <a:pos x="T4" y="T5"/>
              </a:cxn>
              <a:cxn ang="0">
                <a:pos x="T6" y="T7"/>
              </a:cxn>
              <a:cxn ang="0">
                <a:pos x="T8" y="T9"/>
              </a:cxn>
              <a:cxn ang="0">
                <a:pos x="T10" y="T11"/>
              </a:cxn>
              <a:cxn ang="0">
                <a:pos x="T12" y="T13"/>
              </a:cxn>
            </a:cxnLst>
            <a:rect l="0" t="0" r="r" b="b"/>
            <a:pathLst>
              <a:path w="553" h="867">
                <a:moveTo>
                  <a:pt x="276" y="867"/>
                </a:moveTo>
                <a:lnTo>
                  <a:pt x="0" y="867"/>
                </a:lnTo>
                <a:lnTo>
                  <a:pt x="0" y="168"/>
                </a:lnTo>
                <a:lnTo>
                  <a:pt x="276" y="0"/>
                </a:lnTo>
                <a:lnTo>
                  <a:pt x="553" y="168"/>
                </a:lnTo>
                <a:lnTo>
                  <a:pt x="553" y="867"/>
                </a:lnTo>
                <a:lnTo>
                  <a:pt x="276" y="867"/>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582" name="Freeform 39"/>
          <p:cNvSpPr/>
          <p:nvPr/>
        </p:nvSpPr>
        <p:spPr bwMode="auto">
          <a:xfrm>
            <a:off x="4153893" y="4000452"/>
            <a:ext cx="1245264" cy="1952339"/>
          </a:xfrm>
          <a:custGeom>
            <a:avLst/>
            <a:gdLst>
              <a:gd name="T0" fmla="*/ 276 w 553"/>
              <a:gd name="T1" fmla="*/ 867 h 867"/>
              <a:gd name="T2" fmla="*/ 0 w 553"/>
              <a:gd name="T3" fmla="*/ 867 h 867"/>
              <a:gd name="T4" fmla="*/ 0 w 553"/>
              <a:gd name="T5" fmla="*/ 168 h 867"/>
              <a:gd name="T6" fmla="*/ 276 w 553"/>
              <a:gd name="T7" fmla="*/ 0 h 867"/>
              <a:gd name="T8" fmla="*/ 553 w 553"/>
              <a:gd name="T9" fmla="*/ 168 h 867"/>
              <a:gd name="T10" fmla="*/ 553 w 553"/>
              <a:gd name="T11" fmla="*/ 867 h 867"/>
              <a:gd name="T12" fmla="*/ 276 w 553"/>
              <a:gd name="T13" fmla="*/ 867 h 867"/>
            </a:gdLst>
            <a:ahLst/>
            <a:cxnLst>
              <a:cxn ang="0">
                <a:pos x="T0" y="T1"/>
              </a:cxn>
              <a:cxn ang="0">
                <a:pos x="T2" y="T3"/>
              </a:cxn>
              <a:cxn ang="0">
                <a:pos x="T4" y="T5"/>
              </a:cxn>
              <a:cxn ang="0">
                <a:pos x="T6" y="T7"/>
              </a:cxn>
              <a:cxn ang="0">
                <a:pos x="T8" y="T9"/>
              </a:cxn>
              <a:cxn ang="0">
                <a:pos x="T10" y="T11"/>
              </a:cxn>
              <a:cxn ang="0">
                <a:pos x="T12" y="T13"/>
              </a:cxn>
            </a:cxnLst>
            <a:rect l="0" t="0" r="r" b="b"/>
            <a:pathLst>
              <a:path w="553" h="867">
                <a:moveTo>
                  <a:pt x="276" y="867"/>
                </a:moveTo>
                <a:lnTo>
                  <a:pt x="0" y="867"/>
                </a:lnTo>
                <a:lnTo>
                  <a:pt x="0" y="168"/>
                </a:lnTo>
                <a:lnTo>
                  <a:pt x="276" y="0"/>
                </a:lnTo>
                <a:lnTo>
                  <a:pt x="553" y="168"/>
                </a:lnTo>
                <a:lnTo>
                  <a:pt x="553" y="867"/>
                </a:lnTo>
                <a:lnTo>
                  <a:pt x="276" y="8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4588" name="Oval 45"/>
          <p:cNvSpPr>
            <a:spLocks noChangeArrowheads="1"/>
          </p:cNvSpPr>
          <p:nvPr/>
        </p:nvSpPr>
        <p:spPr bwMode="auto">
          <a:xfrm>
            <a:off x="5856972" y="3345169"/>
            <a:ext cx="499907" cy="50666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589" name="Oval 46"/>
          <p:cNvSpPr>
            <a:spLocks noChangeArrowheads="1"/>
          </p:cNvSpPr>
          <p:nvPr/>
        </p:nvSpPr>
        <p:spPr bwMode="auto">
          <a:xfrm>
            <a:off x="6005593" y="3496041"/>
            <a:ext cx="207168" cy="207168"/>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590" name="Oval 47"/>
          <p:cNvSpPr>
            <a:spLocks noChangeArrowheads="1"/>
          </p:cNvSpPr>
          <p:nvPr/>
        </p:nvSpPr>
        <p:spPr bwMode="auto">
          <a:xfrm>
            <a:off x="6052882" y="3543330"/>
            <a:ext cx="105837" cy="105837"/>
          </a:xfrm>
          <a:prstGeom prst="ellipse">
            <a:avLst/>
          </a:prstGeom>
          <a:solidFill>
            <a:schemeClr val="tx2"/>
          </a:soli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4591" name="Oval 48"/>
          <p:cNvSpPr>
            <a:spLocks noChangeArrowheads="1"/>
          </p:cNvSpPr>
          <p:nvPr/>
        </p:nvSpPr>
        <p:spPr bwMode="auto">
          <a:xfrm>
            <a:off x="6085286" y="3223569"/>
            <a:ext cx="36029" cy="249955"/>
          </a:xfrm>
          <a:custGeom>
            <a:avLst/>
            <a:gdLst/>
            <a:ahLst/>
            <a:cxnLst/>
            <a:rect l="l" t="t" r="r" b="b"/>
            <a:pathLst>
              <a:path w="25400" h="176213">
                <a:moveTo>
                  <a:pt x="12700" y="150813"/>
                </a:moveTo>
                <a:cubicBezTo>
                  <a:pt x="19714" y="150813"/>
                  <a:pt x="25400" y="156499"/>
                  <a:pt x="25400" y="163513"/>
                </a:cubicBezTo>
                <a:cubicBezTo>
                  <a:pt x="25400" y="170527"/>
                  <a:pt x="19714" y="176213"/>
                  <a:pt x="12700" y="176213"/>
                </a:cubicBezTo>
                <a:cubicBezTo>
                  <a:pt x="5686" y="176213"/>
                  <a:pt x="0" y="170527"/>
                  <a:pt x="0" y="163513"/>
                </a:cubicBezTo>
                <a:cubicBezTo>
                  <a:pt x="0" y="156499"/>
                  <a:pt x="5686" y="150813"/>
                  <a:pt x="12700" y="150813"/>
                </a:cubicBezTo>
                <a:close/>
                <a:moveTo>
                  <a:pt x="12700" y="101600"/>
                </a:moveTo>
                <a:cubicBezTo>
                  <a:pt x="19714" y="101600"/>
                  <a:pt x="25400" y="107286"/>
                  <a:pt x="25400" y="114300"/>
                </a:cubicBezTo>
                <a:cubicBezTo>
                  <a:pt x="25400" y="121314"/>
                  <a:pt x="19714" y="127000"/>
                  <a:pt x="12700" y="127000"/>
                </a:cubicBezTo>
                <a:cubicBezTo>
                  <a:pt x="5686" y="127000"/>
                  <a:pt x="0" y="121314"/>
                  <a:pt x="0" y="114300"/>
                </a:cubicBezTo>
                <a:cubicBezTo>
                  <a:pt x="0" y="107286"/>
                  <a:pt x="5686" y="101600"/>
                  <a:pt x="12700" y="101600"/>
                </a:cubicBezTo>
                <a:close/>
                <a:moveTo>
                  <a:pt x="12700" y="52388"/>
                </a:moveTo>
                <a:cubicBezTo>
                  <a:pt x="19714" y="52388"/>
                  <a:pt x="25400" y="57363"/>
                  <a:pt x="25400" y="63501"/>
                </a:cubicBezTo>
                <a:cubicBezTo>
                  <a:pt x="25400" y="69639"/>
                  <a:pt x="19714" y="74614"/>
                  <a:pt x="12700" y="74614"/>
                </a:cubicBezTo>
                <a:cubicBezTo>
                  <a:pt x="5686" y="74614"/>
                  <a:pt x="0" y="69639"/>
                  <a:pt x="0" y="63501"/>
                </a:cubicBezTo>
                <a:cubicBezTo>
                  <a:pt x="0" y="57363"/>
                  <a:pt x="5686" y="52388"/>
                  <a:pt x="12700" y="52388"/>
                </a:cubicBezTo>
                <a:close/>
                <a:moveTo>
                  <a:pt x="12700" y="0"/>
                </a:moveTo>
                <a:cubicBezTo>
                  <a:pt x="19714" y="0"/>
                  <a:pt x="25400" y="6041"/>
                  <a:pt x="25400" y="13494"/>
                </a:cubicBezTo>
                <a:cubicBezTo>
                  <a:pt x="25400" y="20947"/>
                  <a:pt x="19714" y="26988"/>
                  <a:pt x="12700" y="26988"/>
                </a:cubicBezTo>
                <a:cubicBezTo>
                  <a:pt x="5686" y="26988"/>
                  <a:pt x="0" y="20947"/>
                  <a:pt x="0" y="13494"/>
                </a:cubicBezTo>
                <a:cubicBezTo>
                  <a:pt x="0" y="6041"/>
                  <a:pt x="5686" y="0"/>
                  <a:pt x="12700"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599" name="Freeform 56"/>
          <p:cNvSpPr/>
          <p:nvPr/>
        </p:nvSpPr>
        <p:spPr bwMode="auto">
          <a:xfrm>
            <a:off x="5477291" y="1244209"/>
            <a:ext cx="1249768" cy="1952339"/>
          </a:xfrm>
          <a:custGeom>
            <a:avLst/>
            <a:gdLst>
              <a:gd name="T0" fmla="*/ 277 w 555"/>
              <a:gd name="T1" fmla="*/ 0 h 867"/>
              <a:gd name="T2" fmla="*/ 0 w 555"/>
              <a:gd name="T3" fmla="*/ 0 h 867"/>
              <a:gd name="T4" fmla="*/ 0 w 555"/>
              <a:gd name="T5" fmla="*/ 700 h 867"/>
              <a:gd name="T6" fmla="*/ 277 w 555"/>
              <a:gd name="T7" fmla="*/ 867 h 867"/>
              <a:gd name="T8" fmla="*/ 555 w 555"/>
              <a:gd name="T9" fmla="*/ 700 h 867"/>
              <a:gd name="T10" fmla="*/ 555 w 555"/>
              <a:gd name="T11" fmla="*/ 0 h 867"/>
              <a:gd name="T12" fmla="*/ 277 w 555"/>
              <a:gd name="T13" fmla="*/ 0 h 867"/>
            </a:gdLst>
            <a:ahLst/>
            <a:cxnLst>
              <a:cxn ang="0">
                <a:pos x="T0" y="T1"/>
              </a:cxn>
              <a:cxn ang="0">
                <a:pos x="T2" y="T3"/>
              </a:cxn>
              <a:cxn ang="0">
                <a:pos x="T4" y="T5"/>
              </a:cxn>
              <a:cxn ang="0">
                <a:pos x="T6" y="T7"/>
              </a:cxn>
              <a:cxn ang="0">
                <a:pos x="T8" y="T9"/>
              </a:cxn>
              <a:cxn ang="0">
                <a:pos x="T10" y="T11"/>
              </a:cxn>
              <a:cxn ang="0">
                <a:pos x="T12" y="T13"/>
              </a:cxn>
            </a:cxnLst>
            <a:rect l="0" t="0" r="r" b="b"/>
            <a:pathLst>
              <a:path w="555" h="867">
                <a:moveTo>
                  <a:pt x="277" y="0"/>
                </a:moveTo>
                <a:lnTo>
                  <a:pt x="0" y="0"/>
                </a:lnTo>
                <a:lnTo>
                  <a:pt x="0" y="700"/>
                </a:lnTo>
                <a:lnTo>
                  <a:pt x="277" y="867"/>
                </a:lnTo>
                <a:lnTo>
                  <a:pt x="555" y="700"/>
                </a:lnTo>
                <a:lnTo>
                  <a:pt x="555" y="0"/>
                </a:lnTo>
                <a:lnTo>
                  <a:pt x="277" y="0"/>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605" name="Oval 62"/>
          <p:cNvSpPr>
            <a:spLocks noChangeArrowheads="1"/>
          </p:cNvSpPr>
          <p:nvPr/>
        </p:nvSpPr>
        <p:spPr bwMode="auto">
          <a:xfrm>
            <a:off x="7191831" y="3345169"/>
            <a:ext cx="504411" cy="50666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606" name="Oval 63"/>
          <p:cNvSpPr>
            <a:spLocks noChangeArrowheads="1"/>
          </p:cNvSpPr>
          <p:nvPr/>
        </p:nvSpPr>
        <p:spPr bwMode="auto">
          <a:xfrm>
            <a:off x="7340452" y="3496041"/>
            <a:ext cx="207168" cy="207168"/>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607" name="Oval 64"/>
          <p:cNvSpPr>
            <a:spLocks noChangeArrowheads="1"/>
          </p:cNvSpPr>
          <p:nvPr/>
        </p:nvSpPr>
        <p:spPr bwMode="auto">
          <a:xfrm>
            <a:off x="7387742" y="3543330"/>
            <a:ext cx="105837" cy="105837"/>
          </a:xfrm>
          <a:prstGeom prst="ellipse">
            <a:avLst/>
          </a:prstGeom>
          <a:solidFill>
            <a:schemeClr val="tx2"/>
          </a:soli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4623" name="Oval 80"/>
          <p:cNvSpPr>
            <a:spLocks noChangeArrowheads="1"/>
          </p:cNvSpPr>
          <p:nvPr/>
        </p:nvSpPr>
        <p:spPr bwMode="auto">
          <a:xfrm>
            <a:off x="8590853" y="3405093"/>
            <a:ext cx="404345" cy="406151"/>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624" name="Oval 81"/>
          <p:cNvSpPr>
            <a:spLocks noChangeArrowheads="1"/>
          </p:cNvSpPr>
          <p:nvPr/>
        </p:nvSpPr>
        <p:spPr bwMode="auto">
          <a:xfrm>
            <a:off x="8709990" y="3526035"/>
            <a:ext cx="166069" cy="166069"/>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625" name="Oval 82"/>
          <p:cNvSpPr>
            <a:spLocks noChangeArrowheads="1"/>
          </p:cNvSpPr>
          <p:nvPr/>
        </p:nvSpPr>
        <p:spPr bwMode="auto">
          <a:xfrm>
            <a:off x="8753313" y="3563942"/>
            <a:ext cx="84841" cy="84841"/>
          </a:xfrm>
          <a:prstGeom prst="ellipse">
            <a:avLst/>
          </a:prstGeom>
          <a:solidFill>
            <a:schemeClr val="tx2"/>
          </a:soli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4626" name="Oval 83"/>
          <p:cNvSpPr>
            <a:spLocks noChangeArrowheads="1"/>
          </p:cNvSpPr>
          <p:nvPr/>
        </p:nvSpPr>
        <p:spPr bwMode="auto">
          <a:xfrm>
            <a:off x="8765383" y="3223569"/>
            <a:ext cx="36029" cy="249955"/>
          </a:xfrm>
          <a:custGeom>
            <a:avLst/>
            <a:gdLst/>
            <a:ahLst/>
            <a:cxnLst/>
            <a:rect l="l" t="t" r="r" b="b"/>
            <a:pathLst>
              <a:path w="25400" h="176213">
                <a:moveTo>
                  <a:pt x="12700" y="150813"/>
                </a:moveTo>
                <a:cubicBezTo>
                  <a:pt x="19714" y="150813"/>
                  <a:pt x="25400" y="156499"/>
                  <a:pt x="25400" y="163513"/>
                </a:cubicBezTo>
                <a:cubicBezTo>
                  <a:pt x="25400" y="170527"/>
                  <a:pt x="19714" y="176213"/>
                  <a:pt x="12700" y="176213"/>
                </a:cubicBezTo>
                <a:cubicBezTo>
                  <a:pt x="5686" y="176213"/>
                  <a:pt x="0" y="170527"/>
                  <a:pt x="0" y="163513"/>
                </a:cubicBezTo>
                <a:cubicBezTo>
                  <a:pt x="0" y="156499"/>
                  <a:pt x="5686" y="150813"/>
                  <a:pt x="12700" y="150813"/>
                </a:cubicBezTo>
                <a:close/>
                <a:moveTo>
                  <a:pt x="12700" y="101600"/>
                </a:moveTo>
                <a:cubicBezTo>
                  <a:pt x="19714" y="101600"/>
                  <a:pt x="25400" y="107286"/>
                  <a:pt x="25400" y="114300"/>
                </a:cubicBezTo>
                <a:cubicBezTo>
                  <a:pt x="25400" y="121314"/>
                  <a:pt x="19714" y="127000"/>
                  <a:pt x="12700" y="127000"/>
                </a:cubicBezTo>
                <a:cubicBezTo>
                  <a:pt x="5686" y="127000"/>
                  <a:pt x="0" y="121314"/>
                  <a:pt x="0" y="114300"/>
                </a:cubicBezTo>
                <a:cubicBezTo>
                  <a:pt x="0" y="107286"/>
                  <a:pt x="5686" y="101600"/>
                  <a:pt x="12700" y="101600"/>
                </a:cubicBezTo>
                <a:close/>
                <a:moveTo>
                  <a:pt x="12700" y="52388"/>
                </a:moveTo>
                <a:cubicBezTo>
                  <a:pt x="19714" y="52388"/>
                  <a:pt x="25400" y="57363"/>
                  <a:pt x="25400" y="63501"/>
                </a:cubicBezTo>
                <a:cubicBezTo>
                  <a:pt x="25400" y="69639"/>
                  <a:pt x="19714" y="74614"/>
                  <a:pt x="12700" y="74614"/>
                </a:cubicBezTo>
                <a:cubicBezTo>
                  <a:pt x="5686" y="74614"/>
                  <a:pt x="0" y="69639"/>
                  <a:pt x="0" y="63501"/>
                </a:cubicBezTo>
                <a:cubicBezTo>
                  <a:pt x="0" y="57363"/>
                  <a:pt x="5686" y="52388"/>
                  <a:pt x="12700" y="52388"/>
                </a:cubicBezTo>
                <a:close/>
                <a:moveTo>
                  <a:pt x="12700" y="0"/>
                </a:moveTo>
                <a:cubicBezTo>
                  <a:pt x="19714" y="0"/>
                  <a:pt x="25400" y="6041"/>
                  <a:pt x="25400" y="13494"/>
                </a:cubicBezTo>
                <a:cubicBezTo>
                  <a:pt x="25400" y="20947"/>
                  <a:pt x="19714" y="26988"/>
                  <a:pt x="12700" y="26988"/>
                </a:cubicBezTo>
                <a:cubicBezTo>
                  <a:pt x="5686" y="26988"/>
                  <a:pt x="0" y="20947"/>
                  <a:pt x="0" y="13494"/>
                </a:cubicBezTo>
                <a:cubicBezTo>
                  <a:pt x="0" y="6041"/>
                  <a:pt x="5686" y="0"/>
                  <a:pt x="12700"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634" name="Freeform 91"/>
          <p:cNvSpPr/>
          <p:nvPr/>
        </p:nvSpPr>
        <p:spPr bwMode="auto">
          <a:xfrm>
            <a:off x="8157388" y="1244209"/>
            <a:ext cx="1252019" cy="1952339"/>
          </a:xfrm>
          <a:custGeom>
            <a:avLst/>
            <a:gdLst>
              <a:gd name="T0" fmla="*/ 279 w 556"/>
              <a:gd name="T1" fmla="*/ 0 h 867"/>
              <a:gd name="T2" fmla="*/ 0 w 556"/>
              <a:gd name="T3" fmla="*/ 0 h 867"/>
              <a:gd name="T4" fmla="*/ 0 w 556"/>
              <a:gd name="T5" fmla="*/ 700 h 867"/>
              <a:gd name="T6" fmla="*/ 279 w 556"/>
              <a:gd name="T7" fmla="*/ 867 h 867"/>
              <a:gd name="T8" fmla="*/ 556 w 556"/>
              <a:gd name="T9" fmla="*/ 700 h 867"/>
              <a:gd name="T10" fmla="*/ 556 w 556"/>
              <a:gd name="T11" fmla="*/ 0 h 867"/>
              <a:gd name="T12" fmla="*/ 279 w 556"/>
              <a:gd name="T13" fmla="*/ 0 h 867"/>
            </a:gdLst>
            <a:ahLst/>
            <a:cxnLst>
              <a:cxn ang="0">
                <a:pos x="T0" y="T1"/>
              </a:cxn>
              <a:cxn ang="0">
                <a:pos x="T2" y="T3"/>
              </a:cxn>
              <a:cxn ang="0">
                <a:pos x="T4" y="T5"/>
              </a:cxn>
              <a:cxn ang="0">
                <a:pos x="T6" y="T7"/>
              </a:cxn>
              <a:cxn ang="0">
                <a:pos x="T8" y="T9"/>
              </a:cxn>
              <a:cxn ang="0">
                <a:pos x="T10" y="T11"/>
              </a:cxn>
              <a:cxn ang="0">
                <a:pos x="T12" y="T13"/>
              </a:cxn>
            </a:cxnLst>
            <a:rect l="0" t="0" r="r" b="b"/>
            <a:pathLst>
              <a:path w="556" h="867">
                <a:moveTo>
                  <a:pt x="279" y="0"/>
                </a:moveTo>
                <a:lnTo>
                  <a:pt x="0" y="0"/>
                </a:lnTo>
                <a:lnTo>
                  <a:pt x="0" y="700"/>
                </a:lnTo>
                <a:lnTo>
                  <a:pt x="279" y="867"/>
                </a:lnTo>
                <a:lnTo>
                  <a:pt x="556" y="700"/>
                </a:lnTo>
                <a:lnTo>
                  <a:pt x="556" y="0"/>
                </a:lnTo>
                <a:lnTo>
                  <a:pt x="279" y="0"/>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635" name="Freeform 92"/>
          <p:cNvSpPr/>
          <p:nvPr/>
        </p:nvSpPr>
        <p:spPr bwMode="auto">
          <a:xfrm>
            <a:off x="8157388" y="1244209"/>
            <a:ext cx="1252019" cy="1952339"/>
          </a:xfrm>
          <a:custGeom>
            <a:avLst/>
            <a:gdLst>
              <a:gd name="T0" fmla="*/ 279 w 556"/>
              <a:gd name="T1" fmla="*/ 0 h 867"/>
              <a:gd name="T2" fmla="*/ 0 w 556"/>
              <a:gd name="T3" fmla="*/ 0 h 867"/>
              <a:gd name="T4" fmla="*/ 0 w 556"/>
              <a:gd name="T5" fmla="*/ 700 h 867"/>
              <a:gd name="T6" fmla="*/ 279 w 556"/>
              <a:gd name="T7" fmla="*/ 867 h 867"/>
              <a:gd name="T8" fmla="*/ 556 w 556"/>
              <a:gd name="T9" fmla="*/ 700 h 867"/>
              <a:gd name="T10" fmla="*/ 556 w 556"/>
              <a:gd name="T11" fmla="*/ 0 h 867"/>
              <a:gd name="T12" fmla="*/ 279 w 556"/>
              <a:gd name="T13" fmla="*/ 0 h 867"/>
            </a:gdLst>
            <a:ahLst/>
            <a:cxnLst>
              <a:cxn ang="0">
                <a:pos x="T0" y="T1"/>
              </a:cxn>
              <a:cxn ang="0">
                <a:pos x="T2" y="T3"/>
              </a:cxn>
              <a:cxn ang="0">
                <a:pos x="T4" y="T5"/>
              </a:cxn>
              <a:cxn ang="0">
                <a:pos x="T6" y="T7"/>
              </a:cxn>
              <a:cxn ang="0">
                <a:pos x="T8" y="T9"/>
              </a:cxn>
              <a:cxn ang="0">
                <a:pos x="T10" y="T11"/>
              </a:cxn>
              <a:cxn ang="0">
                <a:pos x="T12" y="T13"/>
              </a:cxn>
            </a:cxnLst>
            <a:rect l="0" t="0" r="r" b="b"/>
            <a:pathLst>
              <a:path w="556" h="867">
                <a:moveTo>
                  <a:pt x="279" y="0"/>
                </a:moveTo>
                <a:lnTo>
                  <a:pt x="0" y="0"/>
                </a:lnTo>
                <a:lnTo>
                  <a:pt x="0" y="700"/>
                </a:lnTo>
                <a:lnTo>
                  <a:pt x="279" y="867"/>
                </a:lnTo>
                <a:lnTo>
                  <a:pt x="556" y="700"/>
                </a:lnTo>
                <a:lnTo>
                  <a:pt x="556" y="0"/>
                </a:lnTo>
                <a:lnTo>
                  <a:pt x="2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05" name="Oval 10"/>
          <p:cNvSpPr>
            <a:spLocks noChangeArrowheads="1"/>
          </p:cNvSpPr>
          <p:nvPr/>
        </p:nvSpPr>
        <p:spPr bwMode="auto">
          <a:xfrm>
            <a:off x="3854684" y="3345169"/>
            <a:ext cx="499907" cy="50666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06" name="Oval 11"/>
          <p:cNvSpPr>
            <a:spLocks noChangeArrowheads="1"/>
          </p:cNvSpPr>
          <p:nvPr/>
        </p:nvSpPr>
        <p:spPr bwMode="auto">
          <a:xfrm>
            <a:off x="3998801" y="3496041"/>
            <a:ext cx="207168" cy="207168"/>
          </a:xfrm>
          <a:prstGeom prst="ellipse">
            <a:avLst/>
          </a:pr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07" name="Oval 12"/>
          <p:cNvSpPr>
            <a:spLocks noChangeArrowheads="1"/>
          </p:cNvSpPr>
          <p:nvPr/>
        </p:nvSpPr>
        <p:spPr bwMode="auto">
          <a:xfrm>
            <a:off x="4052846" y="3543330"/>
            <a:ext cx="105837" cy="105837"/>
          </a:xfrm>
          <a:prstGeom prst="ellipse">
            <a:avLst/>
          </a:prstGeom>
          <a:solidFill>
            <a:schemeClr val="tx2"/>
          </a:soli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0" name="Oval 10"/>
          <p:cNvSpPr>
            <a:spLocks noChangeArrowheads="1"/>
          </p:cNvSpPr>
          <p:nvPr/>
        </p:nvSpPr>
        <p:spPr bwMode="auto">
          <a:xfrm>
            <a:off x="5189543" y="3345169"/>
            <a:ext cx="499907" cy="50666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11" name="Oval 11"/>
          <p:cNvSpPr>
            <a:spLocks noChangeArrowheads="1"/>
          </p:cNvSpPr>
          <p:nvPr/>
        </p:nvSpPr>
        <p:spPr bwMode="auto">
          <a:xfrm>
            <a:off x="5333660" y="3496041"/>
            <a:ext cx="207168" cy="207168"/>
          </a:xfrm>
          <a:prstGeom prst="ellipse">
            <a:avLst/>
          </a:pr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2" name="Oval 12"/>
          <p:cNvSpPr>
            <a:spLocks noChangeArrowheads="1"/>
          </p:cNvSpPr>
          <p:nvPr/>
        </p:nvSpPr>
        <p:spPr bwMode="auto">
          <a:xfrm>
            <a:off x="5387704" y="3543330"/>
            <a:ext cx="105837" cy="105837"/>
          </a:xfrm>
          <a:prstGeom prst="ellipse">
            <a:avLst/>
          </a:prstGeom>
          <a:solidFill>
            <a:schemeClr val="tx2"/>
          </a:soli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4" name="Oval 10"/>
          <p:cNvSpPr>
            <a:spLocks noChangeArrowheads="1"/>
          </p:cNvSpPr>
          <p:nvPr/>
        </p:nvSpPr>
        <p:spPr bwMode="auto">
          <a:xfrm>
            <a:off x="6524401" y="3345169"/>
            <a:ext cx="499907" cy="50666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15" name="Oval 11"/>
          <p:cNvSpPr>
            <a:spLocks noChangeArrowheads="1"/>
          </p:cNvSpPr>
          <p:nvPr/>
        </p:nvSpPr>
        <p:spPr bwMode="auto">
          <a:xfrm>
            <a:off x="6668519" y="3496041"/>
            <a:ext cx="207168" cy="207168"/>
          </a:xfrm>
          <a:prstGeom prst="ellipse">
            <a:avLst/>
          </a:pr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6" name="Oval 12"/>
          <p:cNvSpPr>
            <a:spLocks noChangeArrowheads="1"/>
          </p:cNvSpPr>
          <p:nvPr/>
        </p:nvSpPr>
        <p:spPr bwMode="auto">
          <a:xfrm>
            <a:off x="6722563" y="3543330"/>
            <a:ext cx="105837" cy="105837"/>
          </a:xfrm>
          <a:prstGeom prst="ellipse">
            <a:avLst/>
          </a:prstGeom>
          <a:solidFill>
            <a:schemeClr val="tx2"/>
          </a:soli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8" name="Oval 10"/>
          <p:cNvSpPr>
            <a:spLocks noChangeArrowheads="1"/>
          </p:cNvSpPr>
          <p:nvPr/>
        </p:nvSpPr>
        <p:spPr bwMode="auto">
          <a:xfrm>
            <a:off x="7863764" y="3345169"/>
            <a:ext cx="499907" cy="50666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19" name="Oval 11"/>
          <p:cNvSpPr>
            <a:spLocks noChangeArrowheads="1"/>
          </p:cNvSpPr>
          <p:nvPr/>
        </p:nvSpPr>
        <p:spPr bwMode="auto">
          <a:xfrm>
            <a:off x="8007881" y="3496041"/>
            <a:ext cx="207168" cy="207168"/>
          </a:xfrm>
          <a:prstGeom prst="ellipse">
            <a:avLst/>
          </a:prstGeom>
          <a:gradFill flip="none" rotWithShape="0">
            <a:gsLst>
              <a:gs pos="0">
                <a:srgbClr val="E4E4D2"/>
              </a:gs>
              <a:gs pos="100000">
                <a:srgbClr val="FBFBF9">
                  <a:lumMod val="100000"/>
                </a:srgbClr>
              </a:gs>
            </a:gsLst>
            <a:lin ang="2700000" scaled="0"/>
            <a:tileRect/>
          </a:gra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20" name="Oval 12"/>
          <p:cNvSpPr>
            <a:spLocks noChangeArrowheads="1"/>
          </p:cNvSpPr>
          <p:nvPr/>
        </p:nvSpPr>
        <p:spPr bwMode="auto">
          <a:xfrm>
            <a:off x="8061926" y="3543330"/>
            <a:ext cx="105837" cy="105837"/>
          </a:xfrm>
          <a:prstGeom prst="ellipse">
            <a:avLst/>
          </a:prstGeom>
          <a:solidFill>
            <a:schemeClr val="tx2"/>
          </a:solidFill>
          <a:ln w="1270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10000"/>
              </a:srgb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4608" name="Oval 65"/>
          <p:cNvSpPr>
            <a:spLocks noChangeArrowheads="1"/>
          </p:cNvSpPr>
          <p:nvPr/>
        </p:nvSpPr>
        <p:spPr bwMode="auto">
          <a:xfrm>
            <a:off x="7413387" y="3723477"/>
            <a:ext cx="36029" cy="245452"/>
          </a:xfrm>
          <a:custGeom>
            <a:avLst/>
            <a:gdLst/>
            <a:ahLst/>
            <a:cxnLst/>
            <a:rect l="l" t="t" r="r" b="b"/>
            <a:pathLst>
              <a:path w="25400" h="173039">
                <a:moveTo>
                  <a:pt x="12700" y="150813"/>
                </a:moveTo>
                <a:cubicBezTo>
                  <a:pt x="19714" y="150813"/>
                  <a:pt x="25400" y="155788"/>
                  <a:pt x="25400" y="161926"/>
                </a:cubicBezTo>
                <a:cubicBezTo>
                  <a:pt x="25400" y="168064"/>
                  <a:pt x="19714" y="173039"/>
                  <a:pt x="12700" y="173039"/>
                </a:cubicBezTo>
                <a:cubicBezTo>
                  <a:pt x="5686" y="173039"/>
                  <a:pt x="0" y="168064"/>
                  <a:pt x="0" y="161926"/>
                </a:cubicBezTo>
                <a:cubicBezTo>
                  <a:pt x="0" y="155788"/>
                  <a:pt x="5686" y="150813"/>
                  <a:pt x="12700" y="150813"/>
                </a:cubicBezTo>
                <a:close/>
                <a:moveTo>
                  <a:pt x="12700" y="98425"/>
                </a:moveTo>
                <a:cubicBezTo>
                  <a:pt x="19714" y="98425"/>
                  <a:pt x="25400" y="104111"/>
                  <a:pt x="25400" y="111125"/>
                </a:cubicBezTo>
                <a:cubicBezTo>
                  <a:pt x="25400" y="118139"/>
                  <a:pt x="19714" y="123825"/>
                  <a:pt x="12700" y="123825"/>
                </a:cubicBezTo>
                <a:cubicBezTo>
                  <a:pt x="5686" y="123825"/>
                  <a:pt x="0" y="118139"/>
                  <a:pt x="0" y="111125"/>
                </a:cubicBezTo>
                <a:cubicBezTo>
                  <a:pt x="0" y="104111"/>
                  <a:pt x="5686" y="98425"/>
                  <a:pt x="12700" y="98425"/>
                </a:cubicBezTo>
                <a:close/>
                <a:moveTo>
                  <a:pt x="12700" y="49213"/>
                </a:moveTo>
                <a:cubicBezTo>
                  <a:pt x="19714" y="49213"/>
                  <a:pt x="25400" y="54899"/>
                  <a:pt x="25400" y="61913"/>
                </a:cubicBezTo>
                <a:cubicBezTo>
                  <a:pt x="25400" y="68927"/>
                  <a:pt x="19714" y="74613"/>
                  <a:pt x="12700" y="74613"/>
                </a:cubicBezTo>
                <a:cubicBezTo>
                  <a:pt x="5686" y="74613"/>
                  <a:pt x="0" y="68927"/>
                  <a:pt x="0" y="61913"/>
                </a:cubicBezTo>
                <a:cubicBezTo>
                  <a:pt x="0" y="54899"/>
                  <a:pt x="5686" y="49213"/>
                  <a:pt x="12700" y="49213"/>
                </a:cubicBezTo>
                <a:close/>
                <a:moveTo>
                  <a:pt x="12700" y="0"/>
                </a:moveTo>
                <a:cubicBezTo>
                  <a:pt x="19714" y="0"/>
                  <a:pt x="25400" y="6041"/>
                  <a:pt x="25400" y="13494"/>
                </a:cubicBezTo>
                <a:cubicBezTo>
                  <a:pt x="25400" y="20947"/>
                  <a:pt x="19714" y="26988"/>
                  <a:pt x="12700" y="26988"/>
                </a:cubicBezTo>
                <a:cubicBezTo>
                  <a:pt x="5686" y="26988"/>
                  <a:pt x="0" y="20947"/>
                  <a:pt x="0" y="13494"/>
                </a:cubicBezTo>
                <a:cubicBezTo>
                  <a:pt x="0" y="6041"/>
                  <a:pt x="5686" y="0"/>
                  <a:pt x="12700"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616" name="Freeform 73"/>
          <p:cNvSpPr/>
          <p:nvPr/>
        </p:nvSpPr>
        <p:spPr bwMode="auto">
          <a:xfrm>
            <a:off x="6805392" y="4000452"/>
            <a:ext cx="1252019" cy="1952339"/>
          </a:xfrm>
          <a:custGeom>
            <a:avLst/>
            <a:gdLst>
              <a:gd name="T0" fmla="*/ 277 w 556"/>
              <a:gd name="T1" fmla="*/ 867 h 867"/>
              <a:gd name="T2" fmla="*/ 0 w 556"/>
              <a:gd name="T3" fmla="*/ 867 h 867"/>
              <a:gd name="T4" fmla="*/ 0 w 556"/>
              <a:gd name="T5" fmla="*/ 168 h 867"/>
              <a:gd name="T6" fmla="*/ 277 w 556"/>
              <a:gd name="T7" fmla="*/ 0 h 867"/>
              <a:gd name="T8" fmla="*/ 556 w 556"/>
              <a:gd name="T9" fmla="*/ 168 h 867"/>
              <a:gd name="T10" fmla="*/ 556 w 556"/>
              <a:gd name="T11" fmla="*/ 867 h 867"/>
              <a:gd name="T12" fmla="*/ 277 w 556"/>
              <a:gd name="T13" fmla="*/ 867 h 867"/>
            </a:gdLst>
            <a:ahLst/>
            <a:cxnLst>
              <a:cxn ang="0">
                <a:pos x="T0" y="T1"/>
              </a:cxn>
              <a:cxn ang="0">
                <a:pos x="T2" y="T3"/>
              </a:cxn>
              <a:cxn ang="0">
                <a:pos x="T4" y="T5"/>
              </a:cxn>
              <a:cxn ang="0">
                <a:pos x="T6" y="T7"/>
              </a:cxn>
              <a:cxn ang="0">
                <a:pos x="T8" y="T9"/>
              </a:cxn>
              <a:cxn ang="0">
                <a:pos x="T10" y="T11"/>
              </a:cxn>
              <a:cxn ang="0">
                <a:pos x="T12" y="T13"/>
              </a:cxn>
            </a:cxnLst>
            <a:rect l="0" t="0" r="r" b="b"/>
            <a:pathLst>
              <a:path w="556" h="867">
                <a:moveTo>
                  <a:pt x="277" y="867"/>
                </a:moveTo>
                <a:lnTo>
                  <a:pt x="0" y="867"/>
                </a:lnTo>
                <a:lnTo>
                  <a:pt x="0" y="168"/>
                </a:lnTo>
                <a:lnTo>
                  <a:pt x="277" y="0"/>
                </a:lnTo>
                <a:lnTo>
                  <a:pt x="556" y="168"/>
                </a:lnTo>
                <a:lnTo>
                  <a:pt x="556" y="867"/>
                </a:lnTo>
                <a:lnTo>
                  <a:pt x="277" y="867"/>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grpSp>
        <p:nvGrpSpPr>
          <p:cNvPr id="133" name="组合 132"/>
          <p:cNvGrpSpPr/>
          <p:nvPr/>
        </p:nvGrpSpPr>
        <p:grpSpPr>
          <a:xfrm>
            <a:off x="3177739" y="2511223"/>
            <a:ext cx="471224" cy="472613"/>
            <a:chOff x="3491287" y="4451350"/>
            <a:chExt cx="263525" cy="264302"/>
          </a:xfrm>
        </p:grpSpPr>
        <p:grpSp>
          <p:nvGrpSpPr>
            <p:cNvPr id="134" name="组合 133"/>
            <p:cNvGrpSpPr/>
            <p:nvPr/>
          </p:nvGrpSpPr>
          <p:grpSpPr>
            <a:xfrm>
              <a:off x="3491287" y="4451350"/>
              <a:ext cx="263525" cy="263525"/>
              <a:chOff x="2366083" y="3784622"/>
              <a:chExt cx="330552" cy="330552"/>
            </a:xfrm>
            <a:effectLst>
              <a:outerShdw blurRad="152400" dist="152400" dir="2700000" sx="90000" sy="90000" algn="tl" rotWithShape="0">
                <a:prstClr val="black">
                  <a:alpha val="30000"/>
                </a:prstClr>
              </a:outerShdw>
            </a:effectLst>
          </p:grpSpPr>
          <p:sp>
            <p:nvSpPr>
              <p:cNvPr id="140"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41"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135" name="组合 134"/>
            <p:cNvGrpSpPr/>
            <p:nvPr/>
          </p:nvGrpSpPr>
          <p:grpSpPr>
            <a:xfrm>
              <a:off x="3518712" y="4478775"/>
              <a:ext cx="208670" cy="208670"/>
              <a:chOff x="1691680" y="3890524"/>
              <a:chExt cx="330552" cy="330552"/>
            </a:xfrm>
          </p:grpSpPr>
          <p:sp>
            <p:nvSpPr>
              <p:cNvPr id="138" name="Oval 1556"/>
              <p:cNvSpPr>
                <a:spLocks noChangeArrowheads="1"/>
              </p:cNvSpPr>
              <p:nvPr/>
            </p:nvSpPr>
            <p:spPr bwMode="auto">
              <a:xfrm>
                <a:off x="1691680" y="3890524"/>
                <a:ext cx="330552" cy="330552"/>
              </a:xfrm>
              <a:prstGeom prst="ellipse">
                <a:avLst/>
              </a:prstGeom>
              <a:gradFill flip="none" rotWithShape="1">
                <a:gsLst>
                  <a:gs pos="0">
                    <a:schemeClr val="accent3"/>
                  </a:gs>
                  <a:gs pos="100000">
                    <a:schemeClr val="accent3">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39" name="Oval 1556_1"/>
              <p:cNvSpPr>
                <a:spLocks noChangeArrowheads="1"/>
              </p:cNvSpPr>
              <p:nvPr/>
            </p:nvSpPr>
            <p:spPr bwMode="auto">
              <a:xfrm>
                <a:off x="1703956" y="3902800"/>
                <a:ext cx="306000" cy="306000"/>
              </a:xfrm>
              <a:prstGeom prst="ellipse">
                <a:avLst/>
              </a:prstGeom>
              <a:gradFill flip="none" rotWithShape="1">
                <a:gsLst>
                  <a:gs pos="0">
                    <a:schemeClr val="accent3">
                      <a:lumMod val="90000"/>
                    </a:schemeClr>
                  </a:gs>
                  <a:gs pos="100000">
                    <a:schemeClr val="accent3"/>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136" name="Freeform 1613"/>
            <p:cNvSpPr/>
            <p:nvPr/>
          </p:nvSpPr>
          <p:spPr bwMode="auto">
            <a:xfrm>
              <a:off x="3609545" y="4528319"/>
              <a:ext cx="134612" cy="187333"/>
            </a:xfrm>
            <a:custGeom>
              <a:avLst/>
              <a:gdLst>
                <a:gd name="T0" fmla="*/ 78 w 719"/>
                <a:gd name="T1" fmla="*/ 0 h 978"/>
                <a:gd name="T2" fmla="*/ 78 w 719"/>
                <a:gd name="T3" fmla="*/ 0 h 978"/>
                <a:gd name="T4" fmla="*/ 5 w 719"/>
                <a:gd name="T5" fmla="*/ 593 h 978"/>
                <a:gd name="T6" fmla="*/ 0 w 719"/>
                <a:gd name="T7" fmla="*/ 596 h 978"/>
                <a:gd name="T8" fmla="*/ 381 w 719"/>
                <a:gd name="T9" fmla="*/ 978 h 978"/>
                <a:gd name="T10" fmla="*/ 719 w 719"/>
                <a:gd name="T11" fmla="*/ 641 h 978"/>
                <a:gd name="T12" fmla="*/ 78 w 719"/>
                <a:gd name="T13" fmla="*/ 0 h 978"/>
                <a:gd name="connsiteX0" fmla="*/ 1015 w 9930"/>
                <a:gd name="connsiteY0" fmla="*/ 0 h 10000"/>
                <a:gd name="connsiteX1" fmla="*/ 1015 w 9930"/>
                <a:gd name="connsiteY1" fmla="*/ 0 h 10000"/>
                <a:gd name="connsiteX2" fmla="*/ 0 w 9930"/>
                <a:gd name="connsiteY2" fmla="*/ 6063 h 10000"/>
                <a:gd name="connsiteX3" fmla="*/ 5229 w 9930"/>
                <a:gd name="connsiteY3" fmla="*/ 10000 h 10000"/>
                <a:gd name="connsiteX4" fmla="*/ 9930 w 9930"/>
                <a:gd name="connsiteY4" fmla="*/ 6554 h 10000"/>
                <a:gd name="connsiteX5" fmla="*/ 1015 w 9930"/>
                <a:gd name="connsiteY5" fmla="*/ 0 h 10000"/>
                <a:gd name="connsiteX0-1" fmla="*/ 865 w 9843"/>
                <a:gd name="connsiteY0-2" fmla="*/ 0 h 10000"/>
                <a:gd name="connsiteX1-3" fmla="*/ 865 w 9843"/>
                <a:gd name="connsiteY1-4" fmla="*/ 0 h 10000"/>
                <a:gd name="connsiteX2-5" fmla="*/ 0 w 9843"/>
                <a:gd name="connsiteY2-6" fmla="*/ 6120 h 10000"/>
                <a:gd name="connsiteX3-7" fmla="*/ 5109 w 9843"/>
                <a:gd name="connsiteY3-8" fmla="*/ 10000 h 10000"/>
                <a:gd name="connsiteX4-9" fmla="*/ 9843 w 9843"/>
                <a:gd name="connsiteY4-10" fmla="*/ 6554 h 10000"/>
                <a:gd name="connsiteX5-11" fmla="*/ 865 w 9843"/>
                <a:gd name="connsiteY5-1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43" h="10000">
                  <a:moveTo>
                    <a:pt x="865" y="0"/>
                  </a:moveTo>
                  <a:lnTo>
                    <a:pt x="865" y="0"/>
                  </a:lnTo>
                  <a:lnTo>
                    <a:pt x="0" y="6120"/>
                  </a:lnTo>
                  <a:lnTo>
                    <a:pt x="5109" y="10000"/>
                  </a:lnTo>
                  <a:lnTo>
                    <a:pt x="9843" y="6554"/>
                  </a:lnTo>
                  <a:lnTo>
                    <a:pt x="865" y="0"/>
                  </a:lnTo>
                  <a:close/>
                </a:path>
              </a:pathLst>
            </a:custGeom>
            <a:gradFill>
              <a:gsLst>
                <a:gs pos="0">
                  <a:schemeClr val="accent3">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37" name="Freeform 1609"/>
            <p:cNvSpPr/>
            <p:nvPr/>
          </p:nvSpPr>
          <p:spPr bwMode="auto">
            <a:xfrm>
              <a:off x="3584788" y="4528319"/>
              <a:ext cx="36586" cy="113587"/>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grpSp>
        <p:nvGrpSpPr>
          <p:cNvPr id="142" name="组合 141"/>
          <p:cNvGrpSpPr/>
          <p:nvPr/>
        </p:nvGrpSpPr>
        <p:grpSpPr>
          <a:xfrm>
            <a:off x="5842699" y="2511223"/>
            <a:ext cx="471224" cy="471224"/>
            <a:chOff x="2123135" y="4446029"/>
            <a:chExt cx="263525" cy="263525"/>
          </a:xfrm>
        </p:grpSpPr>
        <p:grpSp>
          <p:nvGrpSpPr>
            <p:cNvPr id="143" name="组合 142"/>
            <p:cNvGrpSpPr/>
            <p:nvPr/>
          </p:nvGrpSpPr>
          <p:grpSpPr>
            <a:xfrm>
              <a:off x="2123135" y="4446029"/>
              <a:ext cx="263525" cy="263525"/>
              <a:chOff x="2366083" y="3784622"/>
              <a:chExt cx="330552" cy="330552"/>
            </a:xfrm>
            <a:effectLst>
              <a:outerShdw blurRad="152400" dist="152400" dir="2700000" sx="90000" sy="90000" algn="tl" rotWithShape="0">
                <a:prstClr val="black">
                  <a:alpha val="30000"/>
                </a:prstClr>
              </a:outerShdw>
            </a:effectLst>
          </p:grpSpPr>
          <p:sp>
            <p:nvSpPr>
              <p:cNvPr id="149"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50"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144" name="组合 143"/>
            <p:cNvGrpSpPr/>
            <p:nvPr/>
          </p:nvGrpSpPr>
          <p:grpSpPr>
            <a:xfrm>
              <a:off x="2150560" y="4473454"/>
              <a:ext cx="208670" cy="208670"/>
              <a:chOff x="1691680" y="3890524"/>
              <a:chExt cx="330552" cy="330552"/>
            </a:xfrm>
          </p:grpSpPr>
          <p:sp>
            <p:nvSpPr>
              <p:cNvPr id="147" name="Oval 1556"/>
              <p:cNvSpPr>
                <a:spLocks noChangeArrowheads="1"/>
              </p:cNvSpPr>
              <p:nvPr/>
            </p:nvSpPr>
            <p:spPr bwMode="auto">
              <a:xfrm>
                <a:off x="1691680" y="3890524"/>
                <a:ext cx="330552" cy="330552"/>
              </a:xfrm>
              <a:prstGeom prst="ellipse">
                <a:avLst/>
              </a:prstGeom>
              <a:gradFill flip="none" rotWithShape="1">
                <a:gsLst>
                  <a:gs pos="0">
                    <a:schemeClr val="accent2"/>
                  </a:gs>
                  <a:gs pos="100000">
                    <a:schemeClr val="accent2">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48" name="Oval 1556_1"/>
              <p:cNvSpPr>
                <a:spLocks noChangeArrowheads="1"/>
              </p:cNvSpPr>
              <p:nvPr/>
            </p:nvSpPr>
            <p:spPr bwMode="auto">
              <a:xfrm>
                <a:off x="1703956" y="3902800"/>
                <a:ext cx="306000" cy="306000"/>
              </a:xfrm>
              <a:prstGeom prst="ellipse">
                <a:avLst/>
              </a:prstGeom>
              <a:gradFill flip="none" rotWithShape="1">
                <a:gsLst>
                  <a:gs pos="0">
                    <a:schemeClr val="accent2">
                      <a:lumMod val="90000"/>
                    </a:schemeClr>
                  </a:gs>
                  <a:gs pos="100000">
                    <a:schemeClr val="accent2"/>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145" name="Freeform 1615"/>
            <p:cNvSpPr/>
            <p:nvPr/>
          </p:nvSpPr>
          <p:spPr bwMode="auto">
            <a:xfrm>
              <a:off x="2213110" y="4521692"/>
              <a:ext cx="163390" cy="175266"/>
            </a:xfrm>
            <a:custGeom>
              <a:avLst/>
              <a:gdLst>
                <a:gd name="T0" fmla="*/ 385 w 853"/>
                <a:gd name="T1" fmla="*/ 0 h 915"/>
                <a:gd name="T2" fmla="*/ 367 w 853"/>
                <a:gd name="T3" fmla="*/ 17 h 915"/>
                <a:gd name="T4" fmla="*/ 367 w 853"/>
                <a:gd name="T5" fmla="*/ 189 h 915"/>
                <a:gd name="T6" fmla="*/ 329 w 853"/>
                <a:gd name="T7" fmla="*/ 244 h 915"/>
                <a:gd name="T8" fmla="*/ 383 w 853"/>
                <a:gd name="T9" fmla="*/ 369 h 915"/>
                <a:gd name="T10" fmla="*/ 362 w 853"/>
                <a:gd name="T11" fmla="*/ 482 h 915"/>
                <a:gd name="T12" fmla="*/ 206 w 853"/>
                <a:gd name="T13" fmla="*/ 513 h 915"/>
                <a:gd name="T14" fmla="*/ 15 w 853"/>
                <a:gd name="T15" fmla="*/ 492 h 915"/>
                <a:gd name="T16" fmla="*/ 0 w 853"/>
                <a:gd name="T17" fmla="*/ 508 h 915"/>
                <a:gd name="T18" fmla="*/ 407 w 853"/>
                <a:gd name="T19" fmla="*/ 915 h 915"/>
                <a:gd name="T20" fmla="*/ 853 w 853"/>
                <a:gd name="T21" fmla="*/ 468 h 915"/>
                <a:gd name="T22" fmla="*/ 385 w 853"/>
                <a:gd name="T23"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3" h="915">
                  <a:moveTo>
                    <a:pt x="385" y="0"/>
                  </a:moveTo>
                  <a:lnTo>
                    <a:pt x="367" y="17"/>
                  </a:lnTo>
                  <a:lnTo>
                    <a:pt x="367" y="189"/>
                  </a:lnTo>
                  <a:lnTo>
                    <a:pt x="329" y="244"/>
                  </a:lnTo>
                  <a:lnTo>
                    <a:pt x="383" y="369"/>
                  </a:lnTo>
                  <a:lnTo>
                    <a:pt x="362" y="482"/>
                  </a:lnTo>
                  <a:lnTo>
                    <a:pt x="206" y="513"/>
                  </a:lnTo>
                  <a:lnTo>
                    <a:pt x="15" y="492"/>
                  </a:lnTo>
                  <a:lnTo>
                    <a:pt x="0" y="508"/>
                  </a:lnTo>
                  <a:lnTo>
                    <a:pt x="407" y="915"/>
                  </a:lnTo>
                  <a:lnTo>
                    <a:pt x="853" y="468"/>
                  </a:lnTo>
                  <a:lnTo>
                    <a:pt x="385" y="0"/>
                  </a:lnTo>
                  <a:close/>
                </a:path>
              </a:pathLst>
            </a:custGeom>
            <a:gradFill>
              <a:gsLst>
                <a:gs pos="0">
                  <a:schemeClr val="accent2">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46" name="Freeform 1611"/>
            <p:cNvSpPr/>
            <p:nvPr/>
          </p:nvSpPr>
          <p:spPr bwMode="auto">
            <a:xfrm>
              <a:off x="2207747" y="4513647"/>
              <a:ext cx="87346" cy="113971"/>
            </a:xfrm>
            <a:custGeom>
              <a:avLst/>
              <a:gdLst>
                <a:gd name="T0" fmla="*/ 193 w 193"/>
                <a:gd name="T1" fmla="*/ 164 h 252"/>
                <a:gd name="T2" fmla="*/ 193 w 193"/>
                <a:gd name="T3" fmla="*/ 182 h 252"/>
                <a:gd name="T4" fmla="*/ 191 w 193"/>
                <a:gd name="T5" fmla="*/ 200 h 252"/>
                <a:gd name="T6" fmla="*/ 170 w 193"/>
                <a:gd name="T7" fmla="*/ 238 h 252"/>
                <a:gd name="T8" fmla="*/ 129 w 193"/>
                <a:gd name="T9" fmla="*/ 251 h 252"/>
                <a:gd name="T10" fmla="*/ 96 w 193"/>
                <a:gd name="T11" fmla="*/ 252 h 252"/>
                <a:gd name="T12" fmla="*/ 63 w 193"/>
                <a:gd name="T13" fmla="*/ 251 h 252"/>
                <a:gd name="T14" fmla="*/ 15 w 193"/>
                <a:gd name="T15" fmla="*/ 233 h 252"/>
                <a:gd name="T16" fmla="*/ 0 w 193"/>
                <a:gd name="T17" fmla="*/ 185 h 252"/>
                <a:gd name="T18" fmla="*/ 0 w 193"/>
                <a:gd name="T19" fmla="*/ 160 h 252"/>
                <a:gd name="T20" fmla="*/ 29 w 193"/>
                <a:gd name="T21" fmla="*/ 160 h 252"/>
                <a:gd name="T22" fmla="*/ 29 w 193"/>
                <a:gd name="T23" fmla="*/ 185 h 252"/>
                <a:gd name="T24" fmla="*/ 38 w 193"/>
                <a:gd name="T25" fmla="*/ 214 h 252"/>
                <a:gd name="T26" fmla="*/ 67 w 193"/>
                <a:gd name="T27" fmla="*/ 225 h 252"/>
                <a:gd name="T28" fmla="*/ 96 w 193"/>
                <a:gd name="T29" fmla="*/ 226 h 252"/>
                <a:gd name="T30" fmla="*/ 121 w 193"/>
                <a:gd name="T31" fmla="*/ 225 h 252"/>
                <a:gd name="T32" fmla="*/ 137 w 193"/>
                <a:gd name="T33" fmla="*/ 223 h 252"/>
                <a:gd name="T34" fmla="*/ 148 w 193"/>
                <a:gd name="T35" fmla="*/ 218 h 252"/>
                <a:gd name="T36" fmla="*/ 156 w 193"/>
                <a:gd name="T37" fmla="*/ 209 h 252"/>
                <a:gd name="T38" fmla="*/ 161 w 193"/>
                <a:gd name="T39" fmla="*/ 194 h 252"/>
                <a:gd name="T40" fmla="*/ 163 w 193"/>
                <a:gd name="T41" fmla="*/ 178 h 252"/>
                <a:gd name="T42" fmla="*/ 161 w 193"/>
                <a:gd name="T43" fmla="*/ 162 h 252"/>
                <a:gd name="T44" fmla="*/ 150 w 193"/>
                <a:gd name="T45" fmla="*/ 140 h 252"/>
                <a:gd name="T46" fmla="*/ 125 w 193"/>
                <a:gd name="T47" fmla="*/ 135 h 252"/>
                <a:gd name="T48" fmla="*/ 51 w 193"/>
                <a:gd name="T49" fmla="*/ 135 h 252"/>
                <a:gd name="T50" fmla="*/ 51 w 193"/>
                <a:gd name="T51" fmla="*/ 110 h 252"/>
                <a:gd name="T52" fmla="*/ 127 w 193"/>
                <a:gd name="T53" fmla="*/ 110 h 252"/>
                <a:gd name="T54" fmla="*/ 150 w 193"/>
                <a:gd name="T55" fmla="*/ 102 h 252"/>
                <a:gd name="T56" fmla="*/ 160 w 193"/>
                <a:gd name="T57" fmla="*/ 81 h 252"/>
                <a:gd name="T58" fmla="*/ 161 w 193"/>
                <a:gd name="T59" fmla="*/ 72 h 252"/>
                <a:gd name="T60" fmla="*/ 161 w 193"/>
                <a:gd name="T61" fmla="*/ 62 h 252"/>
                <a:gd name="T62" fmla="*/ 157 w 193"/>
                <a:gd name="T63" fmla="*/ 45 h 252"/>
                <a:gd name="T64" fmla="*/ 148 w 193"/>
                <a:gd name="T65" fmla="*/ 35 h 252"/>
                <a:gd name="T66" fmla="*/ 136 w 193"/>
                <a:gd name="T67" fmla="*/ 29 h 252"/>
                <a:gd name="T68" fmla="*/ 120 w 193"/>
                <a:gd name="T69" fmla="*/ 26 h 252"/>
                <a:gd name="T70" fmla="*/ 108 w 193"/>
                <a:gd name="T71" fmla="*/ 26 h 252"/>
                <a:gd name="T72" fmla="*/ 96 w 193"/>
                <a:gd name="T73" fmla="*/ 26 h 252"/>
                <a:gd name="T74" fmla="*/ 83 w 193"/>
                <a:gd name="T75" fmla="*/ 26 h 252"/>
                <a:gd name="T76" fmla="*/ 72 w 193"/>
                <a:gd name="T77" fmla="*/ 27 h 252"/>
                <a:gd name="T78" fmla="*/ 39 w 193"/>
                <a:gd name="T79" fmla="*/ 39 h 252"/>
                <a:gd name="T80" fmla="*/ 29 w 193"/>
                <a:gd name="T81" fmla="*/ 73 h 252"/>
                <a:gd name="T82" fmla="*/ 29 w 193"/>
                <a:gd name="T83" fmla="*/ 85 h 252"/>
                <a:gd name="T84" fmla="*/ 0 w 193"/>
                <a:gd name="T85" fmla="*/ 85 h 252"/>
                <a:gd name="T86" fmla="*/ 0 w 193"/>
                <a:gd name="T87" fmla="*/ 64 h 252"/>
                <a:gd name="T88" fmla="*/ 5 w 193"/>
                <a:gd name="T89" fmla="*/ 38 h 252"/>
                <a:gd name="T90" fmla="*/ 18 w 193"/>
                <a:gd name="T91" fmla="*/ 19 h 252"/>
                <a:gd name="T92" fmla="*/ 41 w 193"/>
                <a:gd name="T93" fmla="*/ 6 h 252"/>
                <a:gd name="T94" fmla="*/ 69 w 193"/>
                <a:gd name="T95" fmla="*/ 1 h 252"/>
                <a:gd name="T96" fmla="*/ 104 w 193"/>
                <a:gd name="T97" fmla="*/ 0 h 252"/>
                <a:gd name="T98" fmla="*/ 139 w 193"/>
                <a:gd name="T99" fmla="*/ 2 h 252"/>
                <a:gd name="T100" fmla="*/ 174 w 193"/>
                <a:gd name="T101" fmla="*/ 18 h 252"/>
                <a:gd name="T102" fmla="*/ 190 w 193"/>
                <a:gd name="T103" fmla="*/ 52 h 252"/>
                <a:gd name="T104" fmla="*/ 192 w 193"/>
                <a:gd name="T105" fmla="*/ 69 h 252"/>
                <a:gd name="T106" fmla="*/ 190 w 193"/>
                <a:gd name="T107" fmla="*/ 86 h 252"/>
                <a:gd name="T108" fmla="*/ 182 w 193"/>
                <a:gd name="T109" fmla="*/ 107 h 252"/>
                <a:gd name="T110" fmla="*/ 164 w 193"/>
                <a:gd name="T111" fmla="*/ 122 h 252"/>
                <a:gd name="T112" fmla="*/ 184 w 193"/>
                <a:gd name="T113" fmla="*/ 139 h 252"/>
                <a:gd name="T114" fmla="*/ 193 w 193"/>
                <a:gd name="T11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52">
                  <a:moveTo>
                    <a:pt x="193" y="164"/>
                  </a:moveTo>
                  <a:cubicBezTo>
                    <a:pt x="193" y="170"/>
                    <a:pt x="193" y="176"/>
                    <a:pt x="193" y="182"/>
                  </a:cubicBezTo>
                  <a:cubicBezTo>
                    <a:pt x="193" y="188"/>
                    <a:pt x="192" y="194"/>
                    <a:pt x="191" y="200"/>
                  </a:cubicBezTo>
                  <a:cubicBezTo>
                    <a:pt x="188" y="218"/>
                    <a:pt x="181" y="231"/>
                    <a:pt x="170" y="238"/>
                  </a:cubicBezTo>
                  <a:cubicBezTo>
                    <a:pt x="160" y="245"/>
                    <a:pt x="146" y="250"/>
                    <a:pt x="129" y="251"/>
                  </a:cubicBezTo>
                  <a:cubicBezTo>
                    <a:pt x="118" y="251"/>
                    <a:pt x="107" y="251"/>
                    <a:pt x="96" y="252"/>
                  </a:cubicBezTo>
                  <a:cubicBezTo>
                    <a:pt x="85" y="252"/>
                    <a:pt x="74" y="252"/>
                    <a:pt x="63" y="251"/>
                  </a:cubicBezTo>
                  <a:cubicBezTo>
                    <a:pt x="41" y="251"/>
                    <a:pt x="25" y="245"/>
                    <a:pt x="15" y="233"/>
                  </a:cubicBezTo>
                  <a:cubicBezTo>
                    <a:pt x="5" y="222"/>
                    <a:pt x="0" y="206"/>
                    <a:pt x="0" y="185"/>
                  </a:cubicBezTo>
                  <a:cubicBezTo>
                    <a:pt x="0" y="160"/>
                    <a:pt x="0" y="160"/>
                    <a:pt x="0" y="160"/>
                  </a:cubicBezTo>
                  <a:cubicBezTo>
                    <a:pt x="29" y="160"/>
                    <a:pt x="29" y="160"/>
                    <a:pt x="29" y="160"/>
                  </a:cubicBezTo>
                  <a:cubicBezTo>
                    <a:pt x="29" y="185"/>
                    <a:pt x="29" y="185"/>
                    <a:pt x="29" y="185"/>
                  </a:cubicBezTo>
                  <a:cubicBezTo>
                    <a:pt x="29" y="197"/>
                    <a:pt x="32" y="207"/>
                    <a:pt x="38" y="214"/>
                  </a:cubicBezTo>
                  <a:cubicBezTo>
                    <a:pt x="44" y="221"/>
                    <a:pt x="54" y="225"/>
                    <a:pt x="67" y="225"/>
                  </a:cubicBezTo>
                  <a:cubicBezTo>
                    <a:pt x="77" y="226"/>
                    <a:pt x="87" y="226"/>
                    <a:pt x="96" y="226"/>
                  </a:cubicBezTo>
                  <a:cubicBezTo>
                    <a:pt x="105" y="226"/>
                    <a:pt x="113" y="226"/>
                    <a:pt x="121" y="225"/>
                  </a:cubicBezTo>
                  <a:cubicBezTo>
                    <a:pt x="127" y="225"/>
                    <a:pt x="132" y="224"/>
                    <a:pt x="137" y="223"/>
                  </a:cubicBezTo>
                  <a:cubicBezTo>
                    <a:pt x="141" y="222"/>
                    <a:pt x="145" y="220"/>
                    <a:pt x="148" y="218"/>
                  </a:cubicBezTo>
                  <a:cubicBezTo>
                    <a:pt x="152" y="216"/>
                    <a:pt x="154" y="213"/>
                    <a:pt x="156" y="209"/>
                  </a:cubicBezTo>
                  <a:cubicBezTo>
                    <a:pt x="159" y="205"/>
                    <a:pt x="160" y="200"/>
                    <a:pt x="161" y="194"/>
                  </a:cubicBezTo>
                  <a:cubicBezTo>
                    <a:pt x="162" y="189"/>
                    <a:pt x="163" y="184"/>
                    <a:pt x="163" y="178"/>
                  </a:cubicBezTo>
                  <a:cubicBezTo>
                    <a:pt x="163" y="173"/>
                    <a:pt x="162" y="167"/>
                    <a:pt x="161" y="162"/>
                  </a:cubicBezTo>
                  <a:cubicBezTo>
                    <a:pt x="160" y="151"/>
                    <a:pt x="156" y="144"/>
                    <a:pt x="150" y="140"/>
                  </a:cubicBezTo>
                  <a:cubicBezTo>
                    <a:pt x="144" y="137"/>
                    <a:pt x="136" y="135"/>
                    <a:pt x="125" y="135"/>
                  </a:cubicBezTo>
                  <a:cubicBezTo>
                    <a:pt x="51" y="135"/>
                    <a:pt x="51" y="135"/>
                    <a:pt x="51" y="135"/>
                  </a:cubicBezTo>
                  <a:cubicBezTo>
                    <a:pt x="51" y="110"/>
                    <a:pt x="51" y="110"/>
                    <a:pt x="51" y="110"/>
                  </a:cubicBezTo>
                  <a:cubicBezTo>
                    <a:pt x="127" y="110"/>
                    <a:pt x="127" y="110"/>
                    <a:pt x="127" y="110"/>
                  </a:cubicBezTo>
                  <a:cubicBezTo>
                    <a:pt x="136" y="110"/>
                    <a:pt x="144" y="107"/>
                    <a:pt x="150" y="102"/>
                  </a:cubicBezTo>
                  <a:cubicBezTo>
                    <a:pt x="156" y="98"/>
                    <a:pt x="159" y="90"/>
                    <a:pt x="160" y="81"/>
                  </a:cubicBezTo>
                  <a:cubicBezTo>
                    <a:pt x="161" y="78"/>
                    <a:pt x="161" y="75"/>
                    <a:pt x="161" y="72"/>
                  </a:cubicBezTo>
                  <a:cubicBezTo>
                    <a:pt x="161" y="68"/>
                    <a:pt x="161" y="65"/>
                    <a:pt x="161" y="62"/>
                  </a:cubicBezTo>
                  <a:cubicBezTo>
                    <a:pt x="161" y="55"/>
                    <a:pt x="159" y="50"/>
                    <a:pt x="157" y="45"/>
                  </a:cubicBezTo>
                  <a:cubicBezTo>
                    <a:pt x="155" y="41"/>
                    <a:pt x="152" y="37"/>
                    <a:pt x="148" y="35"/>
                  </a:cubicBezTo>
                  <a:cubicBezTo>
                    <a:pt x="145" y="32"/>
                    <a:pt x="140" y="30"/>
                    <a:pt x="136" y="29"/>
                  </a:cubicBezTo>
                  <a:cubicBezTo>
                    <a:pt x="131" y="27"/>
                    <a:pt x="125" y="27"/>
                    <a:pt x="120" y="26"/>
                  </a:cubicBezTo>
                  <a:cubicBezTo>
                    <a:pt x="116" y="26"/>
                    <a:pt x="112" y="26"/>
                    <a:pt x="108" y="26"/>
                  </a:cubicBezTo>
                  <a:cubicBezTo>
                    <a:pt x="104" y="26"/>
                    <a:pt x="100" y="26"/>
                    <a:pt x="96" y="26"/>
                  </a:cubicBezTo>
                  <a:cubicBezTo>
                    <a:pt x="92" y="26"/>
                    <a:pt x="87" y="26"/>
                    <a:pt x="83" y="26"/>
                  </a:cubicBezTo>
                  <a:cubicBezTo>
                    <a:pt x="79" y="27"/>
                    <a:pt x="75" y="27"/>
                    <a:pt x="72" y="27"/>
                  </a:cubicBezTo>
                  <a:cubicBezTo>
                    <a:pt x="57" y="28"/>
                    <a:pt x="46" y="32"/>
                    <a:pt x="39" y="39"/>
                  </a:cubicBezTo>
                  <a:cubicBezTo>
                    <a:pt x="33" y="47"/>
                    <a:pt x="29" y="58"/>
                    <a:pt x="29" y="73"/>
                  </a:cubicBezTo>
                  <a:cubicBezTo>
                    <a:pt x="29" y="85"/>
                    <a:pt x="29" y="85"/>
                    <a:pt x="29" y="85"/>
                  </a:cubicBezTo>
                  <a:cubicBezTo>
                    <a:pt x="0" y="85"/>
                    <a:pt x="0" y="85"/>
                    <a:pt x="0" y="85"/>
                  </a:cubicBezTo>
                  <a:cubicBezTo>
                    <a:pt x="0" y="64"/>
                    <a:pt x="0" y="64"/>
                    <a:pt x="0" y="64"/>
                  </a:cubicBezTo>
                  <a:cubicBezTo>
                    <a:pt x="0" y="55"/>
                    <a:pt x="1" y="46"/>
                    <a:pt x="5" y="38"/>
                  </a:cubicBezTo>
                  <a:cubicBezTo>
                    <a:pt x="8" y="31"/>
                    <a:pt x="12" y="24"/>
                    <a:pt x="18" y="19"/>
                  </a:cubicBezTo>
                  <a:cubicBezTo>
                    <a:pt x="25" y="13"/>
                    <a:pt x="32" y="9"/>
                    <a:pt x="41" y="6"/>
                  </a:cubicBezTo>
                  <a:cubicBezTo>
                    <a:pt x="50" y="3"/>
                    <a:pt x="60" y="1"/>
                    <a:pt x="69" y="1"/>
                  </a:cubicBezTo>
                  <a:cubicBezTo>
                    <a:pt x="80" y="0"/>
                    <a:pt x="92" y="0"/>
                    <a:pt x="104" y="0"/>
                  </a:cubicBezTo>
                  <a:cubicBezTo>
                    <a:pt x="116" y="1"/>
                    <a:pt x="128" y="1"/>
                    <a:pt x="139" y="2"/>
                  </a:cubicBezTo>
                  <a:cubicBezTo>
                    <a:pt x="153" y="4"/>
                    <a:pt x="164" y="9"/>
                    <a:pt x="174" y="18"/>
                  </a:cubicBezTo>
                  <a:cubicBezTo>
                    <a:pt x="183" y="26"/>
                    <a:pt x="188" y="38"/>
                    <a:pt x="190" y="52"/>
                  </a:cubicBezTo>
                  <a:cubicBezTo>
                    <a:pt x="191" y="58"/>
                    <a:pt x="192" y="63"/>
                    <a:pt x="192" y="69"/>
                  </a:cubicBezTo>
                  <a:cubicBezTo>
                    <a:pt x="191" y="75"/>
                    <a:pt x="191" y="80"/>
                    <a:pt x="190" y="86"/>
                  </a:cubicBezTo>
                  <a:cubicBezTo>
                    <a:pt x="189" y="93"/>
                    <a:pt x="186" y="100"/>
                    <a:pt x="182" y="107"/>
                  </a:cubicBezTo>
                  <a:cubicBezTo>
                    <a:pt x="177" y="114"/>
                    <a:pt x="171" y="118"/>
                    <a:pt x="164" y="122"/>
                  </a:cubicBezTo>
                  <a:cubicBezTo>
                    <a:pt x="172" y="125"/>
                    <a:pt x="179" y="131"/>
                    <a:pt x="184" y="139"/>
                  </a:cubicBezTo>
                  <a:cubicBezTo>
                    <a:pt x="189" y="147"/>
                    <a:pt x="192" y="155"/>
                    <a:pt x="193" y="164"/>
                  </a:cubicBez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grpSp>
        <p:nvGrpSpPr>
          <p:cNvPr id="151" name="组合 150"/>
          <p:cNvGrpSpPr/>
          <p:nvPr/>
        </p:nvGrpSpPr>
        <p:grpSpPr>
          <a:xfrm>
            <a:off x="7166064" y="4176567"/>
            <a:ext cx="471224" cy="471224"/>
            <a:chOff x="6227591" y="4384053"/>
            <a:chExt cx="263525" cy="263525"/>
          </a:xfrm>
        </p:grpSpPr>
        <p:grpSp>
          <p:nvGrpSpPr>
            <p:cNvPr id="152" name="组合 151"/>
            <p:cNvGrpSpPr/>
            <p:nvPr/>
          </p:nvGrpSpPr>
          <p:grpSpPr>
            <a:xfrm>
              <a:off x="6227591" y="4384053"/>
              <a:ext cx="263525" cy="263525"/>
              <a:chOff x="2366083" y="3784622"/>
              <a:chExt cx="330552" cy="330552"/>
            </a:xfrm>
            <a:effectLst>
              <a:outerShdw blurRad="152400" dist="152400" dir="2700000" sx="90000" sy="90000" algn="tl" rotWithShape="0">
                <a:prstClr val="black">
                  <a:alpha val="30000"/>
                </a:prstClr>
              </a:outerShdw>
            </a:effectLst>
          </p:grpSpPr>
          <p:sp>
            <p:nvSpPr>
              <p:cNvPr id="158"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59"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153" name="组合 152"/>
            <p:cNvGrpSpPr/>
            <p:nvPr/>
          </p:nvGrpSpPr>
          <p:grpSpPr>
            <a:xfrm>
              <a:off x="6255016" y="4411478"/>
              <a:ext cx="208670" cy="208670"/>
              <a:chOff x="1691680" y="3890524"/>
              <a:chExt cx="330552" cy="330552"/>
            </a:xfrm>
          </p:grpSpPr>
          <p:sp>
            <p:nvSpPr>
              <p:cNvPr id="156" name="Oval 1556"/>
              <p:cNvSpPr>
                <a:spLocks noChangeArrowheads="1"/>
              </p:cNvSpPr>
              <p:nvPr/>
            </p:nvSpPr>
            <p:spPr bwMode="auto">
              <a:xfrm>
                <a:off x="1691680" y="3890524"/>
                <a:ext cx="330552" cy="330552"/>
              </a:xfrm>
              <a:prstGeom prst="ellipse">
                <a:avLst/>
              </a:prstGeom>
              <a:gradFill flip="none" rotWithShape="1">
                <a:gsLst>
                  <a:gs pos="0">
                    <a:schemeClr val="accent5"/>
                  </a:gs>
                  <a:gs pos="100000">
                    <a:schemeClr val="accent5">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57" name="Oval 1556_1"/>
              <p:cNvSpPr>
                <a:spLocks noChangeArrowheads="1"/>
              </p:cNvSpPr>
              <p:nvPr/>
            </p:nvSpPr>
            <p:spPr bwMode="auto">
              <a:xfrm>
                <a:off x="1703956" y="3902800"/>
                <a:ext cx="306000" cy="306000"/>
              </a:xfrm>
              <a:prstGeom prst="ellipse">
                <a:avLst/>
              </a:prstGeom>
              <a:gradFill flip="none" rotWithShape="1">
                <a:gsLst>
                  <a:gs pos="0">
                    <a:schemeClr val="accent5">
                      <a:lumMod val="90000"/>
                    </a:schemeClr>
                  </a:gs>
                  <a:gs pos="100000">
                    <a:schemeClr val="accent5"/>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154" name="Freeform 1616"/>
            <p:cNvSpPr/>
            <p:nvPr/>
          </p:nvSpPr>
          <p:spPr bwMode="auto">
            <a:xfrm>
              <a:off x="6304254" y="4451516"/>
              <a:ext cx="171625" cy="180054"/>
            </a:xfrm>
            <a:custGeom>
              <a:avLst/>
              <a:gdLst>
                <a:gd name="T0" fmla="*/ 390 w 896"/>
                <a:gd name="T1" fmla="*/ 0 h 940"/>
                <a:gd name="T2" fmla="*/ 343 w 896"/>
                <a:gd name="T3" fmla="*/ 25 h 940"/>
                <a:gd name="T4" fmla="*/ 355 w 896"/>
                <a:gd name="T5" fmla="*/ 77 h 940"/>
                <a:gd name="T6" fmla="*/ 355 w 896"/>
                <a:gd name="T7" fmla="*/ 451 h 940"/>
                <a:gd name="T8" fmla="*/ 31 w 896"/>
                <a:gd name="T9" fmla="*/ 451 h 940"/>
                <a:gd name="T10" fmla="*/ 0 w 896"/>
                <a:gd name="T11" fmla="*/ 481 h 940"/>
                <a:gd name="T12" fmla="*/ 459 w 896"/>
                <a:gd name="T13" fmla="*/ 940 h 940"/>
                <a:gd name="T14" fmla="*/ 896 w 896"/>
                <a:gd name="T15" fmla="*/ 503 h 940"/>
                <a:gd name="T16" fmla="*/ 390 w 896"/>
                <a:gd name="T17"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40">
                  <a:moveTo>
                    <a:pt x="390" y="0"/>
                  </a:moveTo>
                  <a:lnTo>
                    <a:pt x="343" y="25"/>
                  </a:lnTo>
                  <a:lnTo>
                    <a:pt x="355" y="77"/>
                  </a:lnTo>
                  <a:lnTo>
                    <a:pt x="355" y="451"/>
                  </a:lnTo>
                  <a:lnTo>
                    <a:pt x="31" y="451"/>
                  </a:lnTo>
                  <a:lnTo>
                    <a:pt x="0" y="481"/>
                  </a:lnTo>
                  <a:lnTo>
                    <a:pt x="459" y="940"/>
                  </a:lnTo>
                  <a:lnTo>
                    <a:pt x="896" y="503"/>
                  </a:lnTo>
                  <a:lnTo>
                    <a:pt x="390" y="0"/>
                  </a:lnTo>
                  <a:close/>
                </a:path>
              </a:pathLst>
            </a:custGeom>
            <a:gradFill>
              <a:gsLst>
                <a:gs pos="0">
                  <a:schemeClr val="accent5">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55" name="Freeform 1612"/>
            <p:cNvSpPr>
              <a:spLocks noEditPoints="1"/>
            </p:cNvSpPr>
            <p:nvPr/>
          </p:nvSpPr>
          <p:spPr bwMode="auto">
            <a:xfrm>
              <a:off x="6303871" y="4451516"/>
              <a:ext cx="88303" cy="113013"/>
            </a:xfrm>
            <a:custGeom>
              <a:avLst/>
              <a:gdLst>
                <a:gd name="T0" fmla="*/ 387 w 461"/>
                <a:gd name="T1" fmla="*/ 481 h 590"/>
                <a:gd name="T2" fmla="*/ 387 w 461"/>
                <a:gd name="T3" fmla="*/ 590 h 590"/>
                <a:gd name="T4" fmla="*/ 316 w 461"/>
                <a:gd name="T5" fmla="*/ 590 h 590"/>
                <a:gd name="T6" fmla="*/ 316 w 461"/>
                <a:gd name="T7" fmla="*/ 481 h 590"/>
                <a:gd name="T8" fmla="*/ 0 w 461"/>
                <a:gd name="T9" fmla="*/ 481 h 590"/>
                <a:gd name="T10" fmla="*/ 0 w 461"/>
                <a:gd name="T11" fmla="*/ 418 h 590"/>
                <a:gd name="T12" fmla="*/ 260 w 461"/>
                <a:gd name="T13" fmla="*/ 0 h 590"/>
                <a:gd name="T14" fmla="*/ 387 w 461"/>
                <a:gd name="T15" fmla="*/ 0 h 590"/>
                <a:gd name="T16" fmla="*/ 387 w 461"/>
                <a:gd name="T17" fmla="*/ 420 h 590"/>
                <a:gd name="T18" fmla="*/ 461 w 461"/>
                <a:gd name="T19" fmla="*/ 420 h 590"/>
                <a:gd name="T20" fmla="*/ 461 w 461"/>
                <a:gd name="T21" fmla="*/ 481 h 590"/>
                <a:gd name="T22" fmla="*/ 387 w 461"/>
                <a:gd name="T23" fmla="*/ 481 h 590"/>
                <a:gd name="T24" fmla="*/ 316 w 461"/>
                <a:gd name="T25" fmla="*/ 63 h 590"/>
                <a:gd name="T26" fmla="*/ 298 w 461"/>
                <a:gd name="T27" fmla="*/ 63 h 590"/>
                <a:gd name="T28" fmla="*/ 80 w 461"/>
                <a:gd name="T29" fmla="*/ 420 h 590"/>
                <a:gd name="T30" fmla="*/ 316 w 461"/>
                <a:gd name="T31" fmla="*/ 420 h 590"/>
                <a:gd name="T32" fmla="*/ 316 w 461"/>
                <a:gd name="T33"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590">
                  <a:moveTo>
                    <a:pt x="387" y="481"/>
                  </a:moveTo>
                  <a:lnTo>
                    <a:pt x="387" y="590"/>
                  </a:lnTo>
                  <a:lnTo>
                    <a:pt x="316" y="590"/>
                  </a:lnTo>
                  <a:lnTo>
                    <a:pt x="316" y="481"/>
                  </a:lnTo>
                  <a:lnTo>
                    <a:pt x="0" y="481"/>
                  </a:lnTo>
                  <a:lnTo>
                    <a:pt x="0" y="418"/>
                  </a:lnTo>
                  <a:lnTo>
                    <a:pt x="260" y="0"/>
                  </a:lnTo>
                  <a:lnTo>
                    <a:pt x="387" y="0"/>
                  </a:lnTo>
                  <a:lnTo>
                    <a:pt x="387" y="420"/>
                  </a:lnTo>
                  <a:lnTo>
                    <a:pt x="461" y="420"/>
                  </a:lnTo>
                  <a:lnTo>
                    <a:pt x="461" y="481"/>
                  </a:lnTo>
                  <a:lnTo>
                    <a:pt x="387" y="481"/>
                  </a:lnTo>
                  <a:close/>
                  <a:moveTo>
                    <a:pt x="316" y="63"/>
                  </a:moveTo>
                  <a:lnTo>
                    <a:pt x="298" y="63"/>
                  </a:lnTo>
                  <a:lnTo>
                    <a:pt x="80" y="420"/>
                  </a:lnTo>
                  <a:lnTo>
                    <a:pt x="316" y="420"/>
                  </a:lnTo>
                  <a:lnTo>
                    <a:pt x="316" y="63"/>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grpSp>
        <p:nvGrpSpPr>
          <p:cNvPr id="160" name="组合 159"/>
          <p:cNvGrpSpPr/>
          <p:nvPr/>
        </p:nvGrpSpPr>
        <p:grpSpPr>
          <a:xfrm>
            <a:off x="4521021" y="4176568"/>
            <a:ext cx="471224" cy="492705"/>
            <a:chOff x="4859439" y="4393690"/>
            <a:chExt cx="263525" cy="275538"/>
          </a:xfrm>
        </p:grpSpPr>
        <p:grpSp>
          <p:nvGrpSpPr>
            <p:cNvPr id="161" name="组合 160"/>
            <p:cNvGrpSpPr/>
            <p:nvPr/>
          </p:nvGrpSpPr>
          <p:grpSpPr>
            <a:xfrm>
              <a:off x="4859439" y="4393690"/>
              <a:ext cx="263525" cy="263525"/>
              <a:chOff x="2366083" y="3784622"/>
              <a:chExt cx="330552" cy="330552"/>
            </a:xfrm>
            <a:effectLst>
              <a:outerShdw blurRad="152400" dist="152400" dir="2700000" sx="90000" sy="90000" algn="tl" rotWithShape="0">
                <a:prstClr val="black">
                  <a:alpha val="30000"/>
                </a:prstClr>
              </a:outerShdw>
            </a:effectLst>
          </p:grpSpPr>
          <p:sp>
            <p:nvSpPr>
              <p:cNvPr id="167"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68"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162" name="组合 161"/>
            <p:cNvGrpSpPr/>
            <p:nvPr/>
          </p:nvGrpSpPr>
          <p:grpSpPr>
            <a:xfrm>
              <a:off x="4886864" y="4421115"/>
              <a:ext cx="208670" cy="208670"/>
              <a:chOff x="1691680" y="3890524"/>
              <a:chExt cx="330552" cy="330552"/>
            </a:xfrm>
          </p:grpSpPr>
          <p:sp>
            <p:nvSpPr>
              <p:cNvPr id="165" name="Oval 1556"/>
              <p:cNvSpPr>
                <a:spLocks noChangeArrowheads="1"/>
              </p:cNvSpPr>
              <p:nvPr/>
            </p:nvSpPr>
            <p:spPr bwMode="auto">
              <a:xfrm>
                <a:off x="1691680" y="3890524"/>
                <a:ext cx="330552" cy="330552"/>
              </a:xfrm>
              <a:prstGeom prst="ellipse">
                <a:avLst/>
              </a:prstGeom>
              <a:gradFill flip="none" rotWithShape="1">
                <a:gsLst>
                  <a:gs pos="0">
                    <a:schemeClr val="accent1"/>
                  </a:gs>
                  <a:gs pos="100000">
                    <a:schemeClr val="accent1">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66" name="Oval 1556_1"/>
              <p:cNvSpPr>
                <a:spLocks noChangeArrowheads="1"/>
              </p:cNvSpPr>
              <p:nvPr/>
            </p:nvSpPr>
            <p:spPr bwMode="auto">
              <a:xfrm>
                <a:off x="1703956" y="3902800"/>
                <a:ext cx="306000" cy="306000"/>
              </a:xfrm>
              <a:prstGeom prst="ellipse">
                <a:avLst/>
              </a:prstGeom>
              <a:gradFill flip="none" rotWithShape="1">
                <a:gsLst>
                  <a:gs pos="0">
                    <a:schemeClr val="accent1">
                      <a:lumMod val="90000"/>
                    </a:schemeClr>
                  </a:gs>
                  <a:gs pos="100000">
                    <a:schemeClr val="accent1"/>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163" name="Freeform 1614"/>
            <p:cNvSpPr/>
            <p:nvPr/>
          </p:nvSpPr>
          <p:spPr bwMode="auto">
            <a:xfrm>
              <a:off x="4945608" y="4486286"/>
              <a:ext cx="170246" cy="182942"/>
            </a:xfrm>
            <a:custGeom>
              <a:avLst/>
              <a:gdLst>
                <a:gd name="T0" fmla="*/ 406 w 952"/>
                <a:gd name="T1" fmla="*/ 0 h 1023"/>
                <a:gd name="T2" fmla="*/ 406 w 952"/>
                <a:gd name="T3" fmla="*/ 0 h 1023"/>
                <a:gd name="T4" fmla="*/ 375 w 952"/>
                <a:gd name="T5" fmla="*/ 215 h 1023"/>
                <a:gd name="T6" fmla="*/ 61 w 952"/>
                <a:gd name="T7" fmla="*/ 357 h 1023"/>
                <a:gd name="T8" fmla="*/ 21 w 952"/>
                <a:gd name="T9" fmla="*/ 525 h 1023"/>
                <a:gd name="T10" fmla="*/ 0 w 952"/>
                <a:gd name="T11" fmla="*/ 551 h 1023"/>
                <a:gd name="T12" fmla="*/ 0 w 952"/>
                <a:gd name="T13" fmla="*/ 551 h 1023"/>
                <a:gd name="T14" fmla="*/ 472 w 952"/>
                <a:gd name="T15" fmla="*/ 1023 h 1023"/>
                <a:gd name="T16" fmla="*/ 952 w 952"/>
                <a:gd name="T17" fmla="*/ 546 h 1023"/>
                <a:gd name="T18" fmla="*/ 406 w 952"/>
                <a:gd name="T19"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1023">
                  <a:moveTo>
                    <a:pt x="406" y="0"/>
                  </a:moveTo>
                  <a:lnTo>
                    <a:pt x="406" y="0"/>
                  </a:lnTo>
                  <a:lnTo>
                    <a:pt x="375" y="215"/>
                  </a:lnTo>
                  <a:lnTo>
                    <a:pt x="61" y="357"/>
                  </a:lnTo>
                  <a:lnTo>
                    <a:pt x="21" y="525"/>
                  </a:lnTo>
                  <a:lnTo>
                    <a:pt x="0" y="551"/>
                  </a:lnTo>
                  <a:lnTo>
                    <a:pt x="0" y="551"/>
                  </a:lnTo>
                  <a:lnTo>
                    <a:pt x="472" y="1023"/>
                  </a:lnTo>
                  <a:lnTo>
                    <a:pt x="952" y="546"/>
                  </a:lnTo>
                  <a:lnTo>
                    <a:pt x="406" y="0"/>
                  </a:lnTo>
                  <a:close/>
                </a:path>
              </a:pathLst>
            </a:custGeom>
            <a:gradFill>
              <a:gsLst>
                <a:gs pos="0">
                  <a:schemeClr val="accent1">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64" name="Freeform 1610"/>
            <p:cNvSpPr/>
            <p:nvPr/>
          </p:nvSpPr>
          <p:spPr bwMode="auto">
            <a:xfrm>
              <a:off x="4945966" y="4478775"/>
              <a:ext cx="80295" cy="106046"/>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grpSp>
        <p:nvGrpSpPr>
          <p:cNvPr id="169" name="组合 168"/>
          <p:cNvGrpSpPr/>
          <p:nvPr/>
        </p:nvGrpSpPr>
        <p:grpSpPr>
          <a:xfrm>
            <a:off x="8534099" y="2511223"/>
            <a:ext cx="471224" cy="471224"/>
            <a:chOff x="2289682" y="4643468"/>
            <a:chExt cx="353418" cy="353418"/>
          </a:xfrm>
        </p:grpSpPr>
        <p:grpSp>
          <p:nvGrpSpPr>
            <p:cNvPr id="170" name="组合 169"/>
            <p:cNvGrpSpPr/>
            <p:nvPr/>
          </p:nvGrpSpPr>
          <p:grpSpPr>
            <a:xfrm>
              <a:off x="2289682" y="4643468"/>
              <a:ext cx="353418" cy="353418"/>
              <a:chOff x="2366083" y="3784622"/>
              <a:chExt cx="330552" cy="330552"/>
            </a:xfrm>
            <a:effectLst>
              <a:outerShdw blurRad="152400" dist="152400" dir="2700000" sx="90000" sy="90000" algn="tl" rotWithShape="0">
                <a:prstClr val="black">
                  <a:alpha val="30000"/>
                </a:prstClr>
              </a:outerShdw>
            </a:effectLst>
          </p:grpSpPr>
          <p:sp>
            <p:nvSpPr>
              <p:cNvPr id="176"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77"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171" name="Oval 1556"/>
            <p:cNvSpPr>
              <a:spLocks noChangeArrowheads="1"/>
            </p:cNvSpPr>
            <p:nvPr/>
          </p:nvSpPr>
          <p:spPr bwMode="auto">
            <a:xfrm>
              <a:off x="2326462" y="4680248"/>
              <a:ext cx="279851" cy="279851"/>
            </a:xfrm>
            <a:prstGeom prst="ellipse">
              <a:avLst/>
            </a:prstGeom>
            <a:gradFill flip="none" rotWithShape="1">
              <a:gsLst>
                <a:gs pos="0">
                  <a:schemeClr val="accent4"/>
                </a:gs>
                <a:gs pos="100000">
                  <a:schemeClr val="accent4">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72" name="Oval 1556_1"/>
            <p:cNvSpPr>
              <a:spLocks noChangeArrowheads="1"/>
            </p:cNvSpPr>
            <p:nvPr/>
          </p:nvSpPr>
          <p:spPr bwMode="auto">
            <a:xfrm>
              <a:off x="2336855" y="4690641"/>
              <a:ext cx="259065" cy="259065"/>
            </a:xfrm>
            <a:prstGeom prst="ellipse">
              <a:avLst/>
            </a:prstGeom>
            <a:gradFill flip="none" rotWithShape="1">
              <a:gsLst>
                <a:gs pos="0">
                  <a:schemeClr val="accent4">
                    <a:lumMod val="85000"/>
                  </a:schemeClr>
                </a:gs>
                <a:gs pos="100000">
                  <a:schemeClr val="accent4"/>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nvGrpSpPr>
            <p:cNvPr id="173" name="组合 172"/>
            <p:cNvGrpSpPr/>
            <p:nvPr/>
          </p:nvGrpSpPr>
          <p:grpSpPr>
            <a:xfrm>
              <a:off x="2411497" y="4756864"/>
              <a:ext cx="222881" cy="230380"/>
              <a:chOff x="8498432" y="1024963"/>
              <a:chExt cx="693515" cy="716859"/>
            </a:xfrm>
          </p:grpSpPr>
          <p:sp>
            <p:nvSpPr>
              <p:cNvPr id="174" name="Freeform 12"/>
              <p:cNvSpPr/>
              <p:nvPr/>
            </p:nvSpPr>
            <p:spPr bwMode="auto">
              <a:xfrm>
                <a:off x="8519527" y="1024963"/>
                <a:ext cx="672420" cy="716859"/>
              </a:xfrm>
              <a:custGeom>
                <a:avLst/>
                <a:gdLst/>
                <a:ahLst/>
                <a:cxnLst/>
                <a:rect l="l" t="t" r="r" b="b"/>
                <a:pathLst>
                  <a:path w="1417615" h="1511300">
                    <a:moveTo>
                      <a:pt x="671490" y="0"/>
                    </a:moveTo>
                    <a:lnTo>
                      <a:pt x="1417615" y="746125"/>
                    </a:lnTo>
                    <a:lnTo>
                      <a:pt x="652440" y="1511300"/>
                    </a:lnTo>
                    <a:lnTo>
                      <a:pt x="30140" y="887413"/>
                    </a:lnTo>
                    <a:lnTo>
                      <a:pt x="71415" y="846138"/>
                    </a:lnTo>
                    <a:lnTo>
                      <a:pt x="323827" y="906463"/>
                    </a:lnTo>
                    <a:lnTo>
                      <a:pt x="442094" y="879552"/>
                    </a:lnTo>
                    <a:lnTo>
                      <a:pt x="0" y="437458"/>
                    </a:lnTo>
                    <a:lnTo>
                      <a:pt x="35043" y="402415"/>
                    </a:lnTo>
                    <a:lnTo>
                      <a:pt x="19027" y="355600"/>
                    </a:lnTo>
                    <a:lnTo>
                      <a:pt x="19027" y="163513"/>
                    </a:lnTo>
                    <a:lnTo>
                      <a:pt x="41252" y="74613"/>
                    </a:lnTo>
                    <a:lnTo>
                      <a:pt x="323827" y="36513"/>
                    </a:lnTo>
                    <a:lnTo>
                      <a:pt x="611165" y="36513"/>
                    </a:lnTo>
                    <a:lnTo>
                      <a:pt x="663552" y="6350"/>
                    </a:lnTo>
                    <a:close/>
                  </a:path>
                </a:pathLst>
              </a:custGeom>
              <a:gradFill>
                <a:gsLst>
                  <a:gs pos="0">
                    <a:schemeClr val="accent4">
                      <a:lumMod val="75000"/>
                      <a:alpha val="83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75" name="Freeform 6"/>
              <p:cNvSpPr/>
              <p:nvPr/>
            </p:nvSpPr>
            <p:spPr bwMode="auto">
              <a:xfrm>
                <a:off x="8498432" y="1027975"/>
                <a:ext cx="348640" cy="446531"/>
              </a:xfrm>
              <a:custGeom>
                <a:avLst/>
                <a:gdLst>
                  <a:gd name="T0" fmla="*/ 195 w 196"/>
                  <a:gd name="T1" fmla="*/ 152 h 251"/>
                  <a:gd name="T2" fmla="*/ 195 w 196"/>
                  <a:gd name="T3" fmla="*/ 175 h 251"/>
                  <a:gd name="T4" fmla="*/ 194 w 196"/>
                  <a:gd name="T5" fmla="*/ 198 h 251"/>
                  <a:gd name="T6" fmla="*/ 186 w 196"/>
                  <a:gd name="T7" fmla="*/ 222 h 251"/>
                  <a:gd name="T8" fmla="*/ 170 w 196"/>
                  <a:gd name="T9" fmla="*/ 239 h 251"/>
                  <a:gd name="T10" fmla="*/ 148 w 196"/>
                  <a:gd name="T11" fmla="*/ 248 h 251"/>
                  <a:gd name="T12" fmla="*/ 123 w 196"/>
                  <a:gd name="T13" fmla="*/ 251 h 251"/>
                  <a:gd name="T14" fmla="*/ 110 w 196"/>
                  <a:gd name="T15" fmla="*/ 251 h 251"/>
                  <a:gd name="T16" fmla="*/ 93 w 196"/>
                  <a:gd name="T17" fmla="*/ 250 h 251"/>
                  <a:gd name="T18" fmla="*/ 77 w 196"/>
                  <a:gd name="T19" fmla="*/ 250 h 251"/>
                  <a:gd name="T20" fmla="*/ 64 w 196"/>
                  <a:gd name="T21" fmla="*/ 250 h 251"/>
                  <a:gd name="T22" fmla="*/ 17 w 196"/>
                  <a:gd name="T23" fmla="*/ 233 h 251"/>
                  <a:gd name="T24" fmla="*/ 0 w 196"/>
                  <a:gd name="T25" fmla="*/ 187 h 251"/>
                  <a:gd name="T26" fmla="*/ 0 w 196"/>
                  <a:gd name="T27" fmla="*/ 166 h 251"/>
                  <a:gd name="T28" fmla="*/ 29 w 196"/>
                  <a:gd name="T29" fmla="*/ 166 h 251"/>
                  <a:gd name="T30" fmla="*/ 29 w 196"/>
                  <a:gd name="T31" fmla="*/ 187 h 251"/>
                  <a:gd name="T32" fmla="*/ 39 w 196"/>
                  <a:gd name="T33" fmla="*/ 215 h 251"/>
                  <a:gd name="T34" fmla="*/ 68 w 196"/>
                  <a:gd name="T35" fmla="*/ 224 h 251"/>
                  <a:gd name="T36" fmla="*/ 81 w 196"/>
                  <a:gd name="T37" fmla="*/ 225 h 251"/>
                  <a:gd name="T38" fmla="*/ 95 w 196"/>
                  <a:gd name="T39" fmla="*/ 225 h 251"/>
                  <a:gd name="T40" fmla="*/ 110 w 196"/>
                  <a:gd name="T41" fmla="*/ 225 h 251"/>
                  <a:gd name="T42" fmla="*/ 123 w 196"/>
                  <a:gd name="T43" fmla="*/ 224 h 251"/>
                  <a:gd name="T44" fmla="*/ 136 w 196"/>
                  <a:gd name="T45" fmla="*/ 222 h 251"/>
                  <a:gd name="T46" fmla="*/ 148 w 196"/>
                  <a:gd name="T47" fmla="*/ 218 h 251"/>
                  <a:gd name="T48" fmla="*/ 158 w 196"/>
                  <a:gd name="T49" fmla="*/ 209 h 251"/>
                  <a:gd name="T50" fmla="*/ 163 w 196"/>
                  <a:gd name="T51" fmla="*/ 196 h 251"/>
                  <a:gd name="T52" fmla="*/ 165 w 196"/>
                  <a:gd name="T53" fmla="*/ 152 h 251"/>
                  <a:gd name="T54" fmla="*/ 154 w 196"/>
                  <a:gd name="T55" fmla="*/ 125 h 251"/>
                  <a:gd name="T56" fmla="*/ 126 w 196"/>
                  <a:gd name="T57" fmla="*/ 114 h 251"/>
                  <a:gd name="T58" fmla="*/ 105 w 196"/>
                  <a:gd name="T59" fmla="*/ 113 h 251"/>
                  <a:gd name="T60" fmla="*/ 84 w 196"/>
                  <a:gd name="T61" fmla="*/ 114 h 251"/>
                  <a:gd name="T62" fmla="*/ 56 w 196"/>
                  <a:gd name="T63" fmla="*/ 120 h 251"/>
                  <a:gd name="T64" fmla="*/ 35 w 196"/>
                  <a:gd name="T65" fmla="*/ 138 h 251"/>
                  <a:gd name="T66" fmla="*/ 3 w 196"/>
                  <a:gd name="T67" fmla="*/ 138 h 251"/>
                  <a:gd name="T68" fmla="*/ 3 w 196"/>
                  <a:gd name="T69" fmla="*/ 0 h 251"/>
                  <a:gd name="T70" fmla="*/ 189 w 196"/>
                  <a:gd name="T71" fmla="*/ 0 h 251"/>
                  <a:gd name="T72" fmla="*/ 189 w 196"/>
                  <a:gd name="T73" fmla="*/ 27 h 251"/>
                  <a:gd name="T74" fmla="*/ 32 w 196"/>
                  <a:gd name="T75" fmla="*/ 27 h 251"/>
                  <a:gd name="T76" fmla="*/ 32 w 196"/>
                  <a:gd name="T77" fmla="*/ 104 h 251"/>
                  <a:gd name="T78" fmla="*/ 53 w 196"/>
                  <a:gd name="T79" fmla="*/ 92 h 251"/>
                  <a:gd name="T80" fmla="*/ 78 w 196"/>
                  <a:gd name="T81" fmla="*/ 88 h 251"/>
                  <a:gd name="T82" fmla="*/ 90 w 196"/>
                  <a:gd name="T83" fmla="*/ 88 h 251"/>
                  <a:gd name="T84" fmla="*/ 105 w 196"/>
                  <a:gd name="T85" fmla="*/ 87 h 251"/>
                  <a:gd name="T86" fmla="*/ 121 w 196"/>
                  <a:gd name="T87" fmla="*/ 88 h 251"/>
                  <a:gd name="T88" fmla="*/ 136 w 196"/>
                  <a:gd name="T89" fmla="*/ 88 h 251"/>
                  <a:gd name="T90" fmla="*/ 179 w 196"/>
                  <a:gd name="T91" fmla="*/ 107 h 251"/>
                  <a:gd name="T92" fmla="*/ 195 w 196"/>
                  <a:gd name="T93" fmla="*/ 15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251">
                    <a:moveTo>
                      <a:pt x="195" y="152"/>
                    </a:moveTo>
                    <a:cubicBezTo>
                      <a:pt x="196" y="159"/>
                      <a:pt x="196" y="166"/>
                      <a:pt x="195" y="175"/>
                    </a:cubicBezTo>
                    <a:cubicBezTo>
                      <a:pt x="195" y="183"/>
                      <a:pt x="194" y="191"/>
                      <a:pt x="194" y="198"/>
                    </a:cubicBezTo>
                    <a:cubicBezTo>
                      <a:pt x="193" y="208"/>
                      <a:pt x="190" y="216"/>
                      <a:pt x="186" y="222"/>
                    </a:cubicBezTo>
                    <a:cubicBezTo>
                      <a:pt x="182" y="229"/>
                      <a:pt x="176" y="234"/>
                      <a:pt x="170" y="239"/>
                    </a:cubicBezTo>
                    <a:cubicBezTo>
                      <a:pt x="163" y="243"/>
                      <a:pt x="156" y="246"/>
                      <a:pt x="148" y="248"/>
                    </a:cubicBezTo>
                    <a:cubicBezTo>
                      <a:pt x="140" y="250"/>
                      <a:pt x="131" y="251"/>
                      <a:pt x="123" y="251"/>
                    </a:cubicBezTo>
                    <a:cubicBezTo>
                      <a:pt x="119" y="251"/>
                      <a:pt x="115" y="251"/>
                      <a:pt x="110" y="251"/>
                    </a:cubicBezTo>
                    <a:cubicBezTo>
                      <a:pt x="104" y="251"/>
                      <a:pt x="99" y="251"/>
                      <a:pt x="93" y="250"/>
                    </a:cubicBezTo>
                    <a:cubicBezTo>
                      <a:pt x="87" y="250"/>
                      <a:pt x="82" y="250"/>
                      <a:pt x="77" y="250"/>
                    </a:cubicBezTo>
                    <a:cubicBezTo>
                      <a:pt x="71" y="250"/>
                      <a:pt x="67" y="250"/>
                      <a:pt x="64" y="250"/>
                    </a:cubicBezTo>
                    <a:cubicBezTo>
                      <a:pt x="44" y="249"/>
                      <a:pt x="28" y="244"/>
                      <a:pt x="17" y="233"/>
                    </a:cubicBezTo>
                    <a:cubicBezTo>
                      <a:pt x="5" y="222"/>
                      <a:pt x="0" y="207"/>
                      <a:pt x="0" y="187"/>
                    </a:cubicBezTo>
                    <a:cubicBezTo>
                      <a:pt x="0" y="166"/>
                      <a:pt x="0" y="166"/>
                      <a:pt x="0" y="166"/>
                    </a:cubicBezTo>
                    <a:cubicBezTo>
                      <a:pt x="29" y="166"/>
                      <a:pt x="29" y="166"/>
                      <a:pt x="29" y="166"/>
                    </a:cubicBezTo>
                    <a:cubicBezTo>
                      <a:pt x="29" y="187"/>
                      <a:pt x="29" y="187"/>
                      <a:pt x="29" y="187"/>
                    </a:cubicBezTo>
                    <a:cubicBezTo>
                      <a:pt x="29" y="200"/>
                      <a:pt x="33" y="209"/>
                      <a:pt x="39" y="215"/>
                    </a:cubicBezTo>
                    <a:cubicBezTo>
                      <a:pt x="46" y="220"/>
                      <a:pt x="55" y="224"/>
                      <a:pt x="68" y="224"/>
                    </a:cubicBezTo>
                    <a:cubicBezTo>
                      <a:pt x="72" y="225"/>
                      <a:pt x="76" y="225"/>
                      <a:pt x="81" y="225"/>
                    </a:cubicBezTo>
                    <a:cubicBezTo>
                      <a:pt x="85" y="225"/>
                      <a:pt x="90" y="225"/>
                      <a:pt x="95" y="225"/>
                    </a:cubicBezTo>
                    <a:cubicBezTo>
                      <a:pt x="100" y="225"/>
                      <a:pt x="105" y="225"/>
                      <a:pt x="110" y="225"/>
                    </a:cubicBezTo>
                    <a:cubicBezTo>
                      <a:pt x="115" y="225"/>
                      <a:pt x="119" y="225"/>
                      <a:pt x="123" y="224"/>
                    </a:cubicBezTo>
                    <a:cubicBezTo>
                      <a:pt x="127" y="224"/>
                      <a:pt x="132" y="223"/>
                      <a:pt x="136" y="222"/>
                    </a:cubicBezTo>
                    <a:cubicBezTo>
                      <a:pt x="141" y="221"/>
                      <a:pt x="145" y="220"/>
                      <a:pt x="148" y="218"/>
                    </a:cubicBezTo>
                    <a:cubicBezTo>
                      <a:pt x="152" y="215"/>
                      <a:pt x="156" y="213"/>
                      <a:pt x="158" y="209"/>
                    </a:cubicBezTo>
                    <a:cubicBezTo>
                      <a:pt x="161" y="206"/>
                      <a:pt x="162" y="201"/>
                      <a:pt x="163" y="196"/>
                    </a:cubicBezTo>
                    <a:cubicBezTo>
                      <a:pt x="166" y="182"/>
                      <a:pt x="166" y="167"/>
                      <a:pt x="165" y="152"/>
                    </a:cubicBezTo>
                    <a:cubicBezTo>
                      <a:pt x="164" y="140"/>
                      <a:pt x="161" y="131"/>
                      <a:pt x="154" y="125"/>
                    </a:cubicBezTo>
                    <a:cubicBezTo>
                      <a:pt x="148" y="119"/>
                      <a:pt x="138" y="116"/>
                      <a:pt x="126" y="114"/>
                    </a:cubicBezTo>
                    <a:cubicBezTo>
                      <a:pt x="119" y="114"/>
                      <a:pt x="112" y="113"/>
                      <a:pt x="105" y="113"/>
                    </a:cubicBezTo>
                    <a:cubicBezTo>
                      <a:pt x="97" y="113"/>
                      <a:pt x="90" y="114"/>
                      <a:pt x="84" y="114"/>
                    </a:cubicBezTo>
                    <a:cubicBezTo>
                      <a:pt x="74" y="114"/>
                      <a:pt x="65" y="116"/>
                      <a:pt x="56" y="120"/>
                    </a:cubicBezTo>
                    <a:cubicBezTo>
                      <a:pt x="47" y="123"/>
                      <a:pt x="40" y="129"/>
                      <a:pt x="35" y="138"/>
                    </a:cubicBezTo>
                    <a:cubicBezTo>
                      <a:pt x="3" y="138"/>
                      <a:pt x="3" y="138"/>
                      <a:pt x="3" y="138"/>
                    </a:cubicBezTo>
                    <a:cubicBezTo>
                      <a:pt x="3" y="0"/>
                      <a:pt x="3" y="0"/>
                      <a:pt x="3" y="0"/>
                    </a:cubicBezTo>
                    <a:cubicBezTo>
                      <a:pt x="189" y="0"/>
                      <a:pt x="189" y="0"/>
                      <a:pt x="189" y="0"/>
                    </a:cubicBezTo>
                    <a:cubicBezTo>
                      <a:pt x="189" y="27"/>
                      <a:pt x="189" y="27"/>
                      <a:pt x="189" y="27"/>
                    </a:cubicBezTo>
                    <a:cubicBezTo>
                      <a:pt x="32" y="27"/>
                      <a:pt x="32" y="27"/>
                      <a:pt x="32" y="27"/>
                    </a:cubicBezTo>
                    <a:cubicBezTo>
                      <a:pt x="32" y="104"/>
                      <a:pt x="32" y="104"/>
                      <a:pt x="32" y="104"/>
                    </a:cubicBezTo>
                    <a:cubicBezTo>
                      <a:pt x="38" y="98"/>
                      <a:pt x="45" y="94"/>
                      <a:pt x="53" y="92"/>
                    </a:cubicBezTo>
                    <a:cubicBezTo>
                      <a:pt x="62" y="89"/>
                      <a:pt x="70" y="88"/>
                      <a:pt x="78" y="88"/>
                    </a:cubicBezTo>
                    <a:cubicBezTo>
                      <a:pt x="81" y="88"/>
                      <a:pt x="85" y="88"/>
                      <a:pt x="90" y="88"/>
                    </a:cubicBezTo>
                    <a:cubicBezTo>
                      <a:pt x="95" y="87"/>
                      <a:pt x="100" y="87"/>
                      <a:pt x="105" y="87"/>
                    </a:cubicBezTo>
                    <a:cubicBezTo>
                      <a:pt x="111" y="87"/>
                      <a:pt x="116" y="87"/>
                      <a:pt x="121" y="88"/>
                    </a:cubicBezTo>
                    <a:cubicBezTo>
                      <a:pt x="127" y="88"/>
                      <a:pt x="131" y="88"/>
                      <a:pt x="136" y="88"/>
                    </a:cubicBezTo>
                    <a:cubicBezTo>
                      <a:pt x="155" y="90"/>
                      <a:pt x="170" y="96"/>
                      <a:pt x="179" y="107"/>
                    </a:cubicBezTo>
                    <a:cubicBezTo>
                      <a:pt x="189" y="117"/>
                      <a:pt x="194" y="132"/>
                      <a:pt x="195" y="152"/>
                    </a:cubicBez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sp>
        <p:nvSpPr>
          <p:cNvPr id="178" name="标题 1"/>
          <p:cNvSpPr txBox="1"/>
          <p:nvPr/>
        </p:nvSpPr>
        <p:spPr>
          <a:xfrm>
            <a:off x="2988859" y="1477621"/>
            <a:ext cx="915779" cy="8339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b="1" dirty="0">
                <a:solidFill>
                  <a:schemeClr val="tx2"/>
                </a:solidFill>
                <a:latin typeface="+mn-lt"/>
                <a:ea typeface="+mn-ea"/>
                <a:cs typeface="+mn-ea"/>
                <a:sym typeface="+mn-lt"/>
              </a:rPr>
              <a:t>输入标题</a:t>
            </a:r>
          </a:p>
        </p:txBody>
      </p:sp>
      <p:sp>
        <p:nvSpPr>
          <p:cNvPr id="179" name="标题 1"/>
          <p:cNvSpPr txBox="1"/>
          <p:nvPr/>
        </p:nvSpPr>
        <p:spPr>
          <a:xfrm>
            <a:off x="5644285" y="1477621"/>
            <a:ext cx="915779" cy="8339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b="1" dirty="0">
                <a:solidFill>
                  <a:schemeClr val="tx2"/>
                </a:solidFill>
                <a:latin typeface="+mn-lt"/>
                <a:ea typeface="+mn-ea"/>
                <a:cs typeface="+mn-ea"/>
                <a:sym typeface="+mn-lt"/>
              </a:rPr>
              <a:t>输入标题</a:t>
            </a:r>
          </a:p>
        </p:txBody>
      </p:sp>
      <p:sp>
        <p:nvSpPr>
          <p:cNvPr id="180" name="标题 1"/>
          <p:cNvSpPr txBox="1"/>
          <p:nvPr/>
        </p:nvSpPr>
        <p:spPr>
          <a:xfrm>
            <a:off x="8313325" y="1477621"/>
            <a:ext cx="915779" cy="8339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b="1" dirty="0">
                <a:solidFill>
                  <a:schemeClr val="tx2"/>
                </a:solidFill>
                <a:latin typeface="+mn-lt"/>
                <a:ea typeface="+mn-ea"/>
                <a:cs typeface="+mn-ea"/>
                <a:sym typeface="+mn-lt"/>
              </a:rPr>
              <a:t>输入标题</a:t>
            </a:r>
          </a:p>
        </p:txBody>
      </p:sp>
      <p:sp>
        <p:nvSpPr>
          <p:cNvPr id="181" name="标题 1"/>
          <p:cNvSpPr txBox="1"/>
          <p:nvPr/>
        </p:nvSpPr>
        <p:spPr>
          <a:xfrm>
            <a:off x="4301747" y="4826563"/>
            <a:ext cx="915779" cy="8339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b="1" dirty="0">
                <a:solidFill>
                  <a:schemeClr val="tx2"/>
                </a:solidFill>
                <a:latin typeface="+mn-lt"/>
                <a:ea typeface="+mn-ea"/>
                <a:cs typeface="+mn-ea"/>
                <a:sym typeface="+mn-lt"/>
              </a:rPr>
              <a:t>输入标题</a:t>
            </a:r>
          </a:p>
        </p:txBody>
      </p:sp>
      <p:sp>
        <p:nvSpPr>
          <p:cNvPr id="182" name="标题 1"/>
          <p:cNvSpPr txBox="1"/>
          <p:nvPr/>
        </p:nvSpPr>
        <p:spPr>
          <a:xfrm>
            <a:off x="6955497" y="4826563"/>
            <a:ext cx="915779" cy="83396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b="1" dirty="0">
                <a:solidFill>
                  <a:schemeClr val="tx2"/>
                </a:solidFill>
                <a:latin typeface="+mn-lt"/>
                <a:ea typeface="+mn-ea"/>
                <a:cs typeface="+mn-ea"/>
                <a:sym typeface="+mn-lt"/>
              </a:rPr>
              <a:t>输入标题</a:t>
            </a:r>
          </a:p>
        </p:txBody>
      </p:sp>
      <p:sp>
        <p:nvSpPr>
          <p:cNvPr id="95"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96" name="图片 9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97" name="直接连接符 96"/>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588"/>
                                        </p:tgtEl>
                                        <p:attrNameLst>
                                          <p:attrName>style.visibility</p:attrName>
                                        </p:attrNameLst>
                                      </p:cBhvr>
                                      <p:to>
                                        <p:strVal val="visible"/>
                                      </p:to>
                                    </p:set>
                                    <p:anim calcmode="lin" valueType="num">
                                      <p:cBhvr>
                                        <p:cTn id="67" dur="500" fill="hold"/>
                                        <p:tgtEl>
                                          <p:spTgt spid="24588"/>
                                        </p:tgtEl>
                                        <p:attrNameLst>
                                          <p:attrName>ppt_w</p:attrName>
                                        </p:attrNameLst>
                                      </p:cBhvr>
                                      <p:tavLst>
                                        <p:tav tm="0">
                                          <p:val>
                                            <p:fltVal val="0"/>
                                          </p:val>
                                        </p:tav>
                                        <p:tav tm="100000">
                                          <p:val>
                                            <p:strVal val="#ppt_w"/>
                                          </p:val>
                                        </p:tav>
                                      </p:tavLst>
                                    </p:anim>
                                    <p:anim calcmode="lin" valueType="num">
                                      <p:cBhvr>
                                        <p:cTn id="68" dur="500" fill="hold"/>
                                        <p:tgtEl>
                                          <p:spTgt spid="24588"/>
                                        </p:tgtEl>
                                        <p:attrNameLst>
                                          <p:attrName>ppt_h</p:attrName>
                                        </p:attrNameLst>
                                      </p:cBhvr>
                                      <p:tavLst>
                                        <p:tav tm="0">
                                          <p:val>
                                            <p:fltVal val="0"/>
                                          </p:val>
                                        </p:tav>
                                        <p:tav tm="100000">
                                          <p:val>
                                            <p:strVal val="#ppt_h"/>
                                          </p:val>
                                        </p:tav>
                                      </p:tavLst>
                                    </p:anim>
                                    <p:animEffect transition="in" filter="fade">
                                      <p:cBhvr>
                                        <p:cTn id="69" dur="500"/>
                                        <p:tgtEl>
                                          <p:spTgt spid="2458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589"/>
                                        </p:tgtEl>
                                        <p:attrNameLst>
                                          <p:attrName>style.visibility</p:attrName>
                                        </p:attrNameLst>
                                      </p:cBhvr>
                                      <p:to>
                                        <p:strVal val="visible"/>
                                      </p:to>
                                    </p:set>
                                    <p:anim calcmode="lin" valueType="num">
                                      <p:cBhvr>
                                        <p:cTn id="72" dur="500" fill="hold"/>
                                        <p:tgtEl>
                                          <p:spTgt spid="24589"/>
                                        </p:tgtEl>
                                        <p:attrNameLst>
                                          <p:attrName>ppt_w</p:attrName>
                                        </p:attrNameLst>
                                      </p:cBhvr>
                                      <p:tavLst>
                                        <p:tav tm="0">
                                          <p:val>
                                            <p:fltVal val="0"/>
                                          </p:val>
                                        </p:tav>
                                        <p:tav tm="100000">
                                          <p:val>
                                            <p:strVal val="#ppt_w"/>
                                          </p:val>
                                        </p:tav>
                                      </p:tavLst>
                                    </p:anim>
                                    <p:anim calcmode="lin" valueType="num">
                                      <p:cBhvr>
                                        <p:cTn id="73" dur="500" fill="hold"/>
                                        <p:tgtEl>
                                          <p:spTgt spid="24589"/>
                                        </p:tgtEl>
                                        <p:attrNameLst>
                                          <p:attrName>ppt_h</p:attrName>
                                        </p:attrNameLst>
                                      </p:cBhvr>
                                      <p:tavLst>
                                        <p:tav tm="0">
                                          <p:val>
                                            <p:fltVal val="0"/>
                                          </p:val>
                                        </p:tav>
                                        <p:tav tm="100000">
                                          <p:val>
                                            <p:strVal val="#ppt_h"/>
                                          </p:val>
                                        </p:tav>
                                      </p:tavLst>
                                    </p:anim>
                                    <p:animEffect transition="in" filter="fade">
                                      <p:cBhvr>
                                        <p:cTn id="74" dur="500"/>
                                        <p:tgtEl>
                                          <p:spTgt spid="2458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4590"/>
                                        </p:tgtEl>
                                        <p:attrNameLst>
                                          <p:attrName>style.visibility</p:attrName>
                                        </p:attrNameLst>
                                      </p:cBhvr>
                                      <p:to>
                                        <p:strVal val="visible"/>
                                      </p:to>
                                    </p:set>
                                    <p:anim calcmode="lin" valueType="num">
                                      <p:cBhvr>
                                        <p:cTn id="77" dur="500" fill="hold"/>
                                        <p:tgtEl>
                                          <p:spTgt spid="24590"/>
                                        </p:tgtEl>
                                        <p:attrNameLst>
                                          <p:attrName>ppt_w</p:attrName>
                                        </p:attrNameLst>
                                      </p:cBhvr>
                                      <p:tavLst>
                                        <p:tav tm="0">
                                          <p:val>
                                            <p:fltVal val="0"/>
                                          </p:val>
                                        </p:tav>
                                        <p:tav tm="100000">
                                          <p:val>
                                            <p:strVal val="#ppt_w"/>
                                          </p:val>
                                        </p:tav>
                                      </p:tavLst>
                                    </p:anim>
                                    <p:anim calcmode="lin" valueType="num">
                                      <p:cBhvr>
                                        <p:cTn id="78" dur="500" fill="hold"/>
                                        <p:tgtEl>
                                          <p:spTgt spid="24590"/>
                                        </p:tgtEl>
                                        <p:attrNameLst>
                                          <p:attrName>ppt_h</p:attrName>
                                        </p:attrNameLst>
                                      </p:cBhvr>
                                      <p:tavLst>
                                        <p:tav tm="0">
                                          <p:val>
                                            <p:fltVal val="0"/>
                                          </p:val>
                                        </p:tav>
                                        <p:tav tm="100000">
                                          <p:val>
                                            <p:strVal val="#ppt_h"/>
                                          </p:val>
                                        </p:tav>
                                      </p:tavLst>
                                    </p:anim>
                                    <p:animEffect transition="in" filter="fade">
                                      <p:cBhvr>
                                        <p:cTn id="79" dur="500"/>
                                        <p:tgtEl>
                                          <p:spTgt spid="2459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4591"/>
                                        </p:tgtEl>
                                        <p:attrNameLst>
                                          <p:attrName>style.visibility</p:attrName>
                                        </p:attrNameLst>
                                      </p:cBhvr>
                                      <p:to>
                                        <p:strVal val="visible"/>
                                      </p:to>
                                    </p:set>
                                    <p:anim calcmode="lin" valueType="num">
                                      <p:cBhvr>
                                        <p:cTn id="82" dur="500" fill="hold"/>
                                        <p:tgtEl>
                                          <p:spTgt spid="24591"/>
                                        </p:tgtEl>
                                        <p:attrNameLst>
                                          <p:attrName>ppt_w</p:attrName>
                                        </p:attrNameLst>
                                      </p:cBhvr>
                                      <p:tavLst>
                                        <p:tav tm="0">
                                          <p:val>
                                            <p:fltVal val="0"/>
                                          </p:val>
                                        </p:tav>
                                        <p:tav tm="100000">
                                          <p:val>
                                            <p:strVal val="#ppt_w"/>
                                          </p:val>
                                        </p:tav>
                                      </p:tavLst>
                                    </p:anim>
                                    <p:anim calcmode="lin" valueType="num">
                                      <p:cBhvr>
                                        <p:cTn id="83" dur="500" fill="hold"/>
                                        <p:tgtEl>
                                          <p:spTgt spid="24591"/>
                                        </p:tgtEl>
                                        <p:attrNameLst>
                                          <p:attrName>ppt_h</p:attrName>
                                        </p:attrNameLst>
                                      </p:cBhvr>
                                      <p:tavLst>
                                        <p:tav tm="0">
                                          <p:val>
                                            <p:fltVal val="0"/>
                                          </p:val>
                                        </p:tav>
                                        <p:tav tm="100000">
                                          <p:val>
                                            <p:strVal val="#ppt_h"/>
                                          </p:val>
                                        </p:tav>
                                      </p:tavLst>
                                    </p:anim>
                                    <p:animEffect transition="in" filter="fade">
                                      <p:cBhvr>
                                        <p:cTn id="84" dur="500"/>
                                        <p:tgtEl>
                                          <p:spTgt spid="2459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605"/>
                                        </p:tgtEl>
                                        <p:attrNameLst>
                                          <p:attrName>style.visibility</p:attrName>
                                        </p:attrNameLst>
                                      </p:cBhvr>
                                      <p:to>
                                        <p:strVal val="visible"/>
                                      </p:to>
                                    </p:set>
                                    <p:anim calcmode="lin" valueType="num">
                                      <p:cBhvr>
                                        <p:cTn id="87" dur="500" fill="hold"/>
                                        <p:tgtEl>
                                          <p:spTgt spid="24605"/>
                                        </p:tgtEl>
                                        <p:attrNameLst>
                                          <p:attrName>ppt_w</p:attrName>
                                        </p:attrNameLst>
                                      </p:cBhvr>
                                      <p:tavLst>
                                        <p:tav tm="0">
                                          <p:val>
                                            <p:fltVal val="0"/>
                                          </p:val>
                                        </p:tav>
                                        <p:tav tm="100000">
                                          <p:val>
                                            <p:strVal val="#ppt_w"/>
                                          </p:val>
                                        </p:tav>
                                      </p:tavLst>
                                    </p:anim>
                                    <p:anim calcmode="lin" valueType="num">
                                      <p:cBhvr>
                                        <p:cTn id="88" dur="500" fill="hold"/>
                                        <p:tgtEl>
                                          <p:spTgt spid="24605"/>
                                        </p:tgtEl>
                                        <p:attrNameLst>
                                          <p:attrName>ppt_h</p:attrName>
                                        </p:attrNameLst>
                                      </p:cBhvr>
                                      <p:tavLst>
                                        <p:tav tm="0">
                                          <p:val>
                                            <p:fltVal val="0"/>
                                          </p:val>
                                        </p:tav>
                                        <p:tav tm="100000">
                                          <p:val>
                                            <p:strVal val="#ppt_h"/>
                                          </p:val>
                                        </p:tav>
                                      </p:tavLst>
                                    </p:anim>
                                    <p:animEffect transition="in" filter="fade">
                                      <p:cBhvr>
                                        <p:cTn id="89" dur="500"/>
                                        <p:tgtEl>
                                          <p:spTgt spid="2460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4606"/>
                                        </p:tgtEl>
                                        <p:attrNameLst>
                                          <p:attrName>style.visibility</p:attrName>
                                        </p:attrNameLst>
                                      </p:cBhvr>
                                      <p:to>
                                        <p:strVal val="visible"/>
                                      </p:to>
                                    </p:set>
                                    <p:anim calcmode="lin" valueType="num">
                                      <p:cBhvr>
                                        <p:cTn id="92" dur="500" fill="hold"/>
                                        <p:tgtEl>
                                          <p:spTgt spid="24606"/>
                                        </p:tgtEl>
                                        <p:attrNameLst>
                                          <p:attrName>ppt_w</p:attrName>
                                        </p:attrNameLst>
                                      </p:cBhvr>
                                      <p:tavLst>
                                        <p:tav tm="0">
                                          <p:val>
                                            <p:fltVal val="0"/>
                                          </p:val>
                                        </p:tav>
                                        <p:tav tm="100000">
                                          <p:val>
                                            <p:strVal val="#ppt_w"/>
                                          </p:val>
                                        </p:tav>
                                      </p:tavLst>
                                    </p:anim>
                                    <p:anim calcmode="lin" valueType="num">
                                      <p:cBhvr>
                                        <p:cTn id="93" dur="500" fill="hold"/>
                                        <p:tgtEl>
                                          <p:spTgt spid="24606"/>
                                        </p:tgtEl>
                                        <p:attrNameLst>
                                          <p:attrName>ppt_h</p:attrName>
                                        </p:attrNameLst>
                                      </p:cBhvr>
                                      <p:tavLst>
                                        <p:tav tm="0">
                                          <p:val>
                                            <p:fltVal val="0"/>
                                          </p:val>
                                        </p:tav>
                                        <p:tav tm="100000">
                                          <p:val>
                                            <p:strVal val="#ppt_h"/>
                                          </p:val>
                                        </p:tav>
                                      </p:tavLst>
                                    </p:anim>
                                    <p:animEffect transition="in" filter="fade">
                                      <p:cBhvr>
                                        <p:cTn id="94" dur="500"/>
                                        <p:tgtEl>
                                          <p:spTgt spid="2460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607"/>
                                        </p:tgtEl>
                                        <p:attrNameLst>
                                          <p:attrName>style.visibility</p:attrName>
                                        </p:attrNameLst>
                                      </p:cBhvr>
                                      <p:to>
                                        <p:strVal val="visible"/>
                                      </p:to>
                                    </p:set>
                                    <p:anim calcmode="lin" valueType="num">
                                      <p:cBhvr>
                                        <p:cTn id="97" dur="500" fill="hold"/>
                                        <p:tgtEl>
                                          <p:spTgt spid="24607"/>
                                        </p:tgtEl>
                                        <p:attrNameLst>
                                          <p:attrName>ppt_w</p:attrName>
                                        </p:attrNameLst>
                                      </p:cBhvr>
                                      <p:tavLst>
                                        <p:tav tm="0">
                                          <p:val>
                                            <p:fltVal val="0"/>
                                          </p:val>
                                        </p:tav>
                                        <p:tav tm="100000">
                                          <p:val>
                                            <p:strVal val="#ppt_w"/>
                                          </p:val>
                                        </p:tav>
                                      </p:tavLst>
                                    </p:anim>
                                    <p:anim calcmode="lin" valueType="num">
                                      <p:cBhvr>
                                        <p:cTn id="98" dur="500" fill="hold"/>
                                        <p:tgtEl>
                                          <p:spTgt spid="24607"/>
                                        </p:tgtEl>
                                        <p:attrNameLst>
                                          <p:attrName>ppt_h</p:attrName>
                                        </p:attrNameLst>
                                      </p:cBhvr>
                                      <p:tavLst>
                                        <p:tav tm="0">
                                          <p:val>
                                            <p:fltVal val="0"/>
                                          </p:val>
                                        </p:tav>
                                        <p:tav tm="100000">
                                          <p:val>
                                            <p:strVal val="#ppt_h"/>
                                          </p:val>
                                        </p:tav>
                                      </p:tavLst>
                                    </p:anim>
                                    <p:animEffect transition="in" filter="fade">
                                      <p:cBhvr>
                                        <p:cTn id="99" dur="500"/>
                                        <p:tgtEl>
                                          <p:spTgt spid="2460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4623"/>
                                        </p:tgtEl>
                                        <p:attrNameLst>
                                          <p:attrName>style.visibility</p:attrName>
                                        </p:attrNameLst>
                                      </p:cBhvr>
                                      <p:to>
                                        <p:strVal val="visible"/>
                                      </p:to>
                                    </p:set>
                                    <p:anim calcmode="lin" valueType="num">
                                      <p:cBhvr>
                                        <p:cTn id="102" dur="500" fill="hold"/>
                                        <p:tgtEl>
                                          <p:spTgt spid="24623"/>
                                        </p:tgtEl>
                                        <p:attrNameLst>
                                          <p:attrName>ppt_w</p:attrName>
                                        </p:attrNameLst>
                                      </p:cBhvr>
                                      <p:tavLst>
                                        <p:tav tm="0">
                                          <p:val>
                                            <p:fltVal val="0"/>
                                          </p:val>
                                        </p:tav>
                                        <p:tav tm="100000">
                                          <p:val>
                                            <p:strVal val="#ppt_w"/>
                                          </p:val>
                                        </p:tav>
                                      </p:tavLst>
                                    </p:anim>
                                    <p:anim calcmode="lin" valueType="num">
                                      <p:cBhvr>
                                        <p:cTn id="103" dur="500" fill="hold"/>
                                        <p:tgtEl>
                                          <p:spTgt spid="24623"/>
                                        </p:tgtEl>
                                        <p:attrNameLst>
                                          <p:attrName>ppt_h</p:attrName>
                                        </p:attrNameLst>
                                      </p:cBhvr>
                                      <p:tavLst>
                                        <p:tav tm="0">
                                          <p:val>
                                            <p:fltVal val="0"/>
                                          </p:val>
                                        </p:tav>
                                        <p:tav tm="100000">
                                          <p:val>
                                            <p:strVal val="#ppt_h"/>
                                          </p:val>
                                        </p:tav>
                                      </p:tavLst>
                                    </p:anim>
                                    <p:animEffect transition="in" filter="fade">
                                      <p:cBhvr>
                                        <p:cTn id="104" dur="500"/>
                                        <p:tgtEl>
                                          <p:spTgt spid="24623"/>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4624"/>
                                        </p:tgtEl>
                                        <p:attrNameLst>
                                          <p:attrName>style.visibility</p:attrName>
                                        </p:attrNameLst>
                                      </p:cBhvr>
                                      <p:to>
                                        <p:strVal val="visible"/>
                                      </p:to>
                                    </p:set>
                                    <p:anim calcmode="lin" valueType="num">
                                      <p:cBhvr>
                                        <p:cTn id="107" dur="500" fill="hold"/>
                                        <p:tgtEl>
                                          <p:spTgt spid="24624"/>
                                        </p:tgtEl>
                                        <p:attrNameLst>
                                          <p:attrName>ppt_w</p:attrName>
                                        </p:attrNameLst>
                                      </p:cBhvr>
                                      <p:tavLst>
                                        <p:tav tm="0">
                                          <p:val>
                                            <p:fltVal val="0"/>
                                          </p:val>
                                        </p:tav>
                                        <p:tav tm="100000">
                                          <p:val>
                                            <p:strVal val="#ppt_w"/>
                                          </p:val>
                                        </p:tav>
                                      </p:tavLst>
                                    </p:anim>
                                    <p:anim calcmode="lin" valueType="num">
                                      <p:cBhvr>
                                        <p:cTn id="108" dur="500" fill="hold"/>
                                        <p:tgtEl>
                                          <p:spTgt spid="24624"/>
                                        </p:tgtEl>
                                        <p:attrNameLst>
                                          <p:attrName>ppt_h</p:attrName>
                                        </p:attrNameLst>
                                      </p:cBhvr>
                                      <p:tavLst>
                                        <p:tav tm="0">
                                          <p:val>
                                            <p:fltVal val="0"/>
                                          </p:val>
                                        </p:tav>
                                        <p:tav tm="100000">
                                          <p:val>
                                            <p:strVal val="#ppt_h"/>
                                          </p:val>
                                        </p:tav>
                                      </p:tavLst>
                                    </p:anim>
                                    <p:animEffect transition="in" filter="fade">
                                      <p:cBhvr>
                                        <p:cTn id="109" dur="500"/>
                                        <p:tgtEl>
                                          <p:spTgt spid="24624"/>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4625"/>
                                        </p:tgtEl>
                                        <p:attrNameLst>
                                          <p:attrName>style.visibility</p:attrName>
                                        </p:attrNameLst>
                                      </p:cBhvr>
                                      <p:to>
                                        <p:strVal val="visible"/>
                                      </p:to>
                                    </p:set>
                                    <p:anim calcmode="lin" valueType="num">
                                      <p:cBhvr>
                                        <p:cTn id="112" dur="500" fill="hold"/>
                                        <p:tgtEl>
                                          <p:spTgt spid="24625"/>
                                        </p:tgtEl>
                                        <p:attrNameLst>
                                          <p:attrName>ppt_w</p:attrName>
                                        </p:attrNameLst>
                                      </p:cBhvr>
                                      <p:tavLst>
                                        <p:tav tm="0">
                                          <p:val>
                                            <p:fltVal val="0"/>
                                          </p:val>
                                        </p:tav>
                                        <p:tav tm="100000">
                                          <p:val>
                                            <p:strVal val="#ppt_w"/>
                                          </p:val>
                                        </p:tav>
                                      </p:tavLst>
                                    </p:anim>
                                    <p:anim calcmode="lin" valueType="num">
                                      <p:cBhvr>
                                        <p:cTn id="113" dur="500" fill="hold"/>
                                        <p:tgtEl>
                                          <p:spTgt spid="24625"/>
                                        </p:tgtEl>
                                        <p:attrNameLst>
                                          <p:attrName>ppt_h</p:attrName>
                                        </p:attrNameLst>
                                      </p:cBhvr>
                                      <p:tavLst>
                                        <p:tav tm="0">
                                          <p:val>
                                            <p:fltVal val="0"/>
                                          </p:val>
                                        </p:tav>
                                        <p:tav tm="100000">
                                          <p:val>
                                            <p:strVal val="#ppt_h"/>
                                          </p:val>
                                        </p:tav>
                                      </p:tavLst>
                                    </p:anim>
                                    <p:animEffect transition="in" filter="fade">
                                      <p:cBhvr>
                                        <p:cTn id="114" dur="500"/>
                                        <p:tgtEl>
                                          <p:spTgt spid="2462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4626"/>
                                        </p:tgtEl>
                                        <p:attrNameLst>
                                          <p:attrName>style.visibility</p:attrName>
                                        </p:attrNameLst>
                                      </p:cBhvr>
                                      <p:to>
                                        <p:strVal val="visible"/>
                                      </p:to>
                                    </p:set>
                                    <p:anim calcmode="lin" valueType="num">
                                      <p:cBhvr>
                                        <p:cTn id="117" dur="500" fill="hold"/>
                                        <p:tgtEl>
                                          <p:spTgt spid="24626"/>
                                        </p:tgtEl>
                                        <p:attrNameLst>
                                          <p:attrName>ppt_w</p:attrName>
                                        </p:attrNameLst>
                                      </p:cBhvr>
                                      <p:tavLst>
                                        <p:tav tm="0">
                                          <p:val>
                                            <p:fltVal val="0"/>
                                          </p:val>
                                        </p:tav>
                                        <p:tav tm="100000">
                                          <p:val>
                                            <p:strVal val="#ppt_w"/>
                                          </p:val>
                                        </p:tav>
                                      </p:tavLst>
                                    </p:anim>
                                    <p:anim calcmode="lin" valueType="num">
                                      <p:cBhvr>
                                        <p:cTn id="118" dur="500" fill="hold"/>
                                        <p:tgtEl>
                                          <p:spTgt spid="24626"/>
                                        </p:tgtEl>
                                        <p:attrNameLst>
                                          <p:attrName>ppt_h</p:attrName>
                                        </p:attrNameLst>
                                      </p:cBhvr>
                                      <p:tavLst>
                                        <p:tav tm="0">
                                          <p:val>
                                            <p:fltVal val="0"/>
                                          </p:val>
                                        </p:tav>
                                        <p:tav tm="100000">
                                          <p:val>
                                            <p:strVal val="#ppt_h"/>
                                          </p:val>
                                        </p:tav>
                                      </p:tavLst>
                                    </p:anim>
                                    <p:animEffect transition="in" filter="fade">
                                      <p:cBhvr>
                                        <p:cTn id="119" dur="500"/>
                                        <p:tgtEl>
                                          <p:spTgt spid="24626"/>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05"/>
                                        </p:tgtEl>
                                        <p:attrNameLst>
                                          <p:attrName>style.visibility</p:attrName>
                                        </p:attrNameLst>
                                      </p:cBhvr>
                                      <p:to>
                                        <p:strVal val="visible"/>
                                      </p:to>
                                    </p:set>
                                    <p:anim calcmode="lin" valueType="num">
                                      <p:cBhvr>
                                        <p:cTn id="122" dur="500" fill="hold"/>
                                        <p:tgtEl>
                                          <p:spTgt spid="105"/>
                                        </p:tgtEl>
                                        <p:attrNameLst>
                                          <p:attrName>ppt_w</p:attrName>
                                        </p:attrNameLst>
                                      </p:cBhvr>
                                      <p:tavLst>
                                        <p:tav tm="0">
                                          <p:val>
                                            <p:fltVal val="0"/>
                                          </p:val>
                                        </p:tav>
                                        <p:tav tm="100000">
                                          <p:val>
                                            <p:strVal val="#ppt_w"/>
                                          </p:val>
                                        </p:tav>
                                      </p:tavLst>
                                    </p:anim>
                                    <p:anim calcmode="lin" valueType="num">
                                      <p:cBhvr>
                                        <p:cTn id="123" dur="500" fill="hold"/>
                                        <p:tgtEl>
                                          <p:spTgt spid="105"/>
                                        </p:tgtEl>
                                        <p:attrNameLst>
                                          <p:attrName>ppt_h</p:attrName>
                                        </p:attrNameLst>
                                      </p:cBhvr>
                                      <p:tavLst>
                                        <p:tav tm="0">
                                          <p:val>
                                            <p:fltVal val="0"/>
                                          </p:val>
                                        </p:tav>
                                        <p:tav tm="100000">
                                          <p:val>
                                            <p:strVal val="#ppt_h"/>
                                          </p:val>
                                        </p:tav>
                                      </p:tavLst>
                                    </p:anim>
                                    <p:animEffect transition="in" filter="fade">
                                      <p:cBhvr>
                                        <p:cTn id="124" dur="500"/>
                                        <p:tgtEl>
                                          <p:spTgt spid="105"/>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p:cTn id="127" dur="500" fill="hold"/>
                                        <p:tgtEl>
                                          <p:spTgt spid="106"/>
                                        </p:tgtEl>
                                        <p:attrNameLst>
                                          <p:attrName>ppt_w</p:attrName>
                                        </p:attrNameLst>
                                      </p:cBhvr>
                                      <p:tavLst>
                                        <p:tav tm="0">
                                          <p:val>
                                            <p:fltVal val="0"/>
                                          </p:val>
                                        </p:tav>
                                        <p:tav tm="100000">
                                          <p:val>
                                            <p:strVal val="#ppt_w"/>
                                          </p:val>
                                        </p:tav>
                                      </p:tavLst>
                                    </p:anim>
                                    <p:anim calcmode="lin" valueType="num">
                                      <p:cBhvr>
                                        <p:cTn id="128" dur="500" fill="hold"/>
                                        <p:tgtEl>
                                          <p:spTgt spid="106"/>
                                        </p:tgtEl>
                                        <p:attrNameLst>
                                          <p:attrName>ppt_h</p:attrName>
                                        </p:attrNameLst>
                                      </p:cBhvr>
                                      <p:tavLst>
                                        <p:tav tm="0">
                                          <p:val>
                                            <p:fltVal val="0"/>
                                          </p:val>
                                        </p:tav>
                                        <p:tav tm="100000">
                                          <p:val>
                                            <p:strVal val="#ppt_h"/>
                                          </p:val>
                                        </p:tav>
                                      </p:tavLst>
                                    </p:anim>
                                    <p:animEffect transition="in" filter="fade">
                                      <p:cBhvr>
                                        <p:cTn id="129" dur="500"/>
                                        <p:tgtEl>
                                          <p:spTgt spid="106"/>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107"/>
                                        </p:tgtEl>
                                        <p:attrNameLst>
                                          <p:attrName>style.visibility</p:attrName>
                                        </p:attrNameLst>
                                      </p:cBhvr>
                                      <p:to>
                                        <p:strVal val="visible"/>
                                      </p:to>
                                    </p:set>
                                    <p:anim calcmode="lin" valueType="num">
                                      <p:cBhvr>
                                        <p:cTn id="132" dur="500" fill="hold"/>
                                        <p:tgtEl>
                                          <p:spTgt spid="107"/>
                                        </p:tgtEl>
                                        <p:attrNameLst>
                                          <p:attrName>ppt_w</p:attrName>
                                        </p:attrNameLst>
                                      </p:cBhvr>
                                      <p:tavLst>
                                        <p:tav tm="0">
                                          <p:val>
                                            <p:fltVal val="0"/>
                                          </p:val>
                                        </p:tav>
                                        <p:tav tm="100000">
                                          <p:val>
                                            <p:strVal val="#ppt_w"/>
                                          </p:val>
                                        </p:tav>
                                      </p:tavLst>
                                    </p:anim>
                                    <p:anim calcmode="lin" valueType="num">
                                      <p:cBhvr>
                                        <p:cTn id="133" dur="500" fill="hold"/>
                                        <p:tgtEl>
                                          <p:spTgt spid="107"/>
                                        </p:tgtEl>
                                        <p:attrNameLst>
                                          <p:attrName>ppt_h</p:attrName>
                                        </p:attrNameLst>
                                      </p:cBhvr>
                                      <p:tavLst>
                                        <p:tav tm="0">
                                          <p:val>
                                            <p:fltVal val="0"/>
                                          </p:val>
                                        </p:tav>
                                        <p:tav tm="100000">
                                          <p:val>
                                            <p:strVal val="#ppt_h"/>
                                          </p:val>
                                        </p:tav>
                                      </p:tavLst>
                                    </p:anim>
                                    <p:animEffect transition="in" filter="fade">
                                      <p:cBhvr>
                                        <p:cTn id="134" dur="500"/>
                                        <p:tgtEl>
                                          <p:spTgt spid="107"/>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110"/>
                                        </p:tgtEl>
                                        <p:attrNameLst>
                                          <p:attrName>style.visibility</p:attrName>
                                        </p:attrNameLst>
                                      </p:cBhvr>
                                      <p:to>
                                        <p:strVal val="visible"/>
                                      </p:to>
                                    </p:set>
                                    <p:anim calcmode="lin" valueType="num">
                                      <p:cBhvr>
                                        <p:cTn id="137" dur="500" fill="hold"/>
                                        <p:tgtEl>
                                          <p:spTgt spid="110"/>
                                        </p:tgtEl>
                                        <p:attrNameLst>
                                          <p:attrName>ppt_w</p:attrName>
                                        </p:attrNameLst>
                                      </p:cBhvr>
                                      <p:tavLst>
                                        <p:tav tm="0">
                                          <p:val>
                                            <p:fltVal val="0"/>
                                          </p:val>
                                        </p:tav>
                                        <p:tav tm="100000">
                                          <p:val>
                                            <p:strVal val="#ppt_w"/>
                                          </p:val>
                                        </p:tav>
                                      </p:tavLst>
                                    </p:anim>
                                    <p:anim calcmode="lin" valueType="num">
                                      <p:cBhvr>
                                        <p:cTn id="138" dur="500" fill="hold"/>
                                        <p:tgtEl>
                                          <p:spTgt spid="110"/>
                                        </p:tgtEl>
                                        <p:attrNameLst>
                                          <p:attrName>ppt_h</p:attrName>
                                        </p:attrNameLst>
                                      </p:cBhvr>
                                      <p:tavLst>
                                        <p:tav tm="0">
                                          <p:val>
                                            <p:fltVal val="0"/>
                                          </p:val>
                                        </p:tav>
                                        <p:tav tm="100000">
                                          <p:val>
                                            <p:strVal val="#ppt_h"/>
                                          </p:val>
                                        </p:tav>
                                      </p:tavLst>
                                    </p:anim>
                                    <p:animEffect transition="in" filter="fade">
                                      <p:cBhvr>
                                        <p:cTn id="139" dur="500"/>
                                        <p:tgtEl>
                                          <p:spTgt spid="110"/>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p:cTn id="142" dur="500" fill="hold"/>
                                        <p:tgtEl>
                                          <p:spTgt spid="111"/>
                                        </p:tgtEl>
                                        <p:attrNameLst>
                                          <p:attrName>ppt_w</p:attrName>
                                        </p:attrNameLst>
                                      </p:cBhvr>
                                      <p:tavLst>
                                        <p:tav tm="0">
                                          <p:val>
                                            <p:fltVal val="0"/>
                                          </p:val>
                                        </p:tav>
                                        <p:tav tm="100000">
                                          <p:val>
                                            <p:strVal val="#ppt_w"/>
                                          </p:val>
                                        </p:tav>
                                      </p:tavLst>
                                    </p:anim>
                                    <p:anim calcmode="lin" valueType="num">
                                      <p:cBhvr>
                                        <p:cTn id="143" dur="500" fill="hold"/>
                                        <p:tgtEl>
                                          <p:spTgt spid="111"/>
                                        </p:tgtEl>
                                        <p:attrNameLst>
                                          <p:attrName>ppt_h</p:attrName>
                                        </p:attrNameLst>
                                      </p:cBhvr>
                                      <p:tavLst>
                                        <p:tav tm="0">
                                          <p:val>
                                            <p:fltVal val="0"/>
                                          </p:val>
                                        </p:tav>
                                        <p:tav tm="100000">
                                          <p:val>
                                            <p:strVal val="#ppt_h"/>
                                          </p:val>
                                        </p:tav>
                                      </p:tavLst>
                                    </p:anim>
                                    <p:animEffect transition="in" filter="fade">
                                      <p:cBhvr>
                                        <p:cTn id="144" dur="500"/>
                                        <p:tgtEl>
                                          <p:spTgt spid="11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12"/>
                                        </p:tgtEl>
                                        <p:attrNameLst>
                                          <p:attrName>style.visibility</p:attrName>
                                        </p:attrNameLst>
                                      </p:cBhvr>
                                      <p:to>
                                        <p:strVal val="visible"/>
                                      </p:to>
                                    </p:set>
                                    <p:anim calcmode="lin" valueType="num">
                                      <p:cBhvr>
                                        <p:cTn id="147" dur="500" fill="hold"/>
                                        <p:tgtEl>
                                          <p:spTgt spid="112"/>
                                        </p:tgtEl>
                                        <p:attrNameLst>
                                          <p:attrName>ppt_w</p:attrName>
                                        </p:attrNameLst>
                                      </p:cBhvr>
                                      <p:tavLst>
                                        <p:tav tm="0">
                                          <p:val>
                                            <p:fltVal val="0"/>
                                          </p:val>
                                        </p:tav>
                                        <p:tav tm="100000">
                                          <p:val>
                                            <p:strVal val="#ppt_w"/>
                                          </p:val>
                                        </p:tav>
                                      </p:tavLst>
                                    </p:anim>
                                    <p:anim calcmode="lin" valueType="num">
                                      <p:cBhvr>
                                        <p:cTn id="148" dur="500" fill="hold"/>
                                        <p:tgtEl>
                                          <p:spTgt spid="112"/>
                                        </p:tgtEl>
                                        <p:attrNameLst>
                                          <p:attrName>ppt_h</p:attrName>
                                        </p:attrNameLst>
                                      </p:cBhvr>
                                      <p:tavLst>
                                        <p:tav tm="0">
                                          <p:val>
                                            <p:fltVal val="0"/>
                                          </p:val>
                                        </p:tav>
                                        <p:tav tm="100000">
                                          <p:val>
                                            <p:strVal val="#ppt_h"/>
                                          </p:val>
                                        </p:tav>
                                      </p:tavLst>
                                    </p:anim>
                                    <p:animEffect transition="in" filter="fade">
                                      <p:cBhvr>
                                        <p:cTn id="149" dur="500"/>
                                        <p:tgtEl>
                                          <p:spTgt spid="112"/>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14"/>
                                        </p:tgtEl>
                                        <p:attrNameLst>
                                          <p:attrName>style.visibility</p:attrName>
                                        </p:attrNameLst>
                                      </p:cBhvr>
                                      <p:to>
                                        <p:strVal val="visible"/>
                                      </p:to>
                                    </p:set>
                                    <p:anim calcmode="lin" valueType="num">
                                      <p:cBhvr>
                                        <p:cTn id="152" dur="500" fill="hold"/>
                                        <p:tgtEl>
                                          <p:spTgt spid="114"/>
                                        </p:tgtEl>
                                        <p:attrNameLst>
                                          <p:attrName>ppt_w</p:attrName>
                                        </p:attrNameLst>
                                      </p:cBhvr>
                                      <p:tavLst>
                                        <p:tav tm="0">
                                          <p:val>
                                            <p:fltVal val="0"/>
                                          </p:val>
                                        </p:tav>
                                        <p:tav tm="100000">
                                          <p:val>
                                            <p:strVal val="#ppt_w"/>
                                          </p:val>
                                        </p:tav>
                                      </p:tavLst>
                                    </p:anim>
                                    <p:anim calcmode="lin" valueType="num">
                                      <p:cBhvr>
                                        <p:cTn id="153" dur="500" fill="hold"/>
                                        <p:tgtEl>
                                          <p:spTgt spid="114"/>
                                        </p:tgtEl>
                                        <p:attrNameLst>
                                          <p:attrName>ppt_h</p:attrName>
                                        </p:attrNameLst>
                                      </p:cBhvr>
                                      <p:tavLst>
                                        <p:tav tm="0">
                                          <p:val>
                                            <p:fltVal val="0"/>
                                          </p:val>
                                        </p:tav>
                                        <p:tav tm="100000">
                                          <p:val>
                                            <p:strVal val="#ppt_h"/>
                                          </p:val>
                                        </p:tav>
                                      </p:tavLst>
                                    </p:anim>
                                    <p:animEffect transition="in" filter="fade">
                                      <p:cBhvr>
                                        <p:cTn id="154" dur="500"/>
                                        <p:tgtEl>
                                          <p:spTgt spid="114"/>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115"/>
                                        </p:tgtEl>
                                        <p:attrNameLst>
                                          <p:attrName>style.visibility</p:attrName>
                                        </p:attrNameLst>
                                      </p:cBhvr>
                                      <p:to>
                                        <p:strVal val="visible"/>
                                      </p:to>
                                    </p:set>
                                    <p:anim calcmode="lin" valueType="num">
                                      <p:cBhvr>
                                        <p:cTn id="157" dur="500" fill="hold"/>
                                        <p:tgtEl>
                                          <p:spTgt spid="115"/>
                                        </p:tgtEl>
                                        <p:attrNameLst>
                                          <p:attrName>ppt_w</p:attrName>
                                        </p:attrNameLst>
                                      </p:cBhvr>
                                      <p:tavLst>
                                        <p:tav tm="0">
                                          <p:val>
                                            <p:fltVal val="0"/>
                                          </p:val>
                                        </p:tav>
                                        <p:tav tm="100000">
                                          <p:val>
                                            <p:strVal val="#ppt_w"/>
                                          </p:val>
                                        </p:tav>
                                      </p:tavLst>
                                    </p:anim>
                                    <p:anim calcmode="lin" valueType="num">
                                      <p:cBhvr>
                                        <p:cTn id="158" dur="500" fill="hold"/>
                                        <p:tgtEl>
                                          <p:spTgt spid="115"/>
                                        </p:tgtEl>
                                        <p:attrNameLst>
                                          <p:attrName>ppt_h</p:attrName>
                                        </p:attrNameLst>
                                      </p:cBhvr>
                                      <p:tavLst>
                                        <p:tav tm="0">
                                          <p:val>
                                            <p:fltVal val="0"/>
                                          </p:val>
                                        </p:tav>
                                        <p:tav tm="100000">
                                          <p:val>
                                            <p:strVal val="#ppt_h"/>
                                          </p:val>
                                        </p:tav>
                                      </p:tavLst>
                                    </p:anim>
                                    <p:animEffect transition="in" filter="fade">
                                      <p:cBhvr>
                                        <p:cTn id="159" dur="500"/>
                                        <p:tgtEl>
                                          <p:spTgt spid="115"/>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16"/>
                                        </p:tgtEl>
                                        <p:attrNameLst>
                                          <p:attrName>style.visibility</p:attrName>
                                        </p:attrNameLst>
                                      </p:cBhvr>
                                      <p:to>
                                        <p:strVal val="visible"/>
                                      </p:to>
                                    </p:set>
                                    <p:anim calcmode="lin" valueType="num">
                                      <p:cBhvr>
                                        <p:cTn id="162" dur="500" fill="hold"/>
                                        <p:tgtEl>
                                          <p:spTgt spid="116"/>
                                        </p:tgtEl>
                                        <p:attrNameLst>
                                          <p:attrName>ppt_w</p:attrName>
                                        </p:attrNameLst>
                                      </p:cBhvr>
                                      <p:tavLst>
                                        <p:tav tm="0">
                                          <p:val>
                                            <p:fltVal val="0"/>
                                          </p:val>
                                        </p:tav>
                                        <p:tav tm="100000">
                                          <p:val>
                                            <p:strVal val="#ppt_w"/>
                                          </p:val>
                                        </p:tav>
                                      </p:tavLst>
                                    </p:anim>
                                    <p:anim calcmode="lin" valueType="num">
                                      <p:cBhvr>
                                        <p:cTn id="163" dur="500" fill="hold"/>
                                        <p:tgtEl>
                                          <p:spTgt spid="116"/>
                                        </p:tgtEl>
                                        <p:attrNameLst>
                                          <p:attrName>ppt_h</p:attrName>
                                        </p:attrNameLst>
                                      </p:cBhvr>
                                      <p:tavLst>
                                        <p:tav tm="0">
                                          <p:val>
                                            <p:fltVal val="0"/>
                                          </p:val>
                                        </p:tav>
                                        <p:tav tm="100000">
                                          <p:val>
                                            <p:strVal val="#ppt_h"/>
                                          </p:val>
                                        </p:tav>
                                      </p:tavLst>
                                    </p:anim>
                                    <p:animEffect transition="in" filter="fade">
                                      <p:cBhvr>
                                        <p:cTn id="164" dur="500"/>
                                        <p:tgtEl>
                                          <p:spTgt spid="116"/>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18"/>
                                        </p:tgtEl>
                                        <p:attrNameLst>
                                          <p:attrName>style.visibility</p:attrName>
                                        </p:attrNameLst>
                                      </p:cBhvr>
                                      <p:to>
                                        <p:strVal val="visible"/>
                                      </p:to>
                                    </p:set>
                                    <p:anim calcmode="lin" valueType="num">
                                      <p:cBhvr>
                                        <p:cTn id="167" dur="500" fill="hold"/>
                                        <p:tgtEl>
                                          <p:spTgt spid="118"/>
                                        </p:tgtEl>
                                        <p:attrNameLst>
                                          <p:attrName>ppt_w</p:attrName>
                                        </p:attrNameLst>
                                      </p:cBhvr>
                                      <p:tavLst>
                                        <p:tav tm="0">
                                          <p:val>
                                            <p:fltVal val="0"/>
                                          </p:val>
                                        </p:tav>
                                        <p:tav tm="100000">
                                          <p:val>
                                            <p:strVal val="#ppt_w"/>
                                          </p:val>
                                        </p:tav>
                                      </p:tavLst>
                                    </p:anim>
                                    <p:anim calcmode="lin" valueType="num">
                                      <p:cBhvr>
                                        <p:cTn id="168" dur="500" fill="hold"/>
                                        <p:tgtEl>
                                          <p:spTgt spid="118"/>
                                        </p:tgtEl>
                                        <p:attrNameLst>
                                          <p:attrName>ppt_h</p:attrName>
                                        </p:attrNameLst>
                                      </p:cBhvr>
                                      <p:tavLst>
                                        <p:tav tm="0">
                                          <p:val>
                                            <p:fltVal val="0"/>
                                          </p:val>
                                        </p:tav>
                                        <p:tav tm="100000">
                                          <p:val>
                                            <p:strVal val="#ppt_h"/>
                                          </p:val>
                                        </p:tav>
                                      </p:tavLst>
                                    </p:anim>
                                    <p:animEffect transition="in" filter="fade">
                                      <p:cBhvr>
                                        <p:cTn id="169" dur="500"/>
                                        <p:tgtEl>
                                          <p:spTgt spid="118"/>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19"/>
                                        </p:tgtEl>
                                        <p:attrNameLst>
                                          <p:attrName>style.visibility</p:attrName>
                                        </p:attrNameLst>
                                      </p:cBhvr>
                                      <p:to>
                                        <p:strVal val="visible"/>
                                      </p:to>
                                    </p:set>
                                    <p:anim calcmode="lin" valueType="num">
                                      <p:cBhvr>
                                        <p:cTn id="172" dur="500" fill="hold"/>
                                        <p:tgtEl>
                                          <p:spTgt spid="119"/>
                                        </p:tgtEl>
                                        <p:attrNameLst>
                                          <p:attrName>ppt_w</p:attrName>
                                        </p:attrNameLst>
                                      </p:cBhvr>
                                      <p:tavLst>
                                        <p:tav tm="0">
                                          <p:val>
                                            <p:fltVal val="0"/>
                                          </p:val>
                                        </p:tav>
                                        <p:tav tm="100000">
                                          <p:val>
                                            <p:strVal val="#ppt_w"/>
                                          </p:val>
                                        </p:tav>
                                      </p:tavLst>
                                    </p:anim>
                                    <p:anim calcmode="lin" valueType="num">
                                      <p:cBhvr>
                                        <p:cTn id="173" dur="500" fill="hold"/>
                                        <p:tgtEl>
                                          <p:spTgt spid="119"/>
                                        </p:tgtEl>
                                        <p:attrNameLst>
                                          <p:attrName>ppt_h</p:attrName>
                                        </p:attrNameLst>
                                      </p:cBhvr>
                                      <p:tavLst>
                                        <p:tav tm="0">
                                          <p:val>
                                            <p:fltVal val="0"/>
                                          </p:val>
                                        </p:tav>
                                        <p:tav tm="100000">
                                          <p:val>
                                            <p:strVal val="#ppt_h"/>
                                          </p:val>
                                        </p:tav>
                                      </p:tavLst>
                                    </p:anim>
                                    <p:animEffect transition="in" filter="fade">
                                      <p:cBhvr>
                                        <p:cTn id="174" dur="500"/>
                                        <p:tgtEl>
                                          <p:spTgt spid="119"/>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20"/>
                                        </p:tgtEl>
                                        <p:attrNameLst>
                                          <p:attrName>style.visibility</p:attrName>
                                        </p:attrNameLst>
                                      </p:cBhvr>
                                      <p:to>
                                        <p:strVal val="visible"/>
                                      </p:to>
                                    </p:set>
                                    <p:anim calcmode="lin" valueType="num">
                                      <p:cBhvr>
                                        <p:cTn id="177" dur="500" fill="hold"/>
                                        <p:tgtEl>
                                          <p:spTgt spid="120"/>
                                        </p:tgtEl>
                                        <p:attrNameLst>
                                          <p:attrName>ppt_w</p:attrName>
                                        </p:attrNameLst>
                                      </p:cBhvr>
                                      <p:tavLst>
                                        <p:tav tm="0">
                                          <p:val>
                                            <p:fltVal val="0"/>
                                          </p:val>
                                        </p:tav>
                                        <p:tav tm="100000">
                                          <p:val>
                                            <p:strVal val="#ppt_w"/>
                                          </p:val>
                                        </p:tav>
                                      </p:tavLst>
                                    </p:anim>
                                    <p:anim calcmode="lin" valueType="num">
                                      <p:cBhvr>
                                        <p:cTn id="178" dur="500" fill="hold"/>
                                        <p:tgtEl>
                                          <p:spTgt spid="120"/>
                                        </p:tgtEl>
                                        <p:attrNameLst>
                                          <p:attrName>ppt_h</p:attrName>
                                        </p:attrNameLst>
                                      </p:cBhvr>
                                      <p:tavLst>
                                        <p:tav tm="0">
                                          <p:val>
                                            <p:fltVal val="0"/>
                                          </p:val>
                                        </p:tav>
                                        <p:tav tm="100000">
                                          <p:val>
                                            <p:strVal val="#ppt_h"/>
                                          </p:val>
                                        </p:tav>
                                      </p:tavLst>
                                    </p:anim>
                                    <p:animEffect transition="in" filter="fade">
                                      <p:cBhvr>
                                        <p:cTn id="179" dur="500"/>
                                        <p:tgtEl>
                                          <p:spTgt spid="120"/>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24608"/>
                                        </p:tgtEl>
                                        <p:attrNameLst>
                                          <p:attrName>style.visibility</p:attrName>
                                        </p:attrNameLst>
                                      </p:cBhvr>
                                      <p:to>
                                        <p:strVal val="visible"/>
                                      </p:to>
                                    </p:set>
                                    <p:anim calcmode="lin" valueType="num">
                                      <p:cBhvr>
                                        <p:cTn id="182" dur="500" fill="hold"/>
                                        <p:tgtEl>
                                          <p:spTgt spid="24608"/>
                                        </p:tgtEl>
                                        <p:attrNameLst>
                                          <p:attrName>ppt_w</p:attrName>
                                        </p:attrNameLst>
                                      </p:cBhvr>
                                      <p:tavLst>
                                        <p:tav tm="0">
                                          <p:val>
                                            <p:fltVal val="0"/>
                                          </p:val>
                                        </p:tav>
                                        <p:tav tm="100000">
                                          <p:val>
                                            <p:strVal val="#ppt_w"/>
                                          </p:val>
                                        </p:tav>
                                      </p:tavLst>
                                    </p:anim>
                                    <p:anim calcmode="lin" valueType="num">
                                      <p:cBhvr>
                                        <p:cTn id="183" dur="500" fill="hold"/>
                                        <p:tgtEl>
                                          <p:spTgt spid="24608"/>
                                        </p:tgtEl>
                                        <p:attrNameLst>
                                          <p:attrName>ppt_h</p:attrName>
                                        </p:attrNameLst>
                                      </p:cBhvr>
                                      <p:tavLst>
                                        <p:tav tm="0">
                                          <p:val>
                                            <p:fltVal val="0"/>
                                          </p:val>
                                        </p:tav>
                                        <p:tav tm="100000">
                                          <p:val>
                                            <p:strVal val="#ppt_h"/>
                                          </p:val>
                                        </p:tav>
                                      </p:tavLst>
                                    </p:anim>
                                    <p:animEffect transition="in" filter="fade">
                                      <p:cBhvr>
                                        <p:cTn id="184" dur="500"/>
                                        <p:tgtEl>
                                          <p:spTgt spid="24608"/>
                                        </p:tgtEl>
                                      </p:cBhvr>
                                    </p:animEffect>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19"/>
                                        </p:tgtEl>
                                        <p:attrNameLst>
                                          <p:attrName>style.visibility</p:attrName>
                                        </p:attrNameLst>
                                      </p:cBhvr>
                                      <p:to>
                                        <p:strVal val="visible"/>
                                      </p:to>
                                    </p:set>
                                    <p:animEffect transition="in" filter="fade">
                                      <p:cBhvr>
                                        <p:cTn id="189" dur="1000"/>
                                        <p:tgtEl>
                                          <p:spTgt spid="19"/>
                                        </p:tgtEl>
                                      </p:cBhvr>
                                    </p:animEffect>
                                    <p:anim calcmode="lin" valueType="num">
                                      <p:cBhvr>
                                        <p:cTn id="190" dur="1000" fill="hold"/>
                                        <p:tgtEl>
                                          <p:spTgt spid="19"/>
                                        </p:tgtEl>
                                        <p:attrNameLst>
                                          <p:attrName>ppt_x</p:attrName>
                                        </p:attrNameLst>
                                      </p:cBhvr>
                                      <p:tavLst>
                                        <p:tav tm="0">
                                          <p:val>
                                            <p:strVal val="#ppt_x"/>
                                          </p:val>
                                        </p:tav>
                                        <p:tav tm="100000">
                                          <p:val>
                                            <p:strVal val="#ppt_x"/>
                                          </p:val>
                                        </p:tav>
                                      </p:tavLst>
                                    </p:anim>
                                    <p:anim calcmode="lin" valueType="num">
                                      <p:cBhvr>
                                        <p:cTn id="191" dur="1000" fill="hold"/>
                                        <p:tgtEl>
                                          <p:spTgt spid="19"/>
                                        </p:tgtEl>
                                        <p:attrNameLst>
                                          <p:attrName>ppt_y</p:attrName>
                                        </p:attrNameLst>
                                      </p:cBhvr>
                                      <p:tavLst>
                                        <p:tav tm="0">
                                          <p:val>
                                            <p:strVal val="#ppt_y+.1"/>
                                          </p:val>
                                        </p:tav>
                                        <p:tav tm="100000">
                                          <p:val>
                                            <p:strVal val="#ppt_y"/>
                                          </p:val>
                                        </p:tav>
                                      </p:tavLst>
                                    </p:anim>
                                  </p:childTnLst>
                                </p:cTn>
                              </p:par>
                              <p:par>
                                <p:cTn id="192" presetID="42" presetClass="entr" presetSubtype="0" fill="hold" grpId="0" nodeType="withEffect">
                                  <p:stCondLst>
                                    <p:cond delay="0"/>
                                  </p:stCondLst>
                                  <p:childTnLst>
                                    <p:set>
                                      <p:cBhvr>
                                        <p:cTn id="193" dur="1" fill="hold">
                                          <p:stCondLst>
                                            <p:cond delay="0"/>
                                          </p:stCondLst>
                                        </p:cTn>
                                        <p:tgtEl>
                                          <p:spTgt spid="24599"/>
                                        </p:tgtEl>
                                        <p:attrNameLst>
                                          <p:attrName>style.visibility</p:attrName>
                                        </p:attrNameLst>
                                      </p:cBhvr>
                                      <p:to>
                                        <p:strVal val="visible"/>
                                      </p:to>
                                    </p:set>
                                    <p:animEffect transition="in" filter="fade">
                                      <p:cBhvr>
                                        <p:cTn id="194" dur="1000"/>
                                        <p:tgtEl>
                                          <p:spTgt spid="24599"/>
                                        </p:tgtEl>
                                      </p:cBhvr>
                                    </p:animEffect>
                                    <p:anim calcmode="lin" valueType="num">
                                      <p:cBhvr>
                                        <p:cTn id="195" dur="1000" fill="hold"/>
                                        <p:tgtEl>
                                          <p:spTgt spid="24599"/>
                                        </p:tgtEl>
                                        <p:attrNameLst>
                                          <p:attrName>ppt_x</p:attrName>
                                        </p:attrNameLst>
                                      </p:cBhvr>
                                      <p:tavLst>
                                        <p:tav tm="0">
                                          <p:val>
                                            <p:strVal val="#ppt_x"/>
                                          </p:val>
                                        </p:tav>
                                        <p:tav tm="100000">
                                          <p:val>
                                            <p:strVal val="#ppt_x"/>
                                          </p:val>
                                        </p:tav>
                                      </p:tavLst>
                                    </p:anim>
                                    <p:anim calcmode="lin" valueType="num">
                                      <p:cBhvr>
                                        <p:cTn id="196" dur="1000" fill="hold"/>
                                        <p:tgtEl>
                                          <p:spTgt spid="24599"/>
                                        </p:tgtEl>
                                        <p:attrNameLst>
                                          <p:attrName>ppt_y</p:attrName>
                                        </p:attrNameLst>
                                      </p:cBhvr>
                                      <p:tavLst>
                                        <p:tav tm="0">
                                          <p:val>
                                            <p:strVal val="#ppt_y+.1"/>
                                          </p:val>
                                        </p:tav>
                                        <p:tav tm="100000">
                                          <p:val>
                                            <p:strVal val="#ppt_y"/>
                                          </p:val>
                                        </p:tav>
                                      </p:tavLst>
                                    </p:anim>
                                  </p:childTnLst>
                                </p:cTn>
                              </p:par>
                              <p:par>
                                <p:cTn id="197" presetID="42" presetClass="entr" presetSubtype="0" fill="hold" grpId="0" nodeType="withEffect">
                                  <p:stCondLst>
                                    <p:cond delay="0"/>
                                  </p:stCondLst>
                                  <p:childTnLst>
                                    <p:set>
                                      <p:cBhvr>
                                        <p:cTn id="198" dur="1" fill="hold">
                                          <p:stCondLst>
                                            <p:cond delay="0"/>
                                          </p:stCondLst>
                                        </p:cTn>
                                        <p:tgtEl>
                                          <p:spTgt spid="24634"/>
                                        </p:tgtEl>
                                        <p:attrNameLst>
                                          <p:attrName>style.visibility</p:attrName>
                                        </p:attrNameLst>
                                      </p:cBhvr>
                                      <p:to>
                                        <p:strVal val="visible"/>
                                      </p:to>
                                    </p:set>
                                    <p:animEffect transition="in" filter="fade">
                                      <p:cBhvr>
                                        <p:cTn id="199" dur="1000"/>
                                        <p:tgtEl>
                                          <p:spTgt spid="24634"/>
                                        </p:tgtEl>
                                      </p:cBhvr>
                                    </p:animEffect>
                                    <p:anim calcmode="lin" valueType="num">
                                      <p:cBhvr>
                                        <p:cTn id="200" dur="1000" fill="hold"/>
                                        <p:tgtEl>
                                          <p:spTgt spid="24634"/>
                                        </p:tgtEl>
                                        <p:attrNameLst>
                                          <p:attrName>ppt_x</p:attrName>
                                        </p:attrNameLst>
                                      </p:cBhvr>
                                      <p:tavLst>
                                        <p:tav tm="0">
                                          <p:val>
                                            <p:strVal val="#ppt_x"/>
                                          </p:val>
                                        </p:tav>
                                        <p:tav tm="100000">
                                          <p:val>
                                            <p:strVal val="#ppt_x"/>
                                          </p:val>
                                        </p:tav>
                                      </p:tavLst>
                                    </p:anim>
                                    <p:anim calcmode="lin" valueType="num">
                                      <p:cBhvr>
                                        <p:cTn id="201" dur="1000" fill="hold"/>
                                        <p:tgtEl>
                                          <p:spTgt spid="24634"/>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nodePh="1">
                                  <p:stCondLst>
                                    <p:cond delay="0"/>
                                  </p:stCondLst>
                                  <p:endCondLst>
                                    <p:cond evt="begin" delay="0">
                                      <p:tn val="202"/>
                                    </p:cond>
                                  </p:endCondLst>
                                  <p:childTnLst>
                                    <p:set>
                                      <p:cBhvr>
                                        <p:cTn id="203" dur="1" fill="hold">
                                          <p:stCondLst>
                                            <p:cond delay="0"/>
                                          </p:stCondLst>
                                        </p:cTn>
                                        <p:tgtEl>
                                          <p:spTgt spid="24635"/>
                                        </p:tgtEl>
                                        <p:attrNameLst>
                                          <p:attrName>style.visibility</p:attrName>
                                        </p:attrNameLst>
                                      </p:cBhvr>
                                      <p:to>
                                        <p:strVal val="visible"/>
                                      </p:to>
                                    </p:set>
                                    <p:animEffect transition="in" filter="fade">
                                      <p:cBhvr>
                                        <p:cTn id="204" dur="1000"/>
                                        <p:tgtEl>
                                          <p:spTgt spid="24635"/>
                                        </p:tgtEl>
                                      </p:cBhvr>
                                    </p:animEffect>
                                    <p:anim calcmode="lin" valueType="num">
                                      <p:cBhvr>
                                        <p:cTn id="205" dur="1000" fill="hold"/>
                                        <p:tgtEl>
                                          <p:spTgt spid="24635"/>
                                        </p:tgtEl>
                                        <p:attrNameLst>
                                          <p:attrName>ppt_x</p:attrName>
                                        </p:attrNameLst>
                                      </p:cBhvr>
                                      <p:tavLst>
                                        <p:tav tm="0">
                                          <p:val>
                                            <p:strVal val="#ppt_x"/>
                                          </p:val>
                                        </p:tav>
                                        <p:tav tm="100000">
                                          <p:val>
                                            <p:strVal val="#ppt_x"/>
                                          </p:val>
                                        </p:tav>
                                      </p:tavLst>
                                    </p:anim>
                                    <p:anim calcmode="lin" valueType="num">
                                      <p:cBhvr>
                                        <p:cTn id="206" dur="1000" fill="hold"/>
                                        <p:tgtEl>
                                          <p:spTgt spid="24635"/>
                                        </p:tgtEl>
                                        <p:attrNameLst>
                                          <p:attrName>ppt_y</p:attrName>
                                        </p:attrNameLst>
                                      </p:cBhvr>
                                      <p:tavLst>
                                        <p:tav tm="0">
                                          <p:val>
                                            <p:strVal val="#ppt_y+.1"/>
                                          </p:val>
                                        </p:tav>
                                        <p:tav tm="100000">
                                          <p:val>
                                            <p:strVal val="#ppt_y"/>
                                          </p:val>
                                        </p:tav>
                                      </p:tavLst>
                                    </p:anim>
                                  </p:childTnLst>
                                </p:cTn>
                              </p:par>
                              <p:par>
                                <p:cTn id="207" presetID="42" presetClass="entr" presetSubtype="0" fill="hold" nodeType="withEffect">
                                  <p:stCondLst>
                                    <p:cond delay="0"/>
                                  </p:stCondLst>
                                  <p:childTnLst>
                                    <p:set>
                                      <p:cBhvr>
                                        <p:cTn id="208" dur="1" fill="hold">
                                          <p:stCondLst>
                                            <p:cond delay="0"/>
                                          </p:stCondLst>
                                        </p:cTn>
                                        <p:tgtEl>
                                          <p:spTgt spid="133"/>
                                        </p:tgtEl>
                                        <p:attrNameLst>
                                          <p:attrName>style.visibility</p:attrName>
                                        </p:attrNameLst>
                                      </p:cBhvr>
                                      <p:to>
                                        <p:strVal val="visible"/>
                                      </p:to>
                                    </p:set>
                                    <p:animEffect transition="in" filter="fade">
                                      <p:cBhvr>
                                        <p:cTn id="209" dur="1000"/>
                                        <p:tgtEl>
                                          <p:spTgt spid="133"/>
                                        </p:tgtEl>
                                      </p:cBhvr>
                                    </p:animEffect>
                                    <p:anim calcmode="lin" valueType="num">
                                      <p:cBhvr>
                                        <p:cTn id="210" dur="1000" fill="hold"/>
                                        <p:tgtEl>
                                          <p:spTgt spid="133"/>
                                        </p:tgtEl>
                                        <p:attrNameLst>
                                          <p:attrName>ppt_x</p:attrName>
                                        </p:attrNameLst>
                                      </p:cBhvr>
                                      <p:tavLst>
                                        <p:tav tm="0">
                                          <p:val>
                                            <p:strVal val="#ppt_x"/>
                                          </p:val>
                                        </p:tav>
                                        <p:tav tm="100000">
                                          <p:val>
                                            <p:strVal val="#ppt_x"/>
                                          </p:val>
                                        </p:tav>
                                      </p:tavLst>
                                    </p:anim>
                                    <p:anim calcmode="lin" valueType="num">
                                      <p:cBhvr>
                                        <p:cTn id="211" dur="1000" fill="hold"/>
                                        <p:tgtEl>
                                          <p:spTgt spid="133"/>
                                        </p:tgtEl>
                                        <p:attrNameLst>
                                          <p:attrName>ppt_y</p:attrName>
                                        </p:attrNameLst>
                                      </p:cBhvr>
                                      <p:tavLst>
                                        <p:tav tm="0">
                                          <p:val>
                                            <p:strVal val="#ppt_y+.1"/>
                                          </p:val>
                                        </p:tav>
                                        <p:tav tm="100000">
                                          <p:val>
                                            <p:strVal val="#ppt_y"/>
                                          </p:val>
                                        </p:tav>
                                      </p:tavLst>
                                    </p:anim>
                                  </p:childTnLst>
                                </p:cTn>
                              </p:par>
                              <p:par>
                                <p:cTn id="212" presetID="42" presetClass="entr" presetSubtype="0" fill="hold" nodeType="withEffect">
                                  <p:stCondLst>
                                    <p:cond delay="0"/>
                                  </p:stCondLst>
                                  <p:childTnLst>
                                    <p:set>
                                      <p:cBhvr>
                                        <p:cTn id="213" dur="1" fill="hold">
                                          <p:stCondLst>
                                            <p:cond delay="0"/>
                                          </p:stCondLst>
                                        </p:cTn>
                                        <p:tgtEl>
                                          <p:spTgt spid="142"/>
                                        </p:tgtEl>
                                        <p:attrNameLst>
                                          <p:attrName>style.visibility</p:attrName>
                                        </p:attrNameLst>
                                      </p:cBhvr>
                                      <p:to>
                                        <p:strVal val="visible"/>
                                      </p:to>
                                    </p:set>
                                    <p:animEffect transition="in" filter="fade">
                                      <p:cBhvr>
                                        <p:cTn id="214" dur="1000"/>
                                        <p:tgtEl>
                                          <p:spTgt spid="142"/>
                                        </p:tgtEl>
                                      </p:cBhvr>
                                    </p:animEffect>
                                    <p:anim calcmode="lin" valueType="num">
                                      <p:cBhvr>
                                        <p:cTn id="215" dur="1000" fill="hold"/>
                                        <p:tgtEl>
                                          <p:spTgt spid="142"/>
                                        </p:tgtEl>
                                        <p:attrNameLst>
                                          <p:attrName>ppt_x</p:attrName>
                                        </p:attrNameLst>
                                      </p:cBhvr>
                                      <p:tavLst>
                                        <p:tav tm="0">
                                          <p:val>
                                            <p:strVal val="#ppt_x"/>
                                          </p:val>
                                        </p:tav>
                                        <p:tav tm="100000">
                                          <p:val>
                                            <p:strVal val="#ppt_x"/>
                                          </p:val>
                                        </p:tav>
                                      </p:tavLst>
                                    </p:anim>
                                    <p:anim calcmode="lin" valueType="num">
                                      <p:cBhvr>
                                        <p:cTn id="216" dur="1000" fill="hold"/>
                                        <p:tgtEl>
                                          <p:spTgt spid="142"/>
                                        </p:tgtEl>
                                        <p:attrNameLst>
                                          <p:attrName>ppt_y</p:attrName>
                                        </p:attrNameLst>
                                      </p:cBhvr>
                                      <p:tavLst>
                                        <p:tav tm="0">
                                          <p:val>
                                            <p:strVal val="#ppt_y+.1"/>
                                          </p:val>
                                        </p:tav>
                                        <p:tav tm="100000">
                                          <p:val>
                                            <p:strVal val="#ppt_y"/>
                                          </p:val>
                                        </p:tav>
                                      </p:tavLst>
                                    </p:anim>
                                  </p:childTnLst>
                                </p:cTn>
                              </p:par>
                              <p:par>
                                <p:cTn id="217" presetID="42" presetClass="entr" presetSubtype="0" fill="hold" nodeType="withEffect">
                                  <p:stCondLst>
                                    <p:cond delay="0"/>
                                  </p:stCondLst>
                                  <p:childTnLst>
                                    <p:set>
                                      <p:cBhvr>
                                        <p:cTn id="218" dur="1" fill="hold">
                                          <p:stCondLst>
                                            <p:cond delay="0"/>
                                          </p:stCondLst>
                                        </p:cTn>
                                        <p:tgtEl>
                                          <p:spTgt spid="169"/>
                                        </p:tgtEl>
                                        <p:attrNameLst>
                                          <p:attrName>style.visibility</p:attrName>
                                        </p:attrNameLst>
                                      </p:cBhvr>
                                      <p:to>
                                        <p:strVal val="visible"/>
                                      </p:to>
                                    </p:set>
                                    <p:animEffect transition="in" filter="fade">
                                      <p:cBhvr>
                                        <p:cTn id="219" dur="1000"/>
                                        <p:tgtEl>
                                          <p:spTgt spid="169"/>
                                        </p:tgtEl>
                                      </p:cBhvr>
                                    </p:animEffect>
                                    <p:anim calcmode="lin" valueType="num">
                                      <p:cBhvr>
                                        <p:cTn id="220" dur="1000" fill="hold"/>
                                        <p:tgtEl>
                                          <p:spTgt spid="169"/>
                                        </p:tgtEl>
                                        <p:attrNameLst>
                                          <p:attrName>ppt_x</p:attrName>
                                        </p:attrNameLst>
                                      </p:cBhvr>
                                      <p:tavLst>
                                        <p:tav tm="0">
                                          <p:val>
                                            <p:strVal val="#ppt_x"/>
                                          </p:val>
                                        </p:tav>
                                        <p:tav tm="100000">
                                          <p:val>
                                            <p:strVal val="#ppt_x"/>
                                          </p:val>
                                        </p:tav>
                                      </p:tavLst>
                                    </p:anim>
                                    <p:anim calcmode="lin" valueType="num">
                                      <p:cBhvr>
                                        <p:cTn id="221" dur="1000" fill="hold"/>
                                        <p:tgtEl>
                                          <p:spTgt spid="169"/>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178"/>
                                        </p:tgtEl>
                                        <p:attrNameLst>
                                          <p:attrName>style.visibility</p:attrName>
                                        </p:attrNameLst>
                                      </p:cBhvr>
                                      <p:to>
                                        <p:strVal val="visible"/>
                                      </p:to>
                                    </p:set>
                                    <p:animEffect transition="in" filter="fade">
                                      <p:cBhvr>
                                        <p:cTn id="224" dur="1000"/>
                                        <p:tgtEl>
                                          <p:spTgt spid="178"/>
                                        </p:tgtEl>
                                      </p:cBhvr>
                                    </p:animEffect>
                                    <p:anim calcmode="lin" valueType="num">
                                      <p:cBhvr>
                                        <p:cTn id="225" dur="1000" fill="hold"/>
                                        <p:tgtEl>
                                          <p:spTgt spid="178"/>
                                        </p:tgtEl>
                                        <p:attrNameLst>
                                          <p:attrName>ppt_x</p:attrName>
                                        </p:attrNameLst>
                                      </p:cBhvr>
                                      <p:tavLst>
                                        <p:tav tm="0">
                                          <p:val>
                                            <p:strVal val="#ppt_x"/>
                                          </p:val>
                                        </p:tav>
                                        <p:tav tm="100000">
                                          <p:val>
                                            <p:strVal val="#ppt_x"/>
                                          </p:val>
                                        </p:tav>
                                      </p:tavLst>
                                    </p:anim>
                                    <p:anim calcmode="lin" valueType="num">
                                      <p:cBhvr>
                                        <p:cTn id="226" dur="1000" fill="hold"/>
                                        <p:tgtEl>
                                          <p:spTgt spid="178"/>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179"/>
                                        </p:tgtEl>
                                        <p:attrNameLst>
                                          <p:attrName>style.visibility</p:attrName>
                                        </p:attrNameLst>
                                      </p:cBhvr>
                                      <p:to>
                                        <p:strVal val="visible"/>
                                      </p:to>
                                    </p:set>
                                    <p:animEffect transition="in" filter="fade">
                                      <p:cBhvr>
                                        <p:cTn id="229" dur="1000"/>
                                        <p:tgtEl>
                                          <p:spTgt spid="179"/>
                                        </p:tgtEl>
                                      </p:cBhvr>
                                    </p:animEffect>
                                    <p:anim calcmode="lin" valueType="num">
                                      <p:cBhvr>
                                        <p:cTn id="230" dur="1000" fill="hold"/>
                                        <p:tgtEl>
                                          <p:spTgt spid="179"/>
                                        </p:tgtEl>
                                        <p:attrNameLst>
                                          <p:attrName>ppt_x</p:attrName>
                                        </p:attrNameLst>
                                      </p:cBhvr>
                                      <p:tavLst>
                                        <p:tav tm="0">
                                          <p:val>
                                            <p:strVal val="#ppt_x"/>
                                          </p:val>
                                        </p:tav>
                                        <p:tav tm="100000">
                                          <p:val>
                                            <p:strVal val="#ppt_x"/>
                                          </p:val>
                                        </p:tav>
                                      </p:tavLst>
                                    </p:anim>
                                    <p:anim calcmode="lin" valueType="num">
                                      <p:cBhvr>
                                        <p:cTn id="231" dur="1000" fill="hold"/>
                                        <p:tgtEl>
                                          <p:spTgt spid="179"/>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180"/>
                                        </p:tgtEl>
                                        <p:attrNameLst>
                                          <p:attrName>style.visibility</p:attrName>
                                        </p:attrNameLst>
                                      </p:cBhvr>
                                      <p:to>
                                        <p:strVal val="visible"/>
                                      </p:to>
                                    </p:set>
                                    <p:animEffect transition="in" filter="fade">
                                      <p:cBhvr>
                                        <p:cTn id="234" dur="1000"/>
                                        <p:tgtEl>
                                          <p:spTgt spid="180"/>
                                        </p:tgtEl>
                                      </p:cBhvr>
                                    </p:animEffect>
                                    <p:anim calcmode="lin" valueType="num">
                                      <p:cBhvr>
                                        <p:cTn id="235" dur="1000" fill="hold"/>
                                        <p:tgtEl>
                                          <p:spTgt spid="180"/>
                                        </p:tgtEl>
                                        <p:attrNameLst>
                                          <p:attrName>ppt_x</p:attrName>
                                        </p:attrNameLst>
                                      </p:cBhvr>
                                      <p:tavLst>
                                        <p:tav tm="0">
                                          <p:val>
                                            <p:strVal val="#ppt_x"/>
                                          </p:val>
                                        </p:tav>
                                        <p:tav tm="100000">
                                          <p:val>
                                            <p:strVal val="#ppt_x"/>
                                          </p:val>
                                        </p:tav>
                                      </p:tavLst>
                                    </p:anim>
                                    <p:anim calcmode="lin" valueType="num">
                                      <p:cBhvr>
                                        <p:cTn id="236"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47" presetClass="entr" presetSubtype="0" fill="hold" grpId="0" nodeType="clickEffect">
                                  <p:stCondLst>
                                    <p:cond delay="0"/>
                                  </p:stCondLst>
                                  <p:childTnLst>
                                    <p:set>
                                      <p:cBhvr>
                                        <p:cTn id="240" dur="1" fill="hold">
                                          <p:stCondLst>
                                            <p:cond delay="0"/>
                                          </p:stCondLst>
                                        </p:cTn>
                                        <p:tgtEl>
                                          <p:spTgt spid="24581"/>
                                        </p:tgtEl>
                                        <p:attrNameLst>
                                          <p:attrName>style.visibility</p:attrName>
                                        </p:attrNameLst>
                                      </p:cBhvr>
                                      <p:to>
                                        <p:strVal val="visible"/>
                                      </p:to>
                                    </p:set>
                                    <p:animEffect transition="in" filter="fade">
                                      <p:cBhvr>
                                        <p:cTn id="241" dur="1000"/>
                                        <p:tgtEl>
                                          <p:spTgt spid="24581"/>
                                        </p:tgtEl>
                                      </p:cBhvr>
                                    </p:animEffect>
                                    <p:anim calcmode="lin" valueType="num">
                                      <p:cBhvr>
                                        <p:cTn id="242" dur="1000" fill="hold"/>
                                        <p:tgtEl>
                                          <p:spTgt spid="24581"/>
                                        </p:tgtEl>
                                        <p:attrNameLst>
                                          <p:attrName>ppt_x</p:attrName>
                                        </p:attrNameLst>
                                      </p:cBhvr>
                                      <p:tavLst>
                                        <p:tav tm="0">
                                          <p:val>
                                            <p:strVal val="#ppt_x"/>
                                          </p:val>
                                        </p:tav>
                                        <p:tav tm="100000">
                                          <p:val>
                                            <p:strVal val="#ppt_x"/>
                                          </p:val>
                                        </p:tav>
                                      </p:tavLst>
                                    </p:anim>
                                    <p:anim calcmode="lin" valueType="num">
                                      <p:cBhvr>
                                        <p:cTn id="243" dur="1000" fill="hold"/>
                                        <p:tgtEl>
                                          <p:spTgt spid="24581"/>
                                        </p:tgtEl>
                                        <p:attrNameLst>
                                          <p:attrName>ppt_y</p:attrName>
                                        </p:attrNameLst>
                                      </p:cBhvr>
                                      <p:tavLst>
                                        <p:tav tm="0">
                                          <p:val>
                                            <p:strVal val="#ppt_y-.1"/>
                                          </p:val>
                                        </p:tav>
                                        <p:tav tm="100000">
                                          <p:val>
                                            <p:strVal val="#ppt_y"/>
                                          </p:val>
                                        </p:tav>
                                      </p:tavLst>
                                    </p:anim>
                                  </p:childTnLst>
                                </p:cTn>
                              </p:par>
                              <p:par>
                                <p:cTn id="244" presetID="47" presetClass="entr" presetSubtype="0" fill="hold" grpId="0" nodeType="withEffect" nodePh="1">
                                  <p:stCondLst>
                                    <p:cond delay="0"/>
                                  </p:stCondLst>
                                  <p:endCondLst>
                                    <p:cond evt="begin" delay="0">
                                      <p:tn val="244"/>
                                    </p:cond>
                                  </p:endCondLst>
                                  <p:childTnLst>
                                    <p:set>
                                      <p:cBhvr>
                                        <p:cTn id="245" dur="1" fill="hold">
                                          <p:stCondLst>
                                            <p:cond delay="0"/>
                                          </p:stCondLst>
                                        </p:cTn>
                                        <p:tgtEl>
                                          <p:spTgt spid="24582"/>
                                        </p:tgtEl>
                                        <p:attrNameLst>
                                          <p:attrName>style.visibility</p:attrName>
                                        </p:attrNameLst>
                                      </p:cBhvr>
                                      <p:to>
                                        <p:strVal val="visible"/>
                                      </p:to>
                                    </p:set>
                                    <p:animEffect transition="in" filter="fade">
                                      <p:cBhvr>
                                        <p:cTn id="246" dur="1000"/>
                                        <p:tgtEl>
                                          <p:spTgt spid="24582"/>
                                        </p:tgtEl>
                                      </p:cBhvr>
                                    </p:animEffect>
                                    <p:anim calcmode="lin" valueType="num">
                                      <p:cBhvr>
                                        <p:cTn id="247" dur="1000" fill="hold"/>
                                        <p:tgtEl>
                                          <p:spTgt spid="24582"/>
                                        </p:tgtEl>
                                        <p:attrNameLst>
                                          <p:attrName>ppt_x</p:attrName>
                                        </p:attrNameLst>
                                      </p:cBhvr>
                                      <p:tavLst>
                                        <p:tav tm="0">
                                          <p:val>
                                            <p:strVal val="#ppt_x"/>
                                          </p:val>
                                        </p:tav>
                                        <p:tav tm="100000">
                                          <p:val>
                                            <p:strVal val="#ppt_x"/>
                                          </p:val>
                                        </p:tav>
                                      </p:tavLst>
                                    </p:anim>
                                    <p:anim calcmode="lin" valueType="num">
                                      <p:cBhvr>
                                        <p:cTn id="248" dur="1000" fill="hold"/>
                                        <p:tgtEl>
                                          <p:spTgt spid="24582"/>
                                        </p:tgtEl>
                                        <p:attrNameLst>
                                          <p:attrName>ppt_y</p:attrName>
                                        </p:attrNameLst>
                                      </p:cBhvr>
                                      <p:tavLst>
                                        <p:tav tm="0">
                                          <p:val>
                                            <p:strVal val="#ppt_y-.1"/>
                                          </p:val>
                                        </p:tav>
                                        <p:tav tm="100000">
                                          <p:val>
                                            <p:strVal val="#ppt_y"/>
                                          </p:val>
                                        </p:tav>
                                      </p:tavLst>
                                    </p:anim>
                                  </p:childTnLst>
                                </p:cTn>
                              </p:par>
                              <p:par>
                                <p:cTn id="249" presetID="47" presetClass="entr" presetSubtype="0" fill="hold" grpId="0" nodeType="withEffect">
                                  <p:stCondLst>
                                    <p:cond delay="0"/>
                                  </p:stCondLst>
                                  <p:childTnLst>
                                    <p:set>
                                      <p:cBhvr>
                                        <p:cTn id="250" dur="1" fill="hold">
                                          <p:stCondLst>
                                            <p:cond delay="0"/>
                                          </p:stCondLst>
                                        </p:cTn>
                                        <p:tgtEl>
                                          <p:spTgt spid="24616"/>
                                        </p:tgtEl>
                                        <p:attrNameLst>
                                          <p:attrName>style.visibility</p:attrName>
                                        </p:attrNameLst>
                                      </p:cBhvr>
                                      <p:to>
                                        <p:strVal val="visible"/>
                                      </p:to>
                                    </p:set>
                                    <p:animEffect transition="in" filter="fade">
                                      <p:cBhvr>
                                        <p:cTn id="251" dur="1000"/>
                                        <p:tgtEl>
                                          <p:spTgt spid="24616"/>
                                        </p:tgtEl>
                                      </p:cBhvr>
                                    </p:animEffect>
                                    <p:anim calcmode="lin" valueType="num">
                                      <p:cBhvr>
                                        <p:cTn id="252" dur="1000" fill="hold"/>
                                        <p:tgtEl>
                                          <p:spTgt spid="24616"/>
                                        </p:tgtEl>
                                        <p:attrNameLst>
                                          <p:attrName>ppt_x</p:attrName>
                                        </p:attrNameLst>
                                      </p:cBhvr>
                                      <p:tavLst>
                                        <p:tav tm="0">
                                          <p:val>
                                            <p:strVal val="#ppt_x"/>
                                          </p:val>
                                        </p:tav>
                                        <p:tav tm="100000">
                                          <p:val>
                                            <p:strVal val="#ppt_x"/>
                                          </p:val>
                                        </p:tav>
                                      </p:tavLst>
                                    </p:anim>
                                    <p:anim calcmode="lin" valueType="num">
                                      <p:cBhvr>
                                        <p:cTn id="253" dur="1000" fill="hold"/>
                                        <p:tgtEl>
                                          <p:spTgt spid="24616"/>
                                        </p:tgtEl>
                                        <p:attrNameLst>
                                          <p:attrName>ppt_y</p:attrName>
                                        </p:attrNameLst>
                                      </p:cBhvr>
                                      <p:tavLst>
                                        <p:tav tm="0">
                                          <p:val>
                                            <p:strVal val="#ppt_y-.1"/>
                                          </p:val>
                                        </p:tav>
                                        <p:tav tm="100000">
                                          <p:val>
                                            <p:strVal val="#ppt_y"/>
                                          </p:val>
                                        </p:tav>
                                      </p:tavLst>
                                    </p:anim>
                                  </p:childTnLst>
                                </p:cTn>
                              </p:par>
                              <p:par>
                                <p:cTn id="254" presetID="47" presetClass="entr" presetSubtype="0" fill="hold" nodeType="withEffect">
                                  <p:stCondLst>
                                    <p:cond delay="0"/>
                                  </p:stCondLst>
                                  <p:childTnLst>
                                    <p:set>
                                      <p:cBhvr>
                                        <p:cTn id="255" dur="1" fill="hold">
                                          <p:stCondLst>
                                            <p:cond delay="0"/>
                                          </p:stCondLst>
                                        </p:cTn>
                                        <p:tgtEl>
                                          <p:spTgt spid="151"/>
                                        </p:tgtEl>
                                        <p:attrNameLst>
                                          <p:attrName>style.visibility</p:attrName>
                                        </p:attrNameLst>
                                      </p:cBhvr>
                                      <p:to>
                                        <p:strVal val="visible"/>
                                      </p:to>
                                    </p:set>
                                    <p:animEffect transition="in" filter="fade">
                                      <p:cBhvr>
                                        <p:cTn id="256" dur="1000"/>
                                        <p:tgtEl>
                                          <p:spTgt spid="151"/>
                                        </p:tgtEl>
                                      </p:cBhvr>
                                    </p:animEffect>
                                    <p:anim calcmode="lin" valueType="num">
                                      <p:cBhvr>
                                        <p:cTn id="257" dur="1000" fill="hold"/>
                                        <p:tgtEl>
                                          <p:spTgt spid="151"/>
                                        </p:tgtEl>
                                        <p:attrNameLst>
                                          <p:attrName>ppt_x</p:attrName>
                                        </p:attrNameLst>
                                      </p:cBhvr>
                                      <p:tavLst>
                                        <p:tav tm="0">
                                          <p:val>
                                            <p:strVal val="#ppt_x"/>
                                          </p:val>
                                        </p:tav>
                                        <p:tav tm="100000">
                                          <p:val>
                                            <p:strVal val="#ppt_x"/>
                                          </p:val>
                                        </p:tav>
                                      </p:tavLst>
                                    </p:anim>
                                    <p:anim calcmode="lin" valueType="num">
                                      <p:cBhvr>
                                        <p:cTn id="258" dur="1000" fill="hold"/>
                                        <p:tgtEl>
                                          <p:spTgt spid="151"/>
                                        </p:tgtEl>
                                        <p:attrNameLst>
                                          <p:attrName>ppt_y</p:attrName>
                                        </p:attrNameLst>
                                      </p:cBhvr>
                                      <p:tavLst>
                                        <p:tav tm="0">
                                          <p:val>
                                            <p:strVal val="#ppt_y-.1"/>
                                          </p:val>
                                        </p:tav>
                                        <p:tav tm="100000">
                                          <p:val>
                                            <p:strVal val="#ppt_y"/>
                                          </p:val>
                                        </p:tav>
                                      </p:tavLst>
                                    </p:anim>
                                  </p:childTnLst>
                                </p:cTn>
                              </p:par>
                              <p:par>
                                <p:cTn id="259" presetID="47" presetClass="entr" presetSubtype="0" fill="hold" nodeType="withEffect">
                                  <p:stCondLst>
                                    <p:cond delay="0"/>
                                  </p:stCondLst>
                                  <p:childTnLst>
                                    <p:set>
                                      <p:cBhvr>
                                        <p:cTn id="260" dur="1" fill="hold">
                                          <p:stCondLst>
                                            <p:cond delay="0"/>
                                          </p:stCondLst>
                                        </p:cTn>
                                        <p:tgtEl>
                                          <p:spTgt spid="160"/>
                                        </p:tgtEl>
                                        <p:attrNameLst>
                                          <p:attrName>style.visibility</p:attrName>
                                        </p:attrNameLst>
                                      </p:cBhvr>
                                      <p:to>
                                        <p:strVal val="visible"/>
                                      </p:to>
                                    </p:set>
                                    <p:animEffect transition="in" filter="fade">
                                      <p:cBhvr>
                                        <p:cTn id="261" dur="1000"/>
                                        <p:tgtEl>
                                          <p:spTgt spid="160"/>
                                        </p:tgtEl>
                                      </p:cBhvr>
                                    </p:animEffect>
                                    <p:anim calcmode="lin" valueType="num">
                                      <p:cBhvr>
                                        <p:cTn id="262" dur="1000" fill="hold"/>
                                        <p:tgtEl>
                                          <p:spTgt spid="160"/>
                                        </p:tgtEl>
                                        <p:attrNameLst>
                                          <p:attrName>ppt_x</p:attrName>
                                        </p:attrNameLst>
                                      </p:cBhvr>
                                      <p:tavLst>
                                        <p:tav tm="0">
                                          <p:val>
                                            <p:strVal val="#ppt_x"/>
                                          </p:val>
                                        </p:tav>
                                        <p:tav tm="100000">
                                          <p:val>
                                            <p:strVal val="#ppt_x"/>
                                          </p:val>
                                        </p:tav>
                                      </p:tavLst>
                                    </p:anim>
                                    <p:anim calcmode="lin" valueType="num">
                                      <p:cBhvr>
                                        <p:cTn id="263" dur="1000" fill="hold"/>
                                        <p:tgtEl>
                                          <p:spTgt spid="160"/>
                                        </p:tgtEl>
                                        <p:attrNameLst>
                                          <p:attrName>ppt_y</p:attrName>
                                        </p:attrNameLst>
                                      </p:cBhvr>
                                      <p:tavLst>
                                        <p:tav tm="0">
                                          <p:val>
                                            <p:strVal val="#ppt_y-.1"/>
                                          </p:val>
                                        </p:tav>
                                        <p:tav tm="100000">
                                          <p:val>
                                            <p:strVal val="#ppt_y"/>
                                          </p:val>
                                        </p:tav>
                                      </p:tavLst>
                                    </p:anim>
                                  </p:childTnLst>
                                </p:cTn>
                              </p:par>
                              <p:par>
                                <p:cTn id="264" presetID="47" presetClass="entr" presetSubtype="0" fill="hold" grpId="0" nodeType="withEffect">
                                  <p:stCondLst>
                                    <p:cond delay="0"/>
                                  </p:stCondLst>
                                  <p:childTnLst>
                                    <p:set>
                                      <p:cBhvr>
                                        <p:cTn id="265" dur="1" fill="hold">
                                          <p:stCondLst>
                                            <p:cond delay="0"/>
                                          </p:stCondLst>
                                        </p:cTn>
                                        <p:tgtEl>
                                          <p:spTgt spid="181"/>
                                        </p:tgtEl>
                                        <p:attrNameLst>
                                          <p:attrName>style.visibility</p:attrName>
                                        </p:attrNameLst>
                                      </p:cBhvr>
                                      <p:to>
                                        <p:strVal val="visible"/>
                                      </p:to>
                                    </p:set>
                                    <p:animEffect transition="in" filter="fade">
                                      <p:cBhvr>
                                        <p:cTn id="266" dur="1000"/>
                                        <p:tgtEl>
                                          <p:spTgt spid="181"/>
                                        </p:tgtEl>
                                      </p:cBhvr>
                                    </p:animEffect>
                                    <p:anim calcmode="lin" valueType="num">
                                      <p:cBhvr>
                                        <p:cTn id="267" dur="1000" fill="hold"/>
                                        <p:tgtEl>
                                          <p:spTgt spid="181"/>
                                        </p:tgtEl>
                                        <p:attrNameLst>
                                          <p:attrName>ppt_x</p:attrName>
                                        </p:attrNameLst>
                                      </p:cBhvr>
                                      <p:tavLst>
                                        <p:tav tm="0">
                                          <p:val>
                                            <p:strVal val="#ppt_x"/>
                                          </p:val>
                                        </p:tav>
                                        <p:tav tm="100000">
                                          <p:val>
                                            <p:strVal val="#ppt_x"/>
                                          </p:val>
                                        </p:tav>
                                      </p:tavLst>
                                    </p:anim>
                                    <p:anim calcmode="lin" valueType="num">
                                      <p:cBhvr>
                                        <p:cTn id="268" dur="1000" fill="hold"/>
                                        <p:tgtEl>
                                          <p:spTgt spid="181"/>
                                        </p:tgtEl>
                                        <p:attrNameLst>
                                          <p:attrName>ppt_y</p:attrName>
                                        </p:attrNameLst>
                                      </p:cBhvr>
                                      <p:tavLst>
                                        <p:tav tm="0">
                                          <p:val>
                                            <p:strVal val="#ppt_y-.1"/>
                                          </p:val>
                                        </p:tav>
                                        <p:tav tm="100000">
                                          <p:val>
                                            <p:strVal val="#ppt_y"/>
                                          </p:val>
                                        </p:tav>
                                      </p:tavLst>
                                    </p:anim>
                                  </p:childTnLst>
                                </p:cTn>
                              </p:par>
                              <p:par>
                                <p:cTn id="269" presetID="47" presetClass="entr" presetSubtype="0" fill="hold" grpId="0" nodeType="withEffect">
                                  <p:stCondLst>
                                    <p:cond delay="0"/>
                                  </p:stCondLst>
                                  <p:childTnLst>
                                    <p:set>
                                      <p:cBhvr>
                                        <p:cTn id="270" dur="1" fill="hold">
                                          <p:stCondLst>
                                            <p:cond delay="0"/>
                                          </p:stCondLst>
                                        </p:cTn>
                                        <p:tgtEl>
                                          <p:spTgt spid="182"/>
                                        </p:tgtEl>
                                        <p:attrNameLst>
                                          <p:attrName>style.visibility</p:attrName>
                                        </p:attrNameLst>
                                      </p:cBhvr>
                                      <p:to>
                                        <p:strVal val="visible"/>
                                      </p:to>
                                    </p:set>
                                    <p:animEffect transition="in" filter="fade">
                                      <p:cBhvr>
                                        <p:cTn id="271" dur="1000"/>
                                        <p:tgtEl>
                                          <p:spTgt spid="182"/>
                                        </p:tgtEl>
                                      </p:cBhvr>
                                    </p:animEffect>
                                    <p:anim calcmode="lin" valueType="num">
                                      <p:cBhvr>
                                        <p:cTn id="272" dur="1000" fill="hold"/>
                                        <p:tgtEl>
                                          <p:spTgt spid="182"/>
                                        </p:tgtEl>
                                        <p:attrNameLst>
                                          <p:attrName>ppt_x</p:attrName>
                                        </p:attrNameLst>
                                      </p:cBhvr>
                                      <p:tavLst>
                                        <p:tav tm="0">
                                          <p:val>
                                            <p:strVal val="#ppt_x"/>
                                          </p:val>
                                        </p:tav>
                                        <p:tav tm="100000">
                                          <p:val>
                                            <p:strVal val="#ppt_x"/>
                                          </p:val>
                                        </p:tav>
                                      </p:tavLst>
                                    </p:anim>
                                    <p:anim calcmode="lin" valueType="num">
                                      <p:cBhvr>
                                        <p:cTn id="273"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9" grpId="0" animBg="1"/>
      <p:bldP spid="25" grpId="0" animBg="1"/>
      <p:bldP spid="26" grpId="0" animBg="1"/>
      <p:bldP spid="27" grpId="0" animBg="1"/>
      <p:bldP spid="28" grpId="0" animBg="1"/>
      <p:bldP spid="24581" grpId="0" animBg="1"/>
      <p:bldP spid="24582" grpId="0"/>
      <p:bldP spid="24588" grpId="0" animBg="1"/>
      <p:bldP spid="24589" grpId="0" animBg="1"/>
      <p:bldP spid="24590" grpId="0" animBg="1"/>
      <p:bldP spid="24591" grpId="0" animBg="1"/>
      <p:bldP spid="24599" grpId="0" animBg="1"/>
      <p:bldP spid="24605" grpId="0" animBg="1"/>
      <p:bldP spid="24606" grpId="0" animBg="1"/>
      <p:bldP spid="24607" grpId="0" animBg="1"/>
      <p:bldP spid="24623" grpId="0" animBg="1"/>
      <p:bldP spid="24624" grpId="0" animBg="1"/>
      <p:bldP spid="24625" grpId="0" animBg="1"/>
      <p:bldP spid="24626" grpId="0" animBg="1"/>
      <p:bldP spid="24634" grpId="0" animBg="1"/>
      <p:bldP spid="24635" grpId="0"/>
      <p:bldP spid="105" grpId="0" animBg="1"/>
      <p:bldP spid="106" grpId="0" animBg="1"/>
      <p:bldP spid="107" grpId="0" animBg="1"/>
      <p:bldP spid="110" grpId="0" animBg="1"/>
      <p:bldP spid="111" grpId="0" animBg="1"/>
      <p:bldP spid="112" grpId="0" animBg="1"/>
      <p:bldP spid="114" grpId="0" animBg="1"/>
      <p:bldP spid="115" grpId="0" animBg="1"/>
      <p:bldP spid="116" grpId="0" animBg="1"/>
      <p:bldP spid="118" grpId="0" animBg="1"/>
      <p:bldP spid="119" grpId="0" animBg="1"/>
      <p:bldP spid="120" grpId="0" animBg="1"/>
      <p:bldP spid="24608" grpId="0" animBg="1"/>
      <p:bldP spid="24616" grpId="0" animBg="1"/>
      <p:bldP spid="178" grpId="0"/>
      <p:bldP spid="179" grpId="0"/>
      <p:bldP spid="180" grpId="0"/>
      <p:bldP spid="181" grpId="0"/>
      <p:bldP spid="1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25400" y="3014663"/>
            <a:ext cx="12303126" cy="3892550"/>
            <a:chOff x="-16" y="1899"/>
            <a:chExt cx="7750" cy="2452"/>
          </a:xfrm>
        </p:grpSpPr>
        <p:sp>
          <p:nvSpPr>
            <p:cNvPr id="5" name="AutoShape 3"/>
            <p:cNvSpPr>
              <a:spLocks noChangeAspect="1" noChangeArrowheads="1" noTextEdit="1"/>
            </p:cNvSpPr>
            <p:nvPr/>
          </p:nvSpPr>
          <p:spPr bwMode="auto">
            <a:xfrm>
              <a:off x="0" y="1899"/>
              <a:ext cx="7721" cy="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6" name="Group 205"/>
            <p:cNvGrpSpPr/>
            <p:nvPr/>
          </p:nvGrpSpPr>
          <p:grpSpPr bwMode="auto">
            <a:xfrm>
              <a:off x="116" y="2258"/>
              <a:ext cx="7576" cy="2065"/>
              <a:chOff x="116" y="2258"/>
              <a:chExt cx="7576" cy="2065"/>
            </a:xfrm>
          </p:grpSpPr>
          <p:sp>
            <p:nvSpPr>
              <p:cNvPr id="870" name="Freeform 6"/>
              <p:cNvSpPr/>
              <p:nvPr/>
            </p:nvSpPr>
            <p:spPr bwMode="auto">
              <a:xfrm>
                <a:off x="3619" y="2258"/>
                <a:ext cx="349" cy="177"/>
              </a:xfrm>
              <a:custGeom>
                <a:avLst/>
                <a:gdLst>
                  <a:gd name="T0" fmla="*/ 131 w 133"/>
                  <a:gd name="T1" fmla="*/ 64 h 64"/>
                  <a:gd name="T2" fmla="*/ 133 w 133"/>
                  <a:gd name="T3" fmla="*/ 55 h 64"/>
                  <a:gd name="T4" fmla="*/ 132 w 133"/>
                  <a:gd name="T5" fmla="*/ 46 h 64"/>
                  <a:gd name="T6" fmla="*/ 128 w 133"/>
                  <a:gd name="T7" fmla="*/ 38 h 64"/>
                  <a:gd name="T8" fmla="*/ 118 w 133"/>
                  <a:gd name="T9" fmla="*/ 28 h 64"/>
                  <a:gd name="T10" fmla="*/ 104 w 133"/>
                  <a:gd name="T11" fmla="*/ 24 h 64"/>
                  <a:gd name="T12" fmla="*/ 90 w 133"/>
                  <a:gd name="T13" fmla="*/ 28 h 64"/>
                  <a:gd name="T14" fmla="*/ 90 w 133"/>
                  <a:gd name="T15" fmla="*/ 28 h 64"/>
                  <a:gd name="T16" fmla="*/ 89 w 133"/>
                  <a:gd name="T17" fmla="*/ 27 h 64"/>
                  <a:gd name="T18" fmla="*/ 89 w 133"/>
                  <a:gd name="T19" fmla="*/ 22 h 64"/>
                  <a:gd name="T20" fmla="*/ 76 w 133"/>
                  <a:gd name="T21" fmla="*/ 5 h 64"/>
                  <a:gd name="T22" fmla="*/ 54 w 133"/>
                  <a:gd name="T23" fmla="*/ 2 h 64"/>
                  <a:gd name="T24" fmla="*/ 34 w 133"/>
                  <a:gd name="T25" fmla="*/ 23 h 64"/>
                  <a:gd name="T26" fmla="*/ 33 w 133"/>
                  <a:gd name="T27" fmla="*/ 34 h 64"/>
                  <a:gd name="T28" fmla="*/ 33 w 133"/>
                  <a:gd name="T29" fmla="*/ 34 h 64"/>
                  <a:gd name="T30" fmla="*/ 14 w 133"/>
                  <a:gd name="T31" fmla="*/ 37 h 64"/>
                  <a:gd name="T32" fmla="*/ 4 w 133"/>
                  <a:gd name="T33" fmla="*/ 47 h 64"/>
                  <a:gd name="T34" fmla="*/ 4 w 133"/>
                  <a:gd name="T35" fmla="*/ 46 h 64"/>
                  <a:gd name="T36" fmla="*/ 4 w 133"/>
                  <a:gd name="T37" fmla="*/ 46 h 64"/>
                  <a:gd name="T38" fmla="*/ 1 w 133"/>
                  <a:gd name="T39" fmla="*/ 64 h 64"/>
                  <a:gd name="T40" fmla="*/ 131 w 133"/>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64">
                    <a:moveTo>
                      <a:pt x="131" y="64"/>
                    </a:moveTo>
                    <a:cubicBezTo>
                      <a:pt x="132" y="61"/>
                      <a:pt x="133" y="58"/>
                      <a:pt x="133" y="55"/>
                    </a:cubicBezTo>
                    <a:cubicBezTo>
                      <a:pt x="133" y="52"/>
                      <a:pt x="133" y="49"/>
                      <a:pt x="132" y="46"/>
                    </a:cubicBezTo>
                    <a:cubicBezTo>
                      <a:pt x="131" y="43"/>
                      <a:pt x="130" y="41"/>
                      <a:pt x="128" y="38"/>
                    </a:cubicBezTo>
                    <a:cubicBezTo>
                      <a:pt x="125" y="33"/>
                      <a:pt x="123" y="32"/>
                      <a:pt x="118" y="28"/>
                    </a:cubicBezTo>
                    <a:cubicBezTo>
                      <a:pt x="114" y="26"/>
                      <a:pt x="109" y="24"/>
                      <a:pt x="104" y="24"/>
                    </a:cubicBezTo>
                    <a:cubicBezTo>
                      <a:pt x="99" y="24"/>
                      <a:pt x="94" y="26"/>
                      <a:pt x="90" y="28"/>
                    </a:cubicBezTo>
                    <a:cubicBezTo>
                      <a:pt x="90" y="28"/>
                      <a:pt x="90" y="28"/>
                      <a:pt x="90" y="28"/>
                    </a:cubicBezTo>
                    <a:cubicBezTo>
                      <a:pt x="89" y="27"/>
                      <a:pt x="89" y="27"/>
                      <a:pt x="89" y="27"/>
                    </a:cubicBezTo>
                    <a:cubicBezTo>
                      <a:pt x="89" y="26"/>
                      <a:pt x="89" y="24"/>
                      <a:pt x="89" y="22"/>
                    </a:cubicBezTo>
                    <a:cubicBezTo>
                      <a:pt x="86" y="15"/>
                      <a:pt x="82" y="8"/>
                      <a:pt x="76" y="5"/>
                    </a:cubicBezTo>
                    <a:cubicBezTo>
                      <a:pt x="69" y="1"/>
                      <a:pt x="62" y="0"/>
                      <a:pt x="54" y="2"/>
                    </a:cubicBezTo>
                    <a:cubicBezTo>
                      <a:pt x="44" y="5"/>
                      <a:pt x="37" y="13"/>
                      <a:pt x="34" y="23"/>
                    </a:cubicBezTo>
                    <a:cubicBezTo>
                      <a:pt x="34" y="26"/>
                      <a:pt x="33" y="31"/>
                      <a:pt x="33" y="34"/>
                    </a:cubicBezTo>
                    <a:cubicBezTo>
                      <a:pt x="33" y="34"/>
                      <a:pt x="33" y="34"/>
                      <a:pt x="33" y="34"/>
                    </a:cubicBezTo>
                    <a:cubicBezTo>
                      <a:pt x="26" y="32"/>
                      <a:pt x="19" y="33"/>
                      <a:pt x="14" y="37"/>
                    </a:cubicBezTo>
                    <a:cubicBezTo>
                      <a:pt x="9" y="39"/>
                      <a:pt x="6" y="43"/>
                      <a:pt x="4" y="47"/>
                    </a:cubicBezTo>
                    <a:cubicBezTo>
                      <a:pt x="4" y="46"/>
                      <a:pt x="4" y="46"/>
                      <a:pt x="4" y="46"/>
                    </a:cubicBezTo>
                    <a:cubicBezTo>
                      <a:pt x="4" y="46"/>
                      <a:pt x="4" y="46"/>
                      <a:pt x="4" y="46"/>
                    </a:cubicBezTo>
                    <a:cubicBezTo>
                      <a:pt x="1" y="51"/>
                      <a:pt x="0" y="58"/>
                      <a:pt x="1" y="64"/>
                    </a:cubicBezTo>
                    <a:lnTo>
                      <a:pt x="131"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7"/>
              <p:cNvSpPr/>
              <p:nvPr/>
            </p:nvSpPr>
            <p:spPr bwMode="auto">
              <a:xfrm>
                <a:off x="5090" y="2372"/>
                <a:ext cx="580" cy="183"/>
              </a:xfrm>
              <a:custGeom>
                <a:avLst/>
                <a:gdLst>
                  <a:gd name="T0" fmla="*/ 221 w 221"/>
                  <a:gd name="T1" fmla="*/ 66 h 66"/>
                  <a:gd name="T2" fmla="*/ 203 w 221"/>
                  <a:gd name="T3" fmla="*/ 34 h 66"/>
                  <a:gd name="T4" fmla="*/ 202 w 221"/>
                  <a:gd name="T5" fmla="*/ 33 h 66"/>
                  <a:gd name="T6" fmla="*/ 183 w 221"/>
                  <a:gd name="T7" fmla="*/ 28 h 66"/>
                  <a:gd name="T8" fmla="*/ 157 w 221"/>
                  <a:gd name="T9" fmla="*/ 39 h 66"/>
                  <a:gd name="T10" fmla="*/ 152 w 221"/>
                  <a:gd name="T11" fmla="*/ 46 h 66"/>
                  <a:gd name="T12" fmla="*/ 120 w 221"/>
                  <a:gd name="T13" fmla="*/ 24 h 66"/>
                  <a:gd name="T14" fmla="*/ 102 w 221"/>
                  <a:gd name="T15" fmla="*/ 29 h 66"/>
                  <a:gd name="T16" fmla="*/ 73 w 221"/>
                  <a:gd name="T17" fmla="*/ 0 h 66"/>
                  <a:gd name="T18" fmla="*/ 44 w 221"/>
                  <a:gd name="T19" fmla="*/ 36 h 66"/>
                  <a:gd name="T20" fmla="*/ 33 w 221"/>
                  <a:gd name="T21" fmla="*/ 34 h 66"/>
                  <a:gd name="T22" fmla="*/ 16 w 221"/>
                  <a:gd name="T23" fmla="*/ 39 h 66"/>
                  <a:gd name="T24" fmla="*/ 4 w 221"/>
                  <a:gd name="T25" fmla="*/ 51 h 66"/>
                  <a:gd name="T26" fmla="*/ 0 w 221"/>
                  <a:gd name="T27" fmla="*/ 66 h 66"/>
                  <a:gd name="T28" fmla="*/ 221 w 22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66">
                    <a:moveTo>
                      <a:pt x="221" y="66"/>
                    </a:moveTo>
                    <a:cubicBezTo>
                      <a:pt x="221" y="53"/>
                      <a:pt x="214" y="40"/>
                      <a:pt x="203" y="34"/>
                    </a:cubicBezTo>
                    <a:cubicBezTo>
                      <a:pt x="202" y="33"/>
                      <a:pt x="202" y="33"/>
                      <a:pt x="202" y="33"/>
                    </a:cubicBezTo>
                    <a:cubicBezTo>
                      <a:pt x="196" y="30"/>
                      <a:pt x="190" y="28"/>
                      <a:pt x="183" y="28"/>
                    </a:cubicBezTo>
                    <a:cubicBezTo>
                      <a:pt x="173" y="28"/>
                      <a:pt x="164" y="32"/>
                      <a:pt x="157" y="39"/>
                    </a:cubicBezTo>
                    <a:cubicBezTo>
                      <a:pt x="155" y="41"/>
                      <a:pt x="153" y="43"/>
                      <a:pt x="152" y="46"/>
                    </a:cubicBezTo>
                    <a:cubicBezTo>
                      <a:pt x="147" y="33"/>
                      <a:pt x="135" y="24"/>
                      <a:pt x="120" y="24"/>
                    </a:cubicBezTo>
                    <a:cubicBezTo>
                      <a:pt x="114" y="24"/>
                      <a:pt x="108" y="26"/>
                      <a:pt x="102" y="29"/>
                    </a:cubicBezTo>
                    <a:cubicBezTo>
                      <a:pt x="102" y="14"/>
                      <a:pt x="92" y="0"/>
                      <a:pt x="73" y="0"/>
                    </a:cubicBezTo>
                    <a:cubicBezTo>
                      <a:pt x="51" y="0"/>
                      <a:pt x="41" y="19"/>
                      <a:pt x="44" y="36"/>
                    </a:cubicBezTo>
                    <a:cubicBezTo>
                      <a:pt x="40" y="35"/>
                      <a:pt x="37" y="34"/>
                      <a:pt x="33" y="34"/>
                    </a:cubicBezTo>
                    <a:cubicBezTo>
                      <a:pt x="27" y="34"/>
                      <a:pt x="22" y="36"/>
                      <a:pt x="16" y="39"/>
                    </a:cubicBezTo>
                    <a:cubicBezTo>
                      <a:pt x="11" y="42"/>
                      <a:pt x="7" y="46"/>
                      <a:pt x="4" y="51"/>
                    </a:cubicBezTo>
                    <a:cubicBezTo>
                      <a:pt x="2" y="55"/>
                      <a:pt x="0" y="61"/>
                      <a:pt x="0" y="66"/>
                    </a:cubicBezTo>
                    <a:lnTo>
                      <a:pt x="221"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8"/>
              <p:cNvSpPr/>
              <p:nvPr/>
            </p:nvSpPr>
            <p:spPr bwMode="auto">
              <a:xfrm>
                <a:off x="2805" y="2875"/>
                <a:ext cx="583" cy="183"/>
              </a:xfrm>
              <a:custGeom>
                <a:avLst/>
                <a:gdLst>
                  <a:gd name="T0" fmla="*/ 222 w 222"/>
                  <a:gd name="T1" fmla="*/ 66 h 66"/>
                  <a:gd name="T2" fmla="*/ 204 w 222"/>
                  <a:gd name="T3" fmla="*/ 34 h 66"/>
                  <a:gd name="T4" fmla="*/ 203 w 222"/>
                  <a:gd name="T5" fmla="*/ 34 h 66"/>
                  <a:gd name="T6" fmla="*/ 184 w 222"/>
                  <a:gd name="T7" fmla="*/ 29 h 66"/>
                  <a:gd name="T8" fmla="*/ 158 w 222"/>
                  <a:gd name="T9" fmla="*/ 39 h 66"/>
                  <a:gd name="T10" fmla="*/ 152 w 222"/>
                  <a:gd name="T11" fmla="*/ 46 h 66"/>
                  <a:gd name="T12" fmla="*/ 121 w 222"/>
                  <a:gd name="T13" fmla="*/ 24 h 66"/>
                  <a:gd name="T14" fmla="*/ 103 w 222"/>
                  <a:gd name="T15" fmla="*/ 29 h 66"/>
                  <a:gd name="T16" fmla="*/ 74 w 222"/>
                  <a:gd name="T17" fmla="*/ 0 h 66"/>
                  <a:gd name="T18" fmla="*/ 45 w 222"/>
                  <a:gd name="T19" fmla="*/ 36 h 66"/>
                  <a:gd name="T20" fmla="*/ 34 w 222"/>
                  <a:gd name="T21" fmla="*/ 35 h 66"/>
                  <a:gd name="T22" fmla="*/ 17 w 222"/>
                  <a:gd name="T23" fmla="*/ 39 h 66"/>
                  <a:gd name="T24" fmla="*/ 5 w 222"/>
                  <a:gd name="T25" fmla="*/ 51 h 66"/>
                  <a:gd name="T26" fmla="*/ 0 w 222"/>
                  <a:gd name="T27" fmla="*/ 66 h 66"/>
                  <a:gd name="T28" fmla="*/ 222 w 222"/>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66">
                    <a:moveTo>
                      <a:pt x="222" y="66"/>
                    </a:moveTo>
                    <a:cubicBezTo>
                      <a:pt x="222" y="53"/>
                      <a:pt x="215" y="40"/>
                      <a:pt x="204" y="34"/>
                    </a:cubicBezTo>
                    <a:cubicBezTo>
                      <a:pt x="203" y="34"/>
                      <a:pt x="203" y="34"/>
                      <a:pt x="203" y="34"/>
                    </a:cubicBezTo>
                    <a:cubicBezTo>
                      <a:pt x="197" y="30"/>
                      <a:pt x="191" y="29"/>
                      <a:pt x="184" y="29"/>
                    </a:cubicBezTo>
                    <a:cubicBezTo>
                      <a:pt x="174" y="29"/>
                      <a:pt x="165" y="32"/>
                      <a:pt x="158" y="39"/>
                    </a:cubicBezTo>
                    <a:cubicBezTo>
                      <a:pt x="156" y="41"/>
                      <a:pt x="154" y="44"/>
                      <a:pt x="152" y="46"/>
                    </a:cubicBezTo>
                    <a:cubicBezTo>
                      <a:pt x="148" y="33"/>
                      <a:pt x="135" y="24"/>
                      <a:pt x="121" y="24"/>
                    </a:cubicBezTo>
                    <a:cubicBezTo>
                      <a:pt x="115" y="24"/>
                      <a:pt x="108" y="26"/>
                      <a:pt x="103" y="29"/>
                    </a:cubicBezTo>
                    <a:cubicBezTo>
                      <a:pt x="102" y="15"/>
                      <a:pt x="93" y="0"/>
                      <a:pt x="74" y="0"/>
                    </a:cubicBezTo>
                    <a:cubicBezTo>
                      <a:pt x="51" y="0"/>
                      <a:pt x="42" y="20"/>
                      <a:pt x="45" y="36"/>
                    </a:cubicBezTo>
                    <a:cubicBezTo>
                      <a:pt x="41" y="35"/>
                      <a:pt x="38" y="35"/>
                      <a:pt x="34" y="35"/>
                    </a:cubicBezTo>
                    <a:cubicBezTo>
                      <a:pt x="28" y="35"/>
                      <a:pt x="22" y="36"/>
                      <a:pt x="17" y="39"/>
                    </a:cubicBezTo>
                    <a:cubicBezTo>
                      <a:pt x="12" y="42"/>
                      <a:pt x="8" y="46"/>
                      <a:pt x="5" y="51"/>
                    </a:cubicBezTo>
                    <a:cubicBezTo>
                      <a:pt x="3" y="55"/>
                      <a:pt x="1" y="61"/>
                      <a:pt x="0" y="66"/>
                    </a:cubicBezTo>
                    <a:lnTo>
                      <a:pt x="222"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9"/>
              <p:cNvSpPr/>
              <p:nvPr/>
            </p:nvSpPr>
            <p:spPr bwMode="auto">
              <a:xfrm>
                <a:off x="5607" y="2811"/>
                <a:ext cx="835" cy="242"/>
              </a:xfrm>
              <a:custGeom>
                <a:avLst/>
                <a:gdLst>
                  <a:gd name="T0" fmla="*/ 315 w 318"/>
                  <a:gd name="T1" fmla="*/ 87 h 87"/>
                  <a:gd name="T2" fmla="*/ 285 w 318"/>
                  <a:gd name="T3" fmla="*/ 47 h 87"/>
                  <a:gd name="T4" fmla="*/ 263 w 318"/>
                  <a:gd name="T5" fmla="*/ 56 h 87"/>
                  <a:gd name="T6" fmla="*/ 230 w 318"/>
                  <a:gd name="T7" fmla="*/ 34 h 87"/>
                  <a:gd name="T8" fmla="*/ 219 w 318"/>
                  <a:gd name="T9" fmla="*/ 36 h 87"/>
                  <a:gd name="T10" fmla="*/ 214 w 318"/>
                  <a:gd name="T11" fmla="*/ 21 h 87"/>
                  <a:gd name="T12" fmla="*/ 210 w 318"/>
                  <a:gd name="T13" fmla="*/ 14 h 87"/>
                  <a:gd name="T14" fmla="*/ 207 w 318"/>
                  <a:gd name="T15" fmla="*/ 11 h 87"/>
                  <a:gd name="T16" fmla="*/ 182 w 318"/>
                  <a:gd name="T17" fmla="*/ 1 h 87"/>
                  <a:gd name="T18" fmla="*/ 165 w 318"/>
                  <a:gd name="T19" fmla="*/ 5 h 87"/>
                  <a:gd name="T20" fmla="*/ 158 w 318"/>
                  <a:gd name="T21" fmla="*/ 11 h 87"/>
                  <a:gd name="T22" fmla="*/ 157 w 318"/>
                  <a:gd name="T23" fmla="*/ 12 h 87"/>
                  <a:gd name="T24" fmla="*/ 148 w 318"/>
                  <a:gd name="T25" fmla="*/ 25 h 87"/>
                  <a:gd name="T26" fmla="*/ 122 w 318"/>
                  <a:gd name="T27" fmla="*/ 13 h 87"/>
                  <a:gd name="T28" fmla="*/ 102 w 318"/>
                  <a:gd name="T29" fmla="*/ 20 h 87"/>
                  <a:gd name="T30" fmla="*/ 71 w 318"/>
                  <a:gd name="T31" fmla="*/ 0 h 87"/>
                  <a:gd name="T32" fmla="*/ 38 w 318"/>
                  <a:gd name="T33" fmla="*/ 42 h 87"/>
                  <a:gd name="T34" fmla="*/ 37 w 318"/>
                  <a:gd name="T35" fmla="*/ 42 h 87"/>
                  <a:gd name="T36" fmla="*/ 6 w 318"/>
                  <a:gd name="T37" fmla="*/ 87 h 87"/>
                  <a:gd name="T38" fmla="*/ 315 w 318"/>
                  <a:gd name="T3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7">
                    <a:moveTo>
                      <a:pt x="315" y="87"/>
                    </a:moveTo>
                    <a:cubicBezTo>
                      <a:pt x="318" y="68"/>
                      <a:pt x="308" y="47"/>
                      <a:pt x="285" y="47"/>
                    </a:cubicBezTo>
                    <a:cubicBezTo>
                      <a:pt x="277" y="47"/>
                      <a:pt x="269" y="51"/>
                      <a:pt x="263" y="56"/>
                    </a:cubicBezTo>
                    <a:cubicBezTo>
                      <a:pt x="257" y="43"/>
                      <a:pt x="245" y="34"/>
                      <a:pt x="230" y="34"/>
                    </a:cubicBezTo>
                    <a:cubicBezTo>
                      <a:pt x="226" y="34"/>
                      <a:pt x="223" y="35"/>
                      <a:pt x="219" y="36"/>
                    </a:cubicBezTo>
                    <a:cubicBezTo>
                      <a:pt x="219" y="30"/>
                      <a:pt x="217" y="25"/>
                      <a:pt x="214" y="21"/>
                    </a:cubicBezTo>
                    <a:cubicBezTo>
                      <a:pt x="213" y="18"/>
                      <a:pt x="211" y="16"/>
                      <a:pt x="210" y="14"/>
                    </a:cubicBezTo>
                    <a:cubicBezTo>
                      <a:pt x="209" y="13"/>
                      <a:pt x="208" y="12"/>
                      <a:pt x="207" y="11"/>
                    </a:cubicBezTo>
                    <a:cubicBezTo>
                      <a:pt x="200" y="4"/>
                      <a:pt x="191" y="1"/>
                      <a:pt x="182" y="1"/>
                    </a:cubicBezTo>
                    <a:cubicBezTo>
                      <a:pt x="176" y="1"/>
                      <a:pt x="170" y="2"/>
                      <a:pt x="165" y="5"/>
                    </a:cubicBezTo>
                    <a:cubicBezTo>
                      <a:pt x="163" y="7"/>
                      <a:pt x="160" y="9"/>
                      <a:pt x="158" y="11"/>
                    </a:cubicBezTo>
                    <a:cubicBezTo>
                      <a:pt x="158" y="11"/>
                      <a:pt x="157" y="12"/>
                      <a:pt x="157" y="12"/>
                    </a:cubicBezTo>
                    <a:cubicBezTo>
                      <a:pt x="153" y="16"/>
                      <a:pt x="150" y="20"/>
                      <a:pt x="148" y="25"/>
                    </a:cubicBezTo>
                    <a:cubicBezTo>
                      <a:pt x="142" y="18"/>
                      <a:pt x="133" y="13"/>
                      <a:pt x="122" y="13"/>
                    </a:cubicBezTo>
                    <a:cubicBezTo>
                      <a:pt x="115" y="13"/>
                      <a:pt x="107" y="16"/>
                      <a:pt x="102" y="20"/>
                    </a:cubicBezTo>
                    <a:cubicBezTo>
                      <a:pt x="97" y="9"/>
                      <a:pt x="87" y="0"/>
                      <a:pt x="71" y="0"/>
                    </a:cubicBezTo>
                    <a:cubicBezTo>
                      <a:pt x="45" y="0"/>
                      <a:pt x="35" y="22"/>
                      <a:pt x="38" y="42"/>
                    </a:cubicBezTo>
                    <a:cubicBezTo>
                      <a:pt x="38" y="42"/>
                      <a:pt x="37" y="42"/>
                      <a:pt x="37" y="42"/>
                    </a:cubicBezTo>
                    <a:cubicBezTo>
                      <a:pt x="11" y="42"/>
                      <a:pt x="0" y="67"/>
                      <a:pt x="6" y="87"/>
                    </a:cubicBezTo>
                    <a:lnTo>
                      <a:pt x="315"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10"/>
              <p:cNvSpPr/>
              <p:nvPr/>
            </p:nvSpPr>
            <p:spPr bwMode="auto">
              <a:xfrm>
                <a:off x="901" y="2377"/>
                <a:ext cx="341" cy="172"/>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11"/>
              <p:cNvSpPr/>
              <p:nvPr/>
            </p:nvSpPr>
            <p:spPr bwMode="auto">
              <a:xfrm>
                <a:off x="4157" y="2730"/>
                <a:ext cx="441" cy="184"/>
              </a:xfrm>
              <a:custGeom>
                <a:avLst/>
                <a:gdLst>
                  <a:gd name="T0" fmla="*/ 168 w 168"/>
                  <a:gd name="T1" fmla="*/ 66 h 66"/>
                  <a:gd name="T2" fmla="*/ 140 w 168"/>
                  <a:gd name="T3" fmla="*/ 41 h 66"/>
                  <a:gd name="T4" fmla="*/ 132 w 168"/>
                  <a:gd name="T5" fmla="*/ 41 h 66"/>
                  <a:gd name="T6" fmla="*/ 109 w 168"/>
                  <a:gd name="T7" fmla="*/ 16 h 66"/>
                  <a:gd name="T8" fmla="*/ 95 w 168"/>
                  <a:gd name="T9" fmla="*/ 19 h 66"/>
                  <a:gd name="T10" fmla="*/ 71 w 168"/>
                  <a:gd name="T11" fmla="*/ 1 h 66"/>
                  <a:gd name="T12" fmla="*/ 61 w 168"/>
                  <a:gd name="T13" fmla="*/ 1 h 66"/>
                  <a:gd name="T14" fmla="*/ 40 w 168"/>
                  <a:gd name="T15" fmla="*/ 14 h 66"/>
                  <a:gd name="T16" fmla="*/ 35 w 168"/>
                  <a:gd name="T17" fmla="*/ 38 h 66"/>
                  <a:gd name="T18" fmla="*/ 32 w 168"/>
                  <a:gd name="T19" fmla="*/ 37 h 66"/>
                  <a:gd name="T20" fmla="*/ 11 w 168"/>
                  <a:gd name="T21" fmla="*/ 44 h 66"/>
                  <a:gd name="T22" fmla="*/ 0 w 168"/>
                  <a:gd name="T23" fmla="*/ 64 h 66"/>
                  <a:gd name="T24" fmla="*/ 0 w 168"/>
                  <a:gd name="T25" fmla="*/ 66 h 66"/>
                  <a:gd name="T26" fmla="*/ 168 w 168"/>
                  <a:gd name="T2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66">
                    <a:moveTo>
                      <a:pt x="168" y="66"/>
                    </a:moveTo>
                    <a:cubicBezTo>
                      <a:pt x="165" y="53"/>
                      <a:pt x="154" y="42"/>
                      <a:pt x="140" y="41"/>
                    </a:cubicBezTo>
                    <a:cubicBezTo>
                      <a:pt x="137" y="40"/>
                      <a:pt x="135" y="41"/>
                      <a:pt x="132" y="41"/>
                    </a:cubicBezTo>
                    <a:cubicBezTo>
                      <a:pt x="132" y="29"/>
                      <a:pt x="124" y="18"/>
                      <a:pt x="109" y="16"/>
                    </a:cubicBezTo>
                    <a:cubicBezTo>
                      <a:pt x="103" y="16"/>
                      <a:pt x="99" y="17"/>
                      <a:pt x="95" y="19"/>
                    </a:cubicBezTo>
                    <a:cubicBezTo>
                      <a:pt x="91" y="9"/>
                      <a:pt x="82" y="1"/>
                      <a:pt x="71" y="1"/>
                    </a:cubicBezTo>
                    <a:cubicBezTo>
                      <a:pt x="68" y="0"/>
                      <a:pt x="64" y="1"/>
                      <a:pt x="61" y="1"/>
                    </a:cubicBezTo>
                    <a:cubicBezTo>
                      <a:pt x="53" y="2"/>
                      <a:pt x="45" y="7"/>
                      <a:pt x="40" y="14"/>
                    </a:cubicBezTo>
                    <a:cubicBezTo>
                      <a:pt x="35" y="21"/>
                      <a:pt x="34" y="29"/>
                      <a:pt x="35" y="38"/>
                    </a:cubicBezTo>
                    <a:cubicBezTo>
                      <a:pt x="34" y="37"/>
                      <a:pt x="33" y="37"/>
                      <a:pt x="32" y="37"/>
                    </a:cubicBezTo>
                    <a:cubicBezTo>
                      <a:pt x="24" y="37"/>
                      <a:pt x="17" y="39"/>
                      <a:pt x="11" y="44"/>
                    </a:cubicBezTo>
                    <a:cubicBezTo>
                      <a:pt x="4" y="49"/>
                      <a:pt x="1" y="56"/>
                      <a:pt x="0" y="64"/>
                    </a:cubicBezTo>
                    <a:cubicBezTo>
                      <a:pt x="0" y="65"/>
                      <a:pt x="0" y="65"/>
                      <a:pt x="0" y="66"/>
                    </a:cubicBezTo>
                    <a:lnTo>
                      <a:pt x="168"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12"/>
              <p:cNvSpPr/>
              <p:nvPr/>
            </p:nvSpPr>
            <p:spPr bwMode="auto">
              <a:xfrm>
                <a:off x="1387" y="2808"/>
                <a:ext cx="454" cy="203"/>
              </a:xfrm>
              <a:custGeom>
                <a:avLst/>
                <a:gdLst>
                  <a:gd name="T0" fmla="*/ 6 w 173"/>
                  <a:gd name="T1" fmla="*/ 73 h 73"/>
                  <a:gd name="T2" fmla="*/ 40 w 173"/>
                  <a:gd name="T3" fmla="*/ 24 h 73"/>
                  <a:gd name="T4" fmla="*/ 57 w 173"/>
                  <a:gd name="T5" fmla="*/ 29 h 73"/>
                  <a:gd name="T6" fmla="*/ 94 w 173"/>
                  <a:gd name="T7" fmla="*/ 0 h 73"/>
                  <a:gd name="T8" fmla="*/ 128 w 173"/>
                  <a:gd name="T9" fmla="*/ 39 h 73"/>
                  <a:gd name="T10" fmla="*/ 140 w 173"/>
                  <a:gd name="T11" fmla="*/ 36 h 73"/>
                  <a:gd name="T12" fmla="*/ 173 w 173"/>
                  <a:gd name="T13" fmla="*/ 69 h 73"/>
                  <a:gd name="T14" fmla="*/ 173 w 173"/>
                  <a:gd name="T15" fmla="*/ 73 h 73"/>
                  <a:gd name="T16" fmla="*/ 6 w 173"/>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73">
                    <a:moveTo>
                      <a:pt x="6" y="73"/>
                    </a:moveTo>
                    <a:cubicBezTo>
                      <a:pt x="0" y="52"/>
                      <a:pt x="11" y="24"/>
                      <a:pt x="40" y="24"/>
                    </a:cubicBezTo>
                    <a:cubicBezTo>
                      <a:pt x="47" y="24"/>
                      <a:pt x="52" y="26"/>
                      <a:pt x="57" y="29"/>
                    </a:cubicBezTo>
                    <a:cubicBezTo>
                      <a:pt x="60" y="13"/>
                      <a:pt x="72" y="0"/>
                      <a:pt x="94" y="0"/>
                    </a:cubicBezTo>
                    <a:cubicBezTo>
                      <a:pt x="115" y="0"/>
                      <a:pt x="129" y="20"/>
                      <a:pt x="128" y="39"/>
                    </a:cubicBezTo>
                    <a:cubicBezTo>
                      <a:pt x="132" y="37"/>
                      <a:pt x="136" y="36"/>
                      <a:pt x="140" y="36"/>
                    </a:cubicBezTo>
                    <a:cubicBezTo>
                      <a:pt x="158" y="36"/>
                      <a:pt x="173" y="51"/>
                      <a:pt x="173" y="69"/>
                    </a:cubicBezTo>
                    <a:cubicBezTo>
                      <a:pt x="173" y="71"/>
                      <a:pt x="173" y="72"/>
                      <a:pt x="173" y="73"/>
                    </a:cubicBezTo>
                    <a:lnTo>
                      <a:pt x="6"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13"/>
              <p:cNvSpPr/>
              <p:nvPr/>
            </p:nvSpPr>
            <p:spPr bwMode="auto">
              <a:xfrm>
                <a:off x="6424" y="2430"/>
                <a:ext cx="459" cy="195"/>
              </a:xfrm>
              <a:custGeom>
                <a:avLst/>
                <a:gdLst>
                  <a:gd name="T0" fmla="*/ 172 w 175"/>
                  <a:gd name="T1" fmla="*/ 70 h 70"/>
                  <a:gd name="T2" fmla="*/ 136 w 175"/>
                  <a:gd name="T3" fmla="*/ 26 h 70"/>
                  <a:gd name="T4" fmla="*/ 119 w 175"/>
                  <a:gd name="T5" fmla="*/ 30 h 70"/>
                  <a:gd name="T6" fmla="*/ 81 w 175"/>
                  <a:gd name="T7" fmla="*/ 0 h 70"/>
                  <a:gd name="T8" fmla="*/ 46 w 175"/>
                  <a:gd name="T9" fmla="*/ 40 h 70"/>
                  <a:gd name="T10" fmla="*/ 34 w 175"/>
                  <a:gd name="T11" fmla="*/ 38 h 70"/>
                  <a:gd name="T12" fmla="*/ 0 w 175"/>
                  <a:gd name="T13" fmla="*/ 70 h 70"/>
                  <a:gd name="T14" fmla="*/ 172 w 1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70">
                    <a:moveTo>
                      <a:pt x="172" y="70"/>
                    </a:moveTo>
                    <a:cubicBezTo>
                      <a:pt x="175" y="49"/>
                      <a:pt x="163" y="26"/>
                      <a:pt x="136" y="26"/>
                    </a:cubicBezTo>
                    <a:cubicBezTo>
                      <a:pt x="132" y="26"/>
                      <a:pt x="124" y="27"/>
                      <a:pt x="119" y="30"/>
                    </a:cubicBezTo>
                    <a:cubicBezTo>
                      <a:pt x="116" y="14"/>
                      <a:pt x="103" y="0"/>
                      <a:pt x="81" y="0"/>
                    </a:cubicBezTo>
                    <a:cubicBezTo>
                      <a:pt x="60" y="0"/>
                      <a:pt x="45" y="21"/>
                      <a:pt x="46" y="40"/>
                    </a:cubicBezTo>
                    <a:cubicBezTo>
                      <a:pt x="42" y="39"/>
                      <a:pt x="38" y="38"/>
                      <a:pt x="34" y="38"/>
                    </a:cubicBezTo>
                    <a:cubicBezTo>
                      <a:pt x="16" y="38"/>
                      <a:pt x="1" y="52"/>
                      <a:pt x="0" y="70"/>
                    </a:cubicBezTo>
                    <a:lnTo>
                      <a:pt x="172"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14"/>
              <p:cNvSpPr/>
              <p:nvPr/>
            </p:nvSpPr>
            <p:spPr bwMode="auto">
              <a:xfrm>
                <a:off x="1988" y="2474"/>
                <a:ext cx="328" cy="192"/>
              </a:xfrm>
              <a:custGeom>
                <a:avLst/>
                <a:gdLst>
                  <a:gd name="T0" fmla="*/ 0 w 125"/>
                  <a:gd name="T1" fmla="*/ 69 h 69"/>
                  <a:gd name="T2" fmla="*/ 125 w 125"/>
                  <a:gd name="T3" fmla="*/ 69 h 69"/>
                  <a:gd name="T4" fmla="*/ 124 w 125"/>
                  <a:gd name="T5" fmla="*/ 62 h 69"/>
                  <a:gd name="T6" fmla="*/ 118 w 125"/>
                  <a:gd name="T7" fmla="*/ 51 h 69"/>
                  <a:gd name="T8" fmla="*/ 103 w 125"/>
                  <a:gd name="T9" fmla="*/ 44 h 69"/>
                  <a:gd name="T10" fmla="*/ 81 w 125"/>
                  <a:gd name="T11" fmla="*/ 23 h 69"/>
                  <a:gd name="T12" fmla="*/ 76 w 125"/>
                  <a:gd name="T13" fmla="*/ 23 h 69"/>
                  <a:gd name="T14" fmla="*/ 73 w 125"/>
                  <a:gd name="T15" fmla="*/ 18 h 69"/>
                  <a:gd name="T16" fmla="*/ 32 w 125"/>
                  <a:gd name="T17" fmla="*/ 8 h 69"/>
                  <a:gd name="T18" fmla="*/ 16 w 125"/>
                  <a:gd name="T19" fmla="*/ 49 h 69"/>
                  <a:gd name="T20" fmla="*/ 16 w 125"/>
                  <a:gd name="T21" fmla="*/ 50 h 69"/>
                  <a:gd name="T22" fmla="*/ 0 w 125"/>
                  <a:gd name="T2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69">
                    <a:moveTo>
                      <a:pt x="0" y="69"/>
                    </a:moveTo>
                    <a:cubicBezTo>
                      <a:pt x="125" y="69"/>
                      <a:pt x="125" y="69"/>
                      <a:pt x="125" y="69"/>
                    </a:cubicBezTo>
                    <a:cubicBezTo>
                      <a:pt x="125" y="67"/>
                      <a:pt x="125" y="64"/>
                      <a:pt x="124" y="62"/>
                    </a:cubicBezTo>
                    <a:cubicBezTo>
                      <a:pt x="123" y="58"/>
                      <a:pt x="121" y="54"/>
                      <a:pt x="118" y="51"/>
                    </a:cubicBezTo>
                    <a:cubicBezTo>
                      <a:pt x="114" y="48"/>
                      <a:pt x="109" y="45"/>
                      <a:pt x="103" y="44"/>
                    </a:cubicBezTo>
                    <a:cubicBezTo>
                      <a:pt x="102" y="33"/>
                      <a:pt x="95" y="23"/>
                      <a:pt x="81" y="23"/>
                    </a:cubicBezTo>
                    <a:cubicBezTo>
                      <a:pt x="79" y="23"/>
                      <a:pt x="78" y="23"/>
                      <a:pt x="76" y="23"/>
                    </a:cubicBezTo>
                    <a:cubicBezTo>
                      <a:pt x="76" y="21"/>
                      <a:pt x="75" y="20"/>
                      <a:pt x="73" y="18"/>
                    </a:cubicBezTo>
                    <a:cubicBezTo>
                      <a:pt x="63" y="4"/>
                      <a:pt x="47" y="0"/>
                      <a:pt x="32" y="8"/>
                    </a:cubicBezTo>
                    <a:cubicBezTo>
                      <a:pt x="18" y="16"/>
                      <a:pt x="12" y="35"/>
                      <a:pt x="16" y="49"/>
                    </a:cubicBezTo>
                    <a:cubicBezTo>
                      <a:pt x="16" y="50"/>
                      <a:pt x="16" y="50"/>
                      <a:pt x="16" y="50"/>
                    </a:cubicBezTo>
                    <a:cubicBezTo>
                      <a:pt x="6" y="52"/>
                      <a:pt x="1" y="61"/>
                      <a:pt x="0"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17"/>
              <p:cNvSpPr/>
              <p:nvPr/>
            </p:nvSpPr>
            <p:spPr bwMode="auto">
              <a:xfrm>
                <a:off x="6240" y="3976"/>
                <a:ext cx="643" cy="258"/>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18"/>
              <p:cNvSpPr/>
              <p:nvPr/>
            </p:nvSpPr>
            <p:spPr bwMode="auto">
              <a:xfrm>
                <a:off x="6568" y="3998"/>
                <a:ext cx="315" cy="236"/>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19"/>
              <p:cNvSpPr/>
              <p:nvPr/>
            </p:nvSpPr>
            <p:spPr bwMode="auto">
              <a:xfrm>
                <a:off x="4735" y="3328"/>
                <a:ext cx="483" cy="486"/>
              </a:xfrm>
              <a:custGeom>
                <a:avLst/>
                <a:gdLst>
                  <a:gd name="T0" fmla="*/ 179 w 184"/>
                  <a:gd name="T1" fmla="*/ 55 h 175"/>
                  <a:gd name="T2" fmla="*/ 165 w 184"/>
                  <a:gd name="T3" fmla="*/ 40 h 175"/>
                  <a:gd name="T4" fmla="*/ 148 w 184"/>
                  <a:gd name="T5" fmla="*/ 36 h 175"/>
                  <a:gd name="T6" fmla="*/ 141 w 184"/>
                  <a:gd name="T7" fmla="*/ 37 h 175"/>
                  <a:gd name="T8" fmla="*/ 141 w 184"/>
                  <a:gd name="T9" fmla="*/ 34 h 175"/>
                  <a:gd name="T10" fmla="*/ 131 w 184"/>
                  <a:gd name="T11" fmla="*/ 10 h 175"/>
                  <a:gd name="T12" fmla="*/ 107 w 184"/>
                  <a:gd name="T13" fmla="*/ 0 h 175"/>
                  <a:gd name="T14" fmla="*/ 82 w 184"/>
                  <a:gd name="T15" fmla="*/ 10 h 175"/>
                  <a:gd name="T16" fmla="*/ 76 w 184"/>
                  <a:gd name="T17" fmla="*/ 18 h 175"/>
                  <a:gd name="T18" fmla="*/ 56 w 184"/>
                  <a:gd name="T19" fmla="*/ 11 h 175"/>
                  <a:gd name="T20" fmla="*/ 22 w 184"/>
                  <a:gd name="T21" fmla="*/ 45 h 175"/>
                  <a:gd name="T22" fmla="*/ 23 w 184"/>
                  <a:gd name="T23" fmla="*/ 53 h 175"/>
                  <a:gd name="T24" fmla="*/ 17 w 184"/>
                  <a:gd name="T25" fmla="*/ 56 h 175"/>
                  <a:gd name="T26" fmla="*/ 0 w 184"/>
                  <a:gd name="T27" fmla="*/ 84 h 175"/>
                  <a:gd name="T28" fmla="*/ 10 w 184"/>
                  <a:gd name="T29" fmla="*/ 107 h 175"/>
                  <a:gd name="T30" fmla="*/ 23 w 184"/>
                  <a:gd name="T31" fmla="*/ 115 h 175"/>
                  <a:gd name="T32" fmla="*/ 20 w 184"/>
                  <a:gd name="T33" fmla="*/ 129 h 175"/>
                  <a:gd name="T34" fmla="*/ 29 w 184"/>
                  <a:gd name="T35" fmla="*/ 152 h 175"/>
                  <a:gd name="T36" fmla="*/ 53 w 184"/>
                  <a:gd name="T37" fmla="*/ 162 h 175"/>
                  <a:gd name="T38" fmla="*/ 72 w 184"/>
                  <a:gd name="T39" fmla="*/ 155 h 175"/>
                  <a:gd name="T40" fmla="*/ 73 w 184"/>
                  <a:gd name="T41" fmla="*/ 155 h 175"/>
                  <a:gd name="T42" fmla="*/ 97 w 184"/>
                  <a:gd name="T43" fmla="*/ 175 h 175"/>
                  <a:gd name="T44" fmla="*/ 120 w 184"/>
                  <a:gd name="T45" fmla="*/ 159 h 175"/>
                  <a:gd name="T46" fmla="*/ 129 w 184"/>
                  <a:gd name="T47" fmla="*/ 160 h 175"/>
                  <a:gd name="T48" fmla="*/ 155 w 184"/>
                  <a:gd name="T49" fmla="*/ 149 h 175"/>
                  <a:gd name="T50" fmla="*/ 166 w 184"/>
                  <a:gd name="T51" fmla="*/ 123 h 175"/>
                  <a:gd name="T52" fmla="*/ 161 w 184"/>
                  <a:gd name="T53" fmla="*/ 104 h 175"/>
                  <a:gd name="T54" fmla="*/ 179 w 184"/>
                  <a:gd name="T55" fmla="*/ 89 h 175"/>
                  <a:gd name="T56" fmla="*/ 184 w 184"/>
                  <a:gd name="T57" fmla="*/ 72 h 175"/>
                  <a:gd name="T58" fmla="*/ 179 w 184"/>
                  <a:gd name="T59" fmla="*/ 5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5">
                    <a:moveTo>
                      <a:pt x="179" y="55"/>
                    </a:moveTo>
                    <a:cubicBezTo>
                      <a:pt x="176" y="49"/>
                      <a:pt x="171" y="44"/>
                      <a:pt x="165" y="40"/>
                    </a:cubicBezTo>
                    <a:cubicBezTo>
                      <a:pt x="160" y="37"/>
                      <a:pt x="154" y="36"/>
                      <a:pt x="148" y="36"/>
                    </a:cubicBezTo>
                    <a:cubicBezTo>
                      <a:pt x="146" y="36"/>
                      <a:pt x="144" y="36"/>
                      <a:pt x="141" y="37"/>
                    </a:cubicBezTo>
                    <a:cubicBezTo>
                      <a:pt x="141" y="36"/>
                      <a:pt x="141" y="35"/>
                      <a:pt x="141" y="34"/>
                    </a:cubicBezTo>
                    <a:cubicBezTo>
                      <a:pt x="141" y="25"/>
                      <a:pt x="138" y="16"/>
                      <a:pt x="131" y="10"/>
                    </a:cubicBezTo>
                    <a:cubicBezTo>
                      <a:pt x="125" y="3"/>
                      <a:pt x="116" y="0"/>
                      <a:pt x="107" y="0"/>
                    </a:cubicBezTo>
                    <a:cubicBezTo>
                      <a:pt x="98" y="0"/>
                      <a:pt x="89" y="3"/>
                      <a:pt x="82" y="10"/>
                    </a:cubicBezTo>
                    <a:cubicBezTo>
                      <a:pt x="80" y="12"/>
                      <a:pt x="78" y="15"/>
                      <a:pt x="76" y="18"/>
                    </a:cubicBezTo>
                    <a:cubicBezTo>
                      <a:pt x="70" y="14"/>
                      <a:pt x="63" y="11"/>
                      <a:pt x="56" y="11"/>
                    </a:cubicBezTo>
                    <a:cubicBezTo>
                      <a:pt x="37" y="11"/>
                      <a:pt x="22" y="26"/>
                      <a:pt x="22" y="45"/>
                    </a:cubicBezTo>
                    <a:cubicBezTo>
                      <a:pt x="22" y="48"/>
                      <a:pt x="22" y="51"/>
                      <a:pt x="23" y="53"/>
                    </a:cubicBezTo>
                    <a:cubicBezTo>
                      <a:pt x="20" y="54"/>
                      <a:pt x="19" y="55"/>
                      <a:pt x="17" y="56"/>
                    </a:cubicBezTo>
                    <a:cubicBezTo>
                      <a:pt x="7" y="62"/>
                      <a:pt x="0" y="73"/>
                      <a:pt x="0" y="84"/>
                    </a:cubicBezTo>
                    <a:cubicBezTo>
                      <a:pt x="0" y="93"/>
                      <a:pt x="4" y="101"/>
                      <a:pt x="10" y="107"/>
                    </a:cubicBezTo>
                    <a:cubicBezTo>
                      <a:pt x="14" y="111"/>
                      <a:pt x="18" y="114"/>
                      <a:pt x="23" y="115"/>
                    </a:cubicBezTo>
                    <a:cubicBezTo>
                      <a:pt x="21" y="119"/>
                      <a:pt x="20" y="124"/>
                      <a:pt x="20" y="129"/>
                    </a:cubicBezTo>
                    <a:cubicBezTo>
                      <a:pt x="20" y="137"/>
                      <a:pt x="23" y="146"/>
                      <a:pt x="29" y="152"/>
                    </a:cubicBezTo>
                    <a:cubicBezTo>
                      <a:pt x="36" y="158"/>
                      <a:pt x="44" y="162"/>
                      <a:pt x="53" y="162"/>
                    </a:cubicBezTo>
                    <a:cubicBezTo>
                      <a:pt x="59" y="162"/>
                      <a:pt x="66" y="159"/>
                      <a:pt x="72" y="155"/>
                    </a:cubicBezTo>
                    <a:cubicBezTo>
                      <a:pt x="72" y="155"/>
                      <a:pt x="73" y="155"/>
                      <a:pt x="73" y="155"/>
                    </a:cubicBezTo>
                    <a:cubicBezTo>
                      <a:pt x="75" y="166"/>
                      <a:pt x="85" y="175"/>
                      <a:pt x="97" y="175"/>
                    </a:cubicBezTo>
                    <a:cubicBezTo>
                      <a:pt x="107" y="175"/>
                      <a:pt x="116" y="168"/>
                      <a:pt x="120" y="159"/>
                    </a:cubicBezTo>
                    <a:cubicBezTo>
                      <a:pt x="123" y="160"/>
                      <a:pt x="126" y="160"/>
                      <a:pt x="129" y="160"/>
                    </a:cubicBezTo>
                    <a:cubicBezTo>
                      <a:pt x="138" y="160"/>
                      <a:pt x="148" y="156"/>
                      <a:pt x="155" y="149"/>
                    </a:cubicBezTo>
                    <a:cubicBezTo>
                      <a:pt x="162" y="142"/>
                      <a:pt x="166" y="133"/>
                      <a:pt x="166" y="123"/>
                    </a:cubicBezTo>
                    <a:cubicBezTo>
                      <a:pt x="166" y="116"/>
                      <a:pt x="164" y="110"/>
                      <a:pt x="161" y="104"/>
                    </a:cubicBezTo>
                    <a:cubicBezTo>
                      <a:pt x="168" y="102"/>
                      <a:pt x="175" y="96"/>
                      <a:pt x="179" y="89"/>
                    </a:cubicBezTo>
                    <a:cubicBezTo>
                      <a:pt x="182" y="84"/>
                      <a:pt x="184" y="78"/>
                      <a:pt x="184" y="72"/>
                    </a:cubicBezTo>
                    <a:cubicBezTo>
                      <a:pt x="184" y="66"/>
                      <a:pt x="182" y="60"/>
                      <a:pt x="179" y="5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20"/>
              <p:cNvSpPr/>
              <p:nvPr/>
            </p:nvSpPr>
            <p:spPr bwMode="auto">
              <a:xfrm>
                <a:off x="4646" y="3253"/>
                <a:ext cx="483" cy="489"/>
              </a:xfrm>
              <a:custGeom>
                <a:avLst/>
                <a:gdLst>
                  <a:gd name="T0" fmla="*/ 179 w 184"/>
                  <a:gd name="T1" fmla="*/ 56 h 176"/>
                  <a:gd name="T2" fmla="*/ 165 w 184"/>
                  <a:gd name="T3" fmla="*/ 42 h 176"/>
                  <a:gd name="T4" fmla="*/ 148 w 184"/>
                  <a:gd name="T5" fmla="*/ 37 h 176"/>
                  <a:gd name="T6" fmla="*/ 141 w 184"/>
                  <a:gd name="T7" fmla="*/ 37 h 176"/>
                  <a:gd name="T8" fmla="*/ 142 w 184"/>
                  <a:gd name="T9" fmla="*/ 35 h 176"/>
                  <a:gd name="T10" fmla="*/ 132 w 184"/>
                  <a:gd name="T11" fmla="*/ 10 h 176"/>
                  <a:gd name="T12" fmla="*/ 108 w 184"/>
                  <a:gd name="T13" fmla="*/ 0 h 176"/>
                  <a:gd name="T14" fmla="*/ 83 w 184"/>
                  <a:gd name="T15" fmla="*/ 10 h 176"/>
                  <a:gd name="T16" fmla="*/ 77 w 184"/>
                  <a:gd name="T17" fmla="*/ 18 h 176"/>
                  <a:gd name="T18" fmla="*/ 56 w 184"/>
                  <a:gd name="T19" fmla="*/ 11 h 176"/>
                  <a:gd name="T20" fmla="*/ 22 w 184"/>
                  <a:gd name="T21" fmla="*/ 44 h 176"/>
                  <a:gd name="T22" fmla="*/ 22 w 184"/>
                  <a:gd name="T23" fmla="*/ 52 h 176"/>
                  <a:gd name="T24" fmla="*/ 16 w 184"/>
                  <a:gd name="T25" fmla="*/ 55 h 176"/>
                  <a:gd name="T26" fmla="*/ 0 w 184"/>
                  <a:gd name="T27" fmla="*/ 83 h 176"/>
                  <a:gd name="T28" fmla="*/ 9 w 184"/>
                  <a:gd name="T29" fmla="*/ 106 h 176"/>
                  <a:gd name="T30" fmla="*/ 22 w 184"/>
                  <a:gd name="T31" fmla="*/ 114 h 176"/>
                  <a:gd name="T32" fmla="*/ 19 w 184"/>
                  <a:gd name="T33" fmla="*/ 128 h 176"/>
                  <a:gd name="T34" fmla="*/ 28 w 184"/>
                  <a:gd name="T35" fmla="*/ 151 h 176"/>
                  <a:gd name="T36" fmla="*/ 51 w 184"/>
                  <a:gd name="T37" fmla="*/ 161 h 176"/>
                  <a:gd name="T38" fmla="*/ 70 w 184"/>
                  <a:gd name="T39" fmla="*/ 155 h 176"/>
                  <a:gd name="T40" fmla="*/ 72 w 184"/>
                  <a:gd name="T41" fmla="*/ 155 h 176"/>
                  <a:gd name="T42" fmla="*/ 95 w 184"/>
                  <a:gd name="T43" fmla="*/ 175 h 176"/>
                  <a:gd name="T44" fmla="*/ 118 w 184"/>
                  <a:gd name="T45" fmla="*/ 160 h 176"/>
                  <a:gd name="T46" fmla="*/ 127 w 184"/>
                  <a:gd name="T47" fmla="*/ 161 h 176"/>
                  <a:gd name="T48" fmla="*/ 153 w 184"/>
                  <a:gd name="T49" fmla="*/ 150 h 176"/>
                  <a:gd name="T50" fmla="*/ 165 w 184"/>
                  <a:gd name="T51" fmla="*/ 124 h 176"/>
                  <a:gd name="T52" fmla="*/ 160 w 184"/>
                  <a:gd name="T53" fmla="*/ 105 h 176"/>
                  <a:gd name="T54" fmla="*/ 179 w 184"/>
                  <a:gd name="T55" fmla="*/ 91 h 176"/>
                  <a:gd name="T56" fmla="*/ 183 w 184"/>
                  <a:gd name="T57" fmla="*/ 74 h 176"/>
                  <a:gd name="T58" fmla="*/ 179 w 184"/>
                  <a:gd name="T5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6"/>
                    </a:moveTo>
                    <a:cubicBezTo>
                      <a:pt x="176" y="50"/>
                      <a:pt x="171" y="46"/>
                      <a:pt x="165" y="42"/>
                    </a:cubicBezTo>
                    <a:cubicBezTo>
                      <a:pt x="160" y="38"/>
                      <a:pt x="154" y="37"/>
                      <a:pt x="148" y="37"/>
                    </a:cubicBezTo>
                    <a:cubicBezTo>
                      <a:pt x="146" y="37"/>
                      <a:pt x="144" y="37"/>
                      <a:pt x="141" y="37"/>
                    </a:cubicBezTo>
                    <a:cubicBezTo>
                      <a:pt x="142" y="37"/>
                      <a:pt x="142" y="36"/>
                      <a:pt x="142" y="35"/>
                    </a:cubicBezTo>
                    <a:cubicBezTo>
                      <a:pt x="142" y="26"/>
                      <a:pt x="138" y="17"/>
                      <a:pt x="132" y="10"/>
                    </a:cubicBezTo>
                    <a:cubicBezTo>
                      <a:pt x="126" y="4"/>
                      <a:pt x="117" y="0"/>
                      <a:pt x="108" y="0"/>
                    </a:cubicBezTo>
                    <a:cubicBezTo>
                      <a:pt x="98" y="0"/>
                      <a:pt x="89" y="3"/>
                      <a:pt x="83" y="10"/>
                    </a:cubicBezTo>
                    <a:cubicBezTo>
                      <a:pt x="80" y="12"/>
                      <a:pt x="78" y="15"/>
                      <a:pt x="77" y="18"/>
                    </a:cubicBezTo>
                    <a:cubicBezTo>
                      <a:pt x="71" y="13"/>
                      <a:pt x="64" y="11"/>
                      <a:pt x="56" y="11"/>
                    </a:cubicBezTo>
                    <a:cubicBezTo>
                      <a:pt x="38" y="10"/>
                      <a:pt x="22" y="26"/>
                      <a:pt x="22" y="44"/>
                    </a:cubicBezTo>
                    <a:cubicBezTo>
                      <a:pt x="21" y="47"/>
                      <a:pt x="22" y="50"/>
                      <a:pt x="22" y="52"/>
                    </a:cubicBezTo>
                    <a:cubicBezTo>
                      <a:pt x="20" y="53"/>
                      <a:pt x="18" y="54"/>
                      <a:pt x="16" y="55"/>
                    </a:cubicBezTo>
                    <a:cubicBezTo>
                      <a:pt x="6" y="60"/>
                      <a:pt x="0" y="71"/>
                      <a:pt x="0" y="83"/>
                    </a:cubicBezTo>
                    <a:cubicBezTo>
                      <a:pt x="0" y="91"/>
                      <a:pt x="3" y="100"/>
                      <a:pt x="9" y="106"/>
                    </a:cubicBezTo>
                    <a:cubicBezTo>
                      <a:pt x="13" y="110"/>
                      <a:pt x="17" y="112"/>
                      <a:pt x="22" y="114"/>
                    </a:cubicBezTo>
                    <a:cubicBezTo>
                      <a:pt x="20" y="118"/>
                      <a:pt x="19" y="123"/>
                      <a:pt x="19" y="128"/>
                    </a:cubicBezTo>
                    <a:cubicBezTo>
                      <a:pt x="18" y="136"/>
                      <a:pt x="22" y="145"/>
                      <a:pt x="28" y="151"/>
                    </a:cubicBezTo>
                    <a:cubicBezTo>
                      <a:pt x="34" y="157"/>
                      <a:pt x="42" y="161"/>
                      <a:pt x="51" y="161"/>
                    </a:cubicBezTo>
                    <a:cubicBezTo>
                      <a:pt x="58" y="161"/>
                      <a:pt x="64" y="159"/>
                      <a:pt x="70" y="155"/>
                    </a:cubicBezTo>
                    <a:cubicBezTo>
                      <a:pt x="71" y="155"/>
                      <a:pt x="71" y="155"/>
                      <a:pt x="72" y="155"/>
                    </a:cubicBezTo>
                    <a:cubicBezTo>
                      <a:pt x="74" y="166"/>
                      <a:pt x="83" y="175"/>
                      <a:pt x="95" y="175"/>
                    </a:cubicBezTo>
                    <a:cubicBezTo>
                      <a:pt x="106" y="176"/>
                      <a:pt x="115" y="169"/>
                      <a:pt x="118" y="160"/>
                    </a:cubicBezTo>
                    <a:cubicBezTo>
                      <a:pt x="121" y="160"/>
                      <a:pt x="124" y="161"/>
                      <a:pt x="127" y="161"/>
                    </a:cubicBezTo>
                    <a:cubicBezTo>
                      <a:pt x="137" y="161"/>
                      <a:pt x="146" y="157"/>
                      <a:pt x="153" y="150"/>
                    </a:cubicBezTo>
                    <a:cubicBezTo>
                      <a:pt x="160" y="144"/>
                      <a:pt x="164" y="134"/>
                      <a:pt x="165" y="124"/>
                    </a:cubicBezTo>
                    <a:cubicBezTo>
                      <a:pt x="165" y="118"/>
                      <a:pt x="163" y="111"/>
                      <a:pt x="160" y="105"/>
                    </a:cubicBezTo>
                    <a:cubicBezTo>
                      <a:pt x="168" y="103"/>
                      <a:pt x="174" y="98"/>
                      <a:pt x="179" y="91"/>
                    </a:cubicBezTo>
                    <a:cubicBezTo>
                      <a:pt x="182" y="85"/>
                      <a:pt x="183" y="80"/>
                      <a:pt x="183" y="74"/>
                    </a:cubicBezTo>
                    <a:cubicBezTo>
                      <a:pt x="184" y="68"/>
                      <a:pt x="182" y="62"/>
                      <a:pt x="179"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21"/>
              <p:cNvSpPr/>
              <p:nvPr/>
            </p:nvSpPr>
            <p:spPr bwMode="auto">
              <a:xfrm>
                <a:off x="5084" y="3133"/>
                <a:ext cx="483" cy="492"/>
              </a:xfrm>
              <a:custGeom>
                <a:avLst/>
                <a:gdLst>
                  <a:gd name="T0" fmla="*/ 183 w 184"/>
                  <a:gd name="T1" fmla="*/ 80 h 177"/>
                  <a:gd name="T2" fmla="*/ 173 w 184"/>
                  <a:gd name="T3" fmla="*/ 63 h 177"/>
                  <a:gd name="T4" fmla="*/ 158 w 184"/>
                  <a:gd name="T5" fmla="*/ 54 h 177"/>
                  <a:gd name="T6" fmla="*/ 151 w 184"/>
                  <a:gd name="T7" fmla="*/ 52 h 177"/>
                  <a:gd name="T8" fmla="*/ 152 w 184"/>
                  <a:gd name="T9" fmla="*/ 50 h 177"/>
                  <a:gd name="T10" fmla="*/ 149 w 184"/>
                  <a:gd name="T11" fmla="*/ 24 h 177"/>
                  <a:gd name="T12" fmla="*/ 128 w 184"/>
                  <a:gd name="T13" fmla="*/ 8 h 177"/>
                  <a:gd name="T14" fmla="*/ 101 w 184"/>
                  <a:gd name="T15" fmla="*/ 11 h 177"/>
                  <a:gd name="T16" fmla="*/ 93 w 184"/>
                  <a:gd name="T17" fmla="*/ 17 h 177"/>
                  <a:gd name="T18" fmla="*/ 75 w 184"/>
                  <a:gd name="T19" fmla="*/ 5 h 177"/>
                  <a:gd name="T20" fmla="*/ 33 w 184"/>
                  <a:gd name="T21" fmla="*/ 28 h 177"/>
                  <a:gd name="T22" fmla="*/ 32 w 184"/>
                  <a:gd name="T23" fmla="*/ 36 h 177"/>
                  <a:gd name="T24" fmla="*/ 26 w 184"/>
                  <a:gd name="T25" fmla="*/ 37 h 177"/>
                  <a:gd name="T26" fmla="*/ 2 w 184"/>
                  <a:gd name="T27" fmla="*/ 60 h 177"/>
                  <a:gd name="T28" fmla="*/ 5 w 184"/>
                  <a:gd name="T29" fmla="*/ 85 h 177"/>
                  <a:gd name="T30" fmla="*/ 16 w 184"/>
                  <a:gd name="T31" fmla="*/ 96 h 177"/>
                  <a:gd name="T32" fmla="*/ 9 w 184"/>
                  <a:gd name="T33" fmla="*/ 109 h 177"/>
                  <a:gd name="T34" fmla="*/ 12 w 184"/>
                  <a:gd name="T35" fmla="*/ 133 h 177"/>
                  <a:gd name="T36" fmla="*/ 32 w 184"/>
                  <a:gd name="T37" fmla="*/ 149 h 177"/>
                  <a:gd name="T38" fmla="*/ 52 w 184"/>
                  <a:gd name="T39" fmla="*/ 148 h 177"/>
                  <a:gd name="T40" fmla="*/ 54 w 184"/>
                  <a:gd name="T41" fmla="*/ 148 h 177"/>
                  <a:gd name="T42" fmla="*/ 71 w 184"/>
                  <a:gd name="T43" fmla="*/ 174 h 177"/>
                  <a:gd name="T44" fmla="*/ 97 w 184"/>
                  <a:gd name="T45" fmla="*/ 165 h 177"/>
                  <a:gd name="T46" fmla="*/ 105 w 184"/>
                  <a:gd name="T47" fmla="*/ 168 h 177"/>
                  <a:gd name="T48" fmla="*/ 134 w 184"/>
                  <a:gd name="T49" fmla="*/ 165 h 177"/>
                  <a:gd name="T50" fmla="*/ 151 w 184"/>
                  <a:gd name="T51" fmla="*/ 142 h 177"/>
                  <a:gd name="T52" fmla="*/ 151 w 184"/>
                  <a:gd name="T53" fmla="*/ 123 h 177"/>
                  <a:gd name="T54" fmla="*/ 173 w 184"/>
                  <a:gd name="T55" fmla="*/ 113 h 177"/>
                  <a:gd name="T56" fmla="*/ 182 w 184"/>
                  <a:gd name="T57" fmla="*/ 98 h 177"/>
                  <a:gd name="T58" fmla="*/ 183 w 184"/>
                  <a:gd name="T59"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7">
                    <a:moveTo>
                      <a:pt x="183" y="80"/>
                    </a:moveTo>
                    <a:cubicBezTo>
                      <a:pt x="181" y="74"/>
                      <a:pt x="177" y="68"/>
                      <a:pt x="173" y="63"/>
                    </a:cubicBezTo>
                    <a:cubicBezTo>
                      <a:pt x="169" y="58"/>
                      <a:pt x="164" y="55"/>
                      <a:pt x="158" y="54"/>
                    </a:cubicBezTo>
                    <a:cubicBezTo>
                      <a:pt x="156" y="53"/>
                      <a:pt x="153" y="53"/>
                      <a:pt x="151" y="52"/>
                    </a:cubicBezTo>
                    <a:cubicBezTo>
                      <a:pt x="151" y="52"/>
                      <a:pt x="152" y="51"/>
                      <a:pt x="152" y="50"/>
                    </a:cubicBezTo>
                    <a:cubicBezTo>
                      <a:pt x="154" y="41"/>
                      <a:pt x="153" y="32"/>
                      <a:pt x="149" y="24"/>
                    </a:cubicBezTo>
                    <a:cubicBezTo>
                      <a:pt x="144" y="16"/>
                      <a:pt x="136" y="10"/>
                      <a:pt x="128" y="8"/>
                    </a:cubicBezTo>
                    <a:cubicBezTo>
                      <a:pt x="119" y="5"/>
                      <a:pt x="109" y="6"/>
                      <a:pt x="101" y="11"/>
                    </a:cubicBezTo>
                    <a:cubicBezTo>
                      <a:pt x="98" y="13"/>
                      <a:pt x="96" y="15"/>
                      <a:pt x="93" y="17"/>
                    </a:cubicBezTo>
                    <a:cubicBezTo>
                      <a:pt x="89" y="11"/>
                      <a:pt x="83" y="7"/>
                      <a:pt x="75" y="5"/>
                    </a:cubicBezTo>
                    <a:cubicBezTo>
                      <a:pt x="57" y="0"/>
                      <a:pt x="38" y="11"/>
                      <a:pt x="33" y="28"/>
                    </a:cubicBezTo>
                    <a:cubicBezTo>
                      <a:pt x="32" y="31"/>
                      <a:pt x="32" y="34"/>
                      <a:pt x="32" y="36"/>
                    </a:cubicBezTo>
                    <a:cubicBezTo>
                      <a:pt x="30" y="37"/>
                      <a:pt x="28" y="37"/>
                      <a:pt x="26" y="37"/>
                    </a:cubicBezTo>
                    <a:cubicBezTo>
                      <a:pt x="14" y="40"/>
                      <a:pt x="6" y="49"/>
                      <a:pt x="2" y="60"/>
                    </a:cubicBezTo>
                    <a:cubicBezTo>
                      <a:pt x="0" y="69"/>
                      <a:pt x="1" y="78"/>
                      <a:pt x="5" y="85"/>
                    </a:cubicBezTo>
                    <a:cubicBezTo>
                      <a:pt x="8" y="90"/>
                      <a:pt x="11" y="93"/>
                      <a:pt x="16" y="96"/>
                    </a:cubicBezTo>
                    <a:cubicBezTo>
                      <a:pt x="13" y="100"/>
                      <a:pt x="10" y="104"/>
                      <a:pt x="9" y="109"/>
                    </a:cubicBezTo>
                    <a:cubicBezTo>
                      <a:pt x="7" y="117"/>
                      <a:pt x="8" y="126"/>
                      <a:pt x="12" y="133"/>
                    </a:cubicBezTo>
                    <a:cubicBezTo>
                      <a:pt x="16" y="141"/>
                      <a:pt x="24" y="147"/>
                      <a:pt x="32" y="149"/>
                    </a:cubicBezTo>
                    <a:cubicBezTo>
                      <a:pt x="39" y="151"/>
                      <a:pt x="46" y="150"/>
                      <a:pt x="52" y="148"/>
                    </a:cubicBezTo>
                    <a:cubicBezTo>
                      <a:pt x="53" y="148"/>
                      <a:pt x="53" y="148"/>
                      <a:pt x="54" y="148"/>
                    </a:cubicBezTo>
                    <a:cubicBezTo>
                      <a:pt x="53" y="160"/>
                      <a:pt x="60" y="171"/>
                      <a:pt x="71" y="174"/>
                    </a:cubicBezTo>
                    <a:cubicBezTo>
                      <a:pt x="81" y="177"/>
                      <a:pt x="91" y="173"/>
                      <a:pt x="97" y="165"/>
                    </a:cubicBezTo>
                    <a:cubicBezTo>
                      <a:pt x="100" y="166"/>
                      <a:pt x="103" y="167"/>
                      <a:pt x="105" y="168"/>
                    </a:cubicBezTo>
                    <a:cubicBezTo>
                      <a:pt x="115" y="171"/>
                      <a:pt x="125" y="170"/>
                      <a:pt x="134" y="165"/>
                    </a:cubicBezTo>
                    <a:cubicBezTo>
                      <a:pt x="142" y="160"/>
                      <a:pt x="149" y="152"/>
                      <a:pt x="151" y="142"/>
                    </a:cubicBezTo>
                    <a:cubicBezTo>
                      <a:pt x="153" y="136"/>
                      <a:pt x="153" y="129"/>
                      <a:pt x="151" y="123"/>
                    </a:cubicBezTo>
                    <a:cubicBezTo>
                      <a:pt x="160" y="122"/>
                      <a:pt x="167" y="119"/>
                      <a:pt x="173" y="113"/>
                    </a:cubicBezTo>
                    <a:cubicBezTo>
                      <a:pt x="178" y="109"/>
                      <a:pt x="181" y="104"/>
                      <a:pt x="182" y="98"/>
                    </a:cubicBezTo>
                    <a:cubicBezTo>
                      <a:pt x="184" y="92"/>
                      <a:pt x="184" y="86"/>
                      <a:pt x="183" y="80"/>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22"/>
              <p:cNvSpPr/>
              <p:nvPr/>
            </p:nvSpPr>
            <p:spPr bwMode="auto">
              <a:xfrm>
                <a:off x="4927" y="2997"/>
                <a:ext cx="483" cy="487"/>
              </a:xfrm>
              <a:custGeom>
                <a:avLst/>
                <a:gdLst>
                  <a:gd name="T0" fmla="*/ 180 w 184"/>
                  <a:gd name="T1" fmla="*/ 56 h 175"/>
                  <a:gd name="T2" fmla="*/ 166 w 184"/>
                  <a:gd name="T3" fmla="*/ 41 h 175"/>
                  <a:gd name="T4" fmla="*/ 149 w 184"/>
                  <a:gd name="T5" fmla="*/ 36 h 175"/>
                  <a:gd name="T6" fmla="*/ 142 w 184"/>
                  <a:gd name="T7" fmla="*/ 37 h 175"/>
                  <a:gd name="T8" fmla="*/ 142 w 184"/>
                  <a:gd name="T9" fmla="*/ 35 h 175"/>
                  <a:gd name="T10" fmla="*/ 133 w 184"/>
                  <a:gd name="T11" fmla="*/ 10 h 175"/>
                  <a:gd name="T12" fmla="*/ 108 w 184"/>
                  <a:gd name="T13" fmla="*/ 0 h 175"/>
                  <a:gd name="T14" fmla="*/ 84 w 184"/>
                  <a:gd name="T15" fmla="*/ 9 h 175"/>
                  <a:gd name="T16" fmla="*/ 77 w 184"/>
                  <a:gd name="T17" fmla="*/ 18 h 175"/>
                  <a:gd name="T18" fmla="*/ 57 w 184"/>
                  <a:gd name="T19" fmla="*/ 10 h 175"/>
                  <a:gd name="T20" fmla="*/ 22 w 184"/>
                  <a:gd name="T21" fmla="*/ 44 h 175"/>
                  <a:gd name="T22" fmla="*/ 23 w 184"/>
                  <a:gd name="T23" fmla="*/ 52 h 175"/>
                  <a:gd name="T24" fmla="*/ 17 w 184"/>
                  <a:gd name="T25" fmla="*/ 54 h 175"/>
                  <a:gd name="T26" fmla="*/ 1 w 184"/>
                  <a:gd name="T27" fmla="*/ 83 h 175"/>
                  <a:gd name="T28" fmla="*/ 10 w 184"/>
                  <a:gd name="T29" fmla="*/ 106 h 175"/>
                  <a:gd name="T30" fmla="*/ 22 w 184"/>
                  <a:gd name="T31" fmla="*/ 114 h 175"/>
                  <a:gd name="T32" fmla="*/ 19 w 184"/>
                  <a:gd name="T33" fmla="*/ 127 h 175"/>
                  <a:gd name="T34" fmla="*/ 29 w 184"/>
                  <a:gd name="T35" fmla="*/ 151 h 175"/>
                  <a:gd name="T36" fmla="*/ 52 w 184"/>
                  <a:gd name="T37" fmla="*/ 161 h 175"/>
                  <a:gd name="T38" fmla="*/ 71 w 184"/>
                  <a:gd name="T39" fmla="*/ 155 h 175"/>
                  <a:gd name="T40" fmla="*/ 73 w 184"/>
                  <a:gd name="T41" fmla="*/ 155 h 175"/>
                  <a:gd name="T42" fmla="*/ 96 w 184"/>
                  <a:gd name="T43" fmla="*/ 175 h 175"/>
                  <a:gd name="T44" fmla="*/ 119 w 184"/>
                  <a:gd name="T45" fmla="*/ 159 h 175"/>
                  <a:gd name="T46" fmla="*/ 128 w 184"/>
                  <a:gd name="T47" fmla="*/ 161 h 175"/>
                  <a:gd name="T48" fmla="*/ 154 w 184"/>
                  <a:gd name="T49" fmla="*/ 150 h 175"/>
                  <a:gd name="T50" fmla="*/ 165 w 184"/>
                  <a:gd name="T51" fmla="*/ 124 h 175"/>
                  <a:gd name="T52" fmla="*/ 160 w 184"/>
                  <a:gd name="T53" fmla="*/ 105 h 175"/>
                  <a:gd name="T54" fmla="*/ 179 w 184"/>
                  <a:gd name="T55" fmla="*/ 90 h 175"/>
                  <a:gd name="T56" fmla="*/ 184 w 184"/>
                  <a:gd name="T57" fmla="*/ 73 h 175"/>
                  <a:gd name="T58" fmla="*/ 180 w 184"/>
                  <a:gd name="T59" fmla="*/ 5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5">
                    <a:moveTo>
                      <a:pt x="180" y="56"/>
                    </a:moveTo>
                    <a:cubicBezTo>
                      <a:pt x="177" y="50"/>
                      <a:pt x="171" y="45"/>
                      <a:pt x="166" y="41"/>
                    </a:cubicBezTo>
                    <a:cubicBezTo>
                      <a:pt x="161" y="38"/>
                      <a:pt x="155" y="37"/>
                      <a:pt x="149" y="36"/>
                    </a:cubicBezTo>
                    <a:cubicBezTo>
                      <a:pt x="147" y="36"/>
                      <a:pt x="144" y="37"/>
                      <a:pt x="142" y="37"/>
                    </a:cubicBezTo>
                    <a:cubicBezTo>
                      <a:pt x="142" y="36"/>
                      <a:pt x="142" y="36"/>
                      <a:pt x="142" y="35"/>
                    </a:cubicBezTo>
                    <a:cubicBezTo>
                      <a:pt x="142" y="26"/>
                      <a:pt x="139" y="17"/>
                      <a:pt x="133" y="10"/>
                    </a:cubicBezTo>
                    <a:cubicBezTo>
                      <a:pt x="126" y="4"/>
                      <a:pt x="117" y="0"/>
                      <a:pt x="108" y="0"/>
                    </a:cubicBezTo>
                    <a:cubicBezTo>
                      <a:pt x="99" y="0"/>
                      <a:pt x="90" y="3"/>
                      <a:pt x="84" y="9"/>
                    </a:cubicBezTo>
                    <a:cubicBezTo>
                      <a:pt x="81" y="12"/>
                      <a:pt x="79" y="15"/>
                      <a:pt x="77" y="18"/>
                    </a:cubicBezTo>
                    <a:cubicBezTo>
                      <a:pt x="72" y="13"/>
                      <a:pt x="65" y="10"/>
                      <a:pt x="57" y="10"/>
                    </a:cubicBezTo>
                    <a:cubicBezTo>
                      <a:pt x="38" y="10"/>
                      <a:pt x="22" y="25"/>
                      <a:pt x="22" y="44"/>
                    </a:cubicBezTo>
                    <a:cubicBezTo>
                      <a:pt x="22" y="47"/>
                      <a:pt x="22" y="49"/>
                      <a:pt x="23" y="52"/>
                    </a:cubicBezTo>
                    <a:cubicBezTo>
                      <a:pt x="21" y="53"/>
                      <a:pt x="19" y="53"/>
                      <a:pt x="17" y="54"/>
                    </a:cubicBezTo>
                    <a:cubicBezTo>
                      <a:pt x="7" y="60"/>
                      <a:pt x="1" y="71"/>
                      <a:pt x="1" y="83"/>
                    </a:cubicBezTo>
                    <a:cubicBezTo>
                      <a:pt x="0" y="91"/>
                      <a:pt x="4" y="100"/>
                      <a:pt x="10" y="106"/>
                    </a:cubicBezTo>
                    <a:cubicBezTo>
                      <a:pt x="13" y="110"/>
                      <a:pt x="18" y="112"/>
                      <a:pt x="22" y="114"/>
                    </a:cubicBezTo>
                    <a:cubicBezTo>
                      <a:pt x="20" y="118"/>
                      <a:pt x="19" y="123"/>
                      <a:pt x="19" y="127"/>
                    </a:cubicBezTo>
                    <a:cubicBezTo>
                      <a:pt x="19" y="136"/>
                      <a:pt x="23" y="145"/>
                      <a:pt x="29" y="151"/>
                    </a:cubicBezTo>
                    <a:cubicBezTo>
                      <a:pt x="35" y="157"/>
                      <a:pt x="43" y="161"/>
                      <a:pt x="52" y="161"/>
                    </a:cubicBezTo>
                    <a:cubicBezTo>
                      <a:pt x="58" y="161"/>
                      <a:pt x="65" y="159"/>
                      <a:pt x="71" y="155"/>
                    </a:cubicBezTo>
                    <a:cubicBezTo>
                      <a:pt x="71" y="155"/>
                      <a:pt x="72" y="155"/>
                      <a:pt x="73" y="155"/>
                    </a:cubicBezTo>
                    <a:cubicBezTo>
                      <a:pt x="74" y="166"/>
                      <a:pt x="84" y="175"/>
                      <a:pt x="96" y="175"/>
                    </a:cubicBezTo>
                    <a:cubicBezTo>
                      <a:pt x="106" y="175"/>
                      <a:pt x="115" y="169"/>
                      <a:pt x="119" y="159"/>
                    </a:cubicBezTo>
                    <a:cubicBezTo>
                      <a:pt x="122" y="160"/>
                      <a:pt x="125" y="161"/>
                      <a:pt x="128" y="161"/>
                    </a:cubicBezTo>
                    <a:cubicBezTo>
                      <a:pt x="137" y="161"/>
                      <a:pt x="147" y="157"/>
                      <a:pt x="154" y="150"/>
                    </a:cubicBezTo>
                    <a:cubicBezTo>
                      <a:pt x="161" y="143"/>
                      <a:pt x="165" y="134"/>
                      <a:pt x="165" y="124"/>
                    </a:cubicBezTo>
                    <a:cubicBezTo>
                      <a:pt x="165" y="117"/>
                      <a:pt x="164" y="111"/>
                      <a:pt x="160" y="105"/>
                    </a:cubicBezTo>
                    <a:cubicBezTo>
                      <a:pt x="168" y="103"/>
                      <a:pt x="175" y="97"/>
                      <a:pt x="179" y="90"/>
                    </a:cubicBezTo>
                    <a:cubicBezTo>
                      <a:pt x="182" y="85"/>
                      <a:pt x="184" y="79"/>
                      <a:pt x="184" y="73"/>
                    </a:cubicBezTo>
                    <a:cubicBezTo>
                      <a:pt x="184" y="67"/>
                      <a:pt x="183" y="61"/>
                      <a:pt x="180"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23"/>
              <p:cNvSpPr/>
              <p:nvPr/>
            </p:nvSpPr>
            <p:spPr bwMode="auto">
              <a:xfrm>
                <a:off x="5040" y="3328"/>
                <a:ext cx="483" cy="489"/>
              </a:xfrm>
              <a:custGeom>
                <a:avLst/>
                <a:gdLst>
                  <a:gd name="T0" fmla="*/ 179 w 184"/>
                  <a:gd name="T1" fmla="*/ 56 h 176"/>
                  <a:gd name="T2" fmla="*/ 165 w 184"/>
                  <a:gd name="T3" fmla="*/ 41 h 176"/>
                  <a:gd name="T4" fmla="*/ 148 w 184"/>
                  <a:gd name="T5" fmla="*/ 37 h 176"/>
                  <a:gd name="T6" fmla="*/ 141 w 184"/>
                  <a:gd name="T7" fmla="*/ 37 h 176"/>
                  <a:gd name="T8" fmla="*/ 142 w 184"/>
                  <a:gd name="T9" fmla="*/ 35 h 176"/>
                  <a:gd name="T10" fmla="*/ 132 w 184"/>
                  <a:gd name="T11" fmla="*/ 10 h 176"/>
                  <a:gd name="T12" fmla="*/ 108 w 184"/>
                  <a:gd name="T13" fmla="*/ 0 h 176"/>
                  <a:gd name="T14" fmla="*/ 83 w 184"/>
                  <a:gd name="T15" fmla="*/ 10 h 176"/>
                  <a:gd name="T16" fmla="*/ 77 w 184"/>
                  <a:gd name="T17" fmla="*/ 18 h 176"/>
                  <a:gd name="T18" fmla="*/ 56 w 184"/>
                  <a:gd name="T19" fmla="*/ 10 h 176"/>
                  <a:gd name="T20" fmla="*/ 22 w 184"/>
                  <a:gd name="T21" fmla="*/ 44 h 176"/>
                  <a:gd name="T22" fmla="*/ 22 w 184"/>
                  <a:gd name="T23" fmla="*/ 52 h 176"/>
                  <a:gd name="T24" fmla="*/ 16 w 184"/>
                  <a:gd name="T25" fmla="*/ 55 h 176"/>
                  <a:gd name="T26" fmla="*/ 0 w 184"/>
                  <a:gd name="T27" fmla="*/ 83 h 176"/>
                  <a:gd name="T28" fmla="*/ 9 w 184"/>
                  <a:gd name="T29" fmla="*/ 106 h 176"/>
                  <a:gd name="T30" fmla="*/ 22 w 184"/>
                  <a:gd name="T31" fmla="*/ 114 h 176"/>
                  <a:gd name="T32" fmla="*/ 19 w 184"/>
                  <a:gd name="T33" fmla="*/ 128 h 176"/>
                  <a:gd name="T34" fmla="*/ 28 w 184"/>
                  <a:gd name="T35" fmla="*/ 151 h 176"/>
                  <a:gd name="T36" fmla="*/ 51 w 184"/>
                  <a:gd name="T37" fmla="*/ 161 h 176"/>
                  <a:gd name="T38" fmla="*/ 70 w 184"/>
                  <a:gd name="T39" fmla="*/ 155 h 176"/>
                  <a:gd name="T40" fmla="*/ 72 w 184"/>
                  <a:gd name="T41" fmla="*/ 155 h 176"/>
                  <a:gd name="T42" fmla="*/ 95 w 184"/>
                  <a:gd name="T43" fmla="*/ 175 h 176"/>
                  <a:gd name="T44" fmla="*/ 118 w 184"/>
                  <a:gd name="T45" fmla="*/ 160 h 176"/>
                  <a:gd name="T46" fmla="*/ 127 w 184"/>
                  <a:gd name="T47" fmla="*/ 161 h 176"/>
                  <a:gd name="T48" fmla="*/ 153 w 184"/>
                  <a:gd name="T49" fmla="*/ 150 h 176"/>
                  <a:gd name="T50" fmla="*/ 165 w 184"/>
                  <a:gd name="T51" fmla="*/ 124 h 176"/>
                  <a:gd name="T52" fmla="*/ 160 w 184"/>
                  <a:gd name="T53" fmla="*/ 105 h 176"/>
                  <a:gd name="T54" fmla="*/ 179 w 184"/>
                  <a:gd name="T55" fmla="*/ 91 h 176"/>
                  <a:gd name="T56" fmla="*/ 183 w 184"/>
                  <a:gd name="T57" fmla="*/ 74 h 176"/>
                  <a:gd name="T58" fmla="*/ 179 w 184"/>
                  <a:gd name="T5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6"/>
                    </a:moveTo>
                    <a:cubicBezTo>
                      <a:pt x="176" y="50"/>
                      <a:pt x="171" y="46"/>
                      <a:pt x="165" y="41"/>
                    </a:cubicBezTo>
                    <a:cubicBezTo>
                      <a:pt x="160" y="38"/>
                      <a:pt x="154" y="37"/>
                      <a:pt x="148" y="37"/>
                    </a:cubicBezTo>
                    <a:cubicBezTo>
                      <a:pt x="146" y="37"/>
                      <a:pt x="144" y="37"/>
                      <a:pt x="141" y="37"/>
                    </a:cubicBezTo>
                    <a:cubicBezTo>
                      <a:pt x="142" y="37"/>
                      <a:pt x="142" y="36"/>
                      <a:pt x="142" y="35"/>
                    </a:cubicBezTo>
                    <a:cubicBezTo>
                      <a:pt x="142" y="26"/>
                      <a:pt x="138" y="17"/>
                      <a:pt x="132" y="10"/>
                    </a:cubicBezTo>
                    <a:cubicBezTo>
                      <a:pt x="125" y="4"/>
                      <a:pt x="117" y="0"/>
                      <a:pt x="108" y="0"/>
                    </a:cubicBezTo>
                    <a:cubicBezTo>
                      <a:pt x="98" y="0"/>
                      <a:pt x="89" y="3"/>
                      <a:pt x="83" y="10"/>
                    </a:cubicBezTo>
                    <a:cubicBezTo>
                      <a:pt x="80" y="12"/>
                      <a:pt x="78" y="15"/>
                      <a:pt x="77" y="18"/>
                    </a:cubicBezTo>
                    <a:cubicBezTo>
                      <a:pt x="71" y="13"/>
                      <a:pt x="64" y="11"/>
                      <a:pt x="56" y="10"/>
                    </a:cubicBezTo>
                    <a:cubicBezTo>
                      <a:pt x="38" y="10"/>
                      <a:pt x="22" y="25"/>
                      <a:pt x="22" y="44"/>
                    </a:cubicBezTo>
                    <a:cubicBezTo>
                      <a:pt x="21" y="47"/>
                      <a:pt x="22" y="49"/>
                      <a:pt x="22" y="52"/>
                    </a:cubicBezTo>
                    <a:cubicBezTo>
                      <a:pt x="20" y="53"/>
                      <a:pt x="18" y="54"/>
                      <a:pt x="16" y="55"/>
                    </a:cubicBezTo>
                    <a:cubicBezTo>
                      <a:pt x="6" y="60"/>
                      <a:pt x="0" y="71"/>
                      <a:pt x="0" y="83"/>
                    </a:cubicBezTo>
                    <a:cubicBezTo>
                      <a:pt x="0" y="91"/>
                      <a:pt x="3" y="100"/>
                      <a:pt x="9" y="106"/>
                    </a:cubicBezTo>
                    <a:cubicBezTo>
                      <a:pt x="13" y="110"/>
                      <a:pt x="17" y="112"/>
                      <a:pt x="22" y="114"/>
                    </a:cubicBezTo>
                    <a:cubicBezTo>
                      <a:pt x="20" y="118"/>
                      <a:pt x="19" y="123"/>
                      <a:pt x="19" y="128"/>
                    </a:cubicBezTo>
                    <a:cubicBezTo>
                      <a:pt x="18" y="136"/>
                      <a:pt x="22" y="145"/>
                      <a:pt x="28" y="151"/>
                    </a:cubicBezTo>
                    <a:cubicBezTo>
                      <a:pt x="34" y="157"/>
                      <a:pt x="42" y="161"/>
                      <a:pt x="51" y="161"/>
                    </a:cubicBezTo>
                    <a:cubicBezTo>
                      <a:pt x="58" y="161"/>
                      <a:pt x="64" y="159"/>
                      <a:pt x="70" y="155"/>
                    </a:cubicBezTo>
                    <a:cubicBezTo>
                      <a:pt x="71" y="155"/>
                      <a:pt x="71" y="155"/>
                      <a:pt x="72" y="155"/>
                    </a:cubicBezTo>
                    <a:cubicBezTo>
                      <a:pt x="74" y="166"/>
                      <a:pt x="83" y="175"/>
                      <a:pt x="95" y="175"/>
                    </a:cubicBezTo>
                    <a:cubicBezTo>
                      <a:pt x="106" y="176"/>
                      <a:pt x="115" y="169"/>
                      <a:pt x="118" y="160"/>
                    </a:cubicBezTo>
                    <a:cubicBezTo>
                      <a:pt x="121" y="160"/>
                      <a:pt x="124" y="161"/>
                      <a:pt x="127" y="161"/>
                    </a:cubicBezTo>
                    <a:cubicBezTo>
                      <a:pt x="137" y="161"/>
                      <a:pt x="146" y="157"/>
                      <a:pt x="153" y="150"/>
                    </a:cubicBezTo>
                    <a:cubicBezTo>
                      <a:pt x="160" y="144"/>
                      <a:pt x="164" y="134"/>
                      <a:pt x="165" y="124"/>
                    </a:cubicBezTo>
                    <a:cubicBezTo>
                      <a:pt x="165" y="118"/>
                      <a:pt x="163" y="111"/>
                      <a:pt x="160" y="105"/>
                    </a:cubicBezTo>
                    <a:cubicBezTo>
                      <a:pt x="168" y="103"/>
                      <a:pt x="174" y="98"/>
                      <a:pt x="179" y="91"/>
                    </a:cubicBezTo>
                    <a:cubicBezTo>
                      <a:pt x="182" y="85"/>
                      <a:pt x="183" y="80"/>
                      <a:pt x="183" y="74"/>
                    </a:cubicBezTo>
                    <a:cubicBezTo>
                      <a:pt x="184" y="67"/>
                      <a:pt x="182" y="62"/>
                      <a:pt x="179"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24"/>
              <p:cNvSpPr/>
              <p:nvPr/>
            </p:nvSpPr>
            <p:spPr bwMode="auto">
              <a:xfrm>
                <a:off x="4767" y="3005"/>
                <a:ext cx="483" cy="490"/>
              </a:xfrm>
              <a:custGeom>
                <a:avLst/>
                <a:gdLst>
                  <a:gd name="T0" fmla="*/ 179 w 184"/>
                  <a:gd name="T1" fmla="*/ 57 h 176"/>
                  <a:gd name="T2" fmla="*/ 165 w 184"/>
                  <a:gd name="T3" fmla="*/ 42 h 176"/>
                  <a:gd name="T4" fmla="*/ 149 w 184"/>
                  <a:gd name="T5" fmla="*/ 37 h 176"/>
                  <a:gd name="T6" fmla="*/ 142 w 184"/>
                  <a:gd name="T7" fmla="*/ 38 h 176"/>
                  <a:gd name="T8" fmla="*/ 142 w 184"/>
                  <a:gd name="T9" fmla="*/ 36 h 176"/>
                  <a:gd name="T10" fmla="*/ 132 w 184"/>
                  <a:gd name="T11" fmla="*/ 11 h 176"/>
                  <a:gd name="T12" fmla="*/ 108 w 184"/>
                  <a:gd name="T13" fmla="*/ 0 h 176"/>
                  <a:gd name="T14" fmla="*/ 83 w 184"/>
                  <a:gd name="T15" fmla="*/ 10 h 176"/>
                  <a:gd name="T16" fmla="*/ 77 w 184"/>
                  <a:gd name="T17" fmla="*/ 19 h 176"/>
                  <a:gd name="T18" fmla="*/ 56 w 184"/>
                  <a:gd name="T19" fmla="*/ 11 h 176"/>
                  <a:gd name="T20" fmla="*/ 22 w 184"/>
                  <a:gd name="T21" fmla="*/ 45 h 176"/>
                  <a:gd name="T22" fmla="*/ 23 w 184"/>
                  <a:gd name="T23" fmla="*/ 53 h 176"/>
                  <a:gd name="T24" fmla="*/ 17 w 184"/>
                  <a:gd name="T25" fmla="*/ 55 h 176"/>
                  <a:gd name="T26" fmla="*/ 0 w 184"/>
                  <a:gd name="T27" fmla="*/ 83 h 176"/>
                  <a:gd name="T28" fmla="*/ 9 w 184"/>
                  <a:gd name="T29" fmla="*/ 107 h 176"/>
                  <a:gd name="T30" fmla="*/ 22 w 184"/>
                  <a:gd name="T31" fmla="*/ 115 h 176"/>
                  <a:gd name="T32" fmla="*/ 19 w 184"/>
                  <a:gd name="T33" fmla="*/ 128 h 176"/>
                  <a:gd name="T34" fmla="*/ 28 w 184"/>
                  <a:gd name="T35" fmla="*/ 152 h 176"/>
                  <a:gd name="T36" fmla="*/ 51 w 184"/>
                  <a:gd name="T37" fmla="*/ 162 h 176"/>
                  <a:gd name="T38" fmla="*/ 70 w 184"/>
                  <a:gd name="T39" fmla="*/ 156 h 176"/>
                  <a:gd name="T40" fmla="*/ 72 w 184"/>
                  <a:gd name="T41" fmla="*/ 156 h 176"/>
                  <a:gd name="T42" fmla="*/ 95 w 184"/>
                  <a:gd name="T43" fmla="*/ 176 h 176"/>
                  <a:gd name="T44" fmla="*/ 118 w 184"/>
                  <a:gd name="T45" fmla="*/ 160 h 176"/>
                  <a:gd name="T46" fmla="*/ 127 w 184"/>
                  <a:gd name="T47" fmla="*/ 161 h 176"/>
                  <a:gd name="T48" fmla="*/ 153 w 184"/>
                  <a:gd name="T49" fmla="*/ 151 h 176"/>
                  <a:gd name="T50" fmla="*/ 165 w 184"/>
                  <a:gd name="T51" fmla="*/ 125 h 176"/>
                  <a:gd name="T52" fmla="*/ 160 w 184"/>
                  <a:gd name="T53" fmla="*/ 106 h 176"/>
                  <a:gd name="T54" fmla="*/ 179 w 184"/>
                  <a:gd name="T55" fmla="*/ 91 h 176"/>
                  <a:gd name="T56" fmla="*/ 184 w 184"/>
                  <a:gd name="T57" fmla="*/ 74 h 176"/>
                  <a:gd name="T58" fmla="*/ 179 w 184"/>
                  <a:gd name="T5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7"/>
                    </a:moveTo>
                    <a:cubicBezTo>
                      <a:pt x="176" y="51"/>
                      <a:pt x="171" y="46"/>
                      <a:pt x="165" y="42"/>
                    </a:cubicBezTo>
                    <a:cubicBezTo>
                      <a:pt x="160" y="39"/>
                      <a:pt x="155" y="37"/>
                      <a:pt x="149" y="37"/>
                    </a:cubicBezTo>
                    <a:cubicBezTo>
                      <a:pt x="146" y="37"/>
                      <a:pt x="144" y="37"/>
                      <a:pt x="142" y="38"/>
                    </a:cubicBezTo>
                    <a:cubicBezTo>
                      <a:pt x="142" y="37"/>
                      <a:pt x="142" y="36"/>
                      <a:pt x="142" y="36"/>
                    </a:cubicBezTo>
                    <a:cubicBezTo>
                      <a:pt x="142" y="26"/>
                      <a:pt x="138" y="18"/>
                      <a:pt x="132" y="11"/>
                    </a:cubicBezTo>
                    <a:cubicBezTo>
                      <a:pt x="126" y="4"/>
                      <a:pt x="117" y="1"/>
                      <a:pt x="108" y="0"/>
                    </a:cubicBezTo>
                    <a:cubicBezTo>
                      <a:pt x="99" y="0"/>
                      <a:pt x="90" y="4"/>
                      <a:pt x="83" y="10"/>
                    </a:cubicBezTo>
                    <a:cubicBezTo>
                      <a:pt x="81" y="13"/>
                      <a:pt x="78" y="16"/>
                      <a:pt x="77" y="19"/>
                    </a:cubicBezTo>
                    <a:cubicBezTo>
                      <a:pt x="71" y="14"/>
                      <a:pt x="64" y="11"/>
                      <a:pt x="56" y="11"/>
                    </a:cubicBezTo>
                    <a:cubicBezTo>
                      <a:pt x="38" y="11"/>
                      <a:pt x="22" y="26"/>
                      <a:pt x="22" y="45"/>
                    </a:cubicBezTo>
                    <a:cubicBezTo>
                      <a:pt x="22" y="47"/>
                      <a:pt x="22" y="50"/>
                      <a:pt x="23" y="53"/>
                    </a:cubicBezTo>
                    <a:cubicBezTo>
                      <a:pt x="21" y="53"/>
                      <a:pt x="19" y="54"/>
                      <a:pt x="17" y="55"/>
                    </a:cubicBezTo>
                    <a:cubicBezTo>
                      <a:pt x="7" y="61"/>
                      <a:pt x="0" y="72"/>
                      <a:pt x="0" y="83"/>
                    </a:cubicBezTo>
                    <a:cubicBezTo>
                      <a:pt x="0" y="92"/>
                      <a:pt x="3" y="100"/>
                      <a:pt x="9" y="107"/>
                    </a:cubicBezTo>
                    <a:cubicBezTo>
                      <a:pt x="13" y="110"/>
                      <a:pt x="17" y="113"/>
                      <a:pt x="22" y="115"/>
                    </a:cubicBezTo>
                    <a:cubicBezTo>
                      <a:pt x="20" y="119"/>
                      <a:pt x="19" y="124"/>
                      <a:pt x="19" y="128"/>
                    </a:cubicBezTo>
                    <a:cubicBezTo>
                      <a:pt x="19" y="137"/>
                      <a:pt x="22" y="145"/>
                      <a:pt x="28" y="152"/>
                    </a:cubicBezTo>
                    <a:cubicBezTo>
                      <a:pt x="34" y="158"/>
                      <a:pt x="42" y="161"/>
                      <a:pt x="51" y="162"/>
                    </a:cubicBezTo>
                    <a:cubicBezTo>
                      <a:pt x="58" y="162"/>
                      <a:pt x="65" y="160"/>
                      <a:pt x="70" y="156"/>
                    </a:cubicBezTo>
                    <a:cubicBezTo>
                      <a:pt x="71" y="156"/>
                      <a:pt x="71" y="156"/>
                      <a:pt x="72" y="156"/>
                    </a:cubicBezTo>
                    <a:cubicBezTo>
                      <a:pt x="74" y="167"/>
                      <a:pt x="84" y="176"/>
                      <a:pt x="95" y="176"/>
                    </a:cubicBezTo>
                    <a:cubicBezTo>
                      <a:pt x="106" y="176"/>
                      <a:pt x="115" y="169"/>
                      <a:pt x="118" y="160"/>
                    </a:cubicBezTo>
                    <a:cubicBezTo>
                      <a:pt x="121" y="161"/>
                      <a:pt x="124" y="161"/>
                      <a:pt x="127" y="161"/>
                    </a:cubicBezTo>
                    <a:cubicBezTo>
                      <a:pt x="137" y="162"/>
                      <a:pt x="146" y="158"/>
                      <a:pt x="153" y="151"/>
                    </a:cubicBezTo>
                    <a:cubicBezTo>
                      <a:pt x="161" y="144"/>
                      <a:pt x="165" y="135"/>
                      <a:pt x="165" y="125"/>
                    </a:cubicBezTo>
                    <a:cubicBezTo>
                      <a:pt x="165" y="118"/>
                      <a:pt x="163" y="112"/>
                      <a:pt x="160" y="106"/>
                    </a:cubicBezTo>
                    <a:cubicBezTo>
                      <a:pt x="168" y="103"/>
                      <a:pt x="175" y="98"/>
                      <a:pt x="179" y="91"/>
                    </a:cubicBezTo>
                    <a:cubicBezTo>
                      <a:pt x="182" y="86"/>
                      <a:pt x="184" y="80"/>
                      <a:pt x="184" y="74"/>
                    </a:cubicBezTo>
                    <a:cubicBezTo>
                      <a:pt x="184" y="68"/>
                      <a:pt x="182" y="62"/>
                      <a:pt x="179" y="5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25"/>
              <p:cNvSpPr/>
              <p:nvPr/>
            </p:nvSpPr>
            <p:spPr bwMode="auto">
              <a:xfrm>
                <a:off x="5076" y="3698"/>
                <a:ext cx="98" cy="589"/>
              </a:xfrm>
              <a:custGeom>
                <a:avLst/>
                <a:gdLst>
                  <a:gd name="T0" fmla="*/ 4 w 37"/>
                  <a:gd name="T1" fmla="*/ 0 h 212"/>
                  <a:gd name="T2" fmla="*/ 0 w 37"/>
                  <a:gd name="T3" fmla="*/ 202 h 212"/>
                  <a:gd name="T4" fmla="*/ 37 w 37"/>
                  <a:gd name="T5" fmla="*/ 212 h 212"/>
                  <a:gd name="T6" fmla="*/ 32 w 37"/>
                  <a:gd name="T7" fmla="*/ 2 h 212"/>
                  <a:gd name="T8" fmla="*/ 4 w 37"/>
                  <a:gd name="T9" fmla="*/ 0 h 212"/>
                </a:gdLst>
                <a:ahLst/>
                <a:cxnLst>
                  <a:cxn ang="0">
                    <a:pos x="T0" y="T1"/>
                  </a:cxn>
                  <a:cxn ang="0">
                    <a:pos x="T2" y="T3"/>
                  </a:cxn>
                  <a:cxn ang="0">
                    <a:pos x="T4" y="T5"/>
                  </a:cxn>
                  <a:cxn ang="0">
                    <a:pos x="T6" y="T7"/>
                  </a:cxn>
                  <a:cxn ang="0">
                    <a:pos x="T8" y="T9"/>
                  </a:cxn>
                </a:cxnLst>
                <a:rect l="0" t="0" r="r" b="b"/>
                <a:pathLst>
                  <a:path w="37" h="212">
                    <a:moveTo>
                      <a:pt x="4" y="0"/>
                    </a:moveTo>
                    <a:cubicBezTo>
                      <a:pt x="5" y="10"/>
                      <a:pt x="0" y="202"/>
                      <a:pt x="0" y="202"/>
                    </a:cubicBezTo>
                    <a:cubicBezTo>
                      <a:pt x="37" y="212"/>
                      <a:pt x="37" y="212"/>
                      <a:pt x="37" y="212"/>
                    </a:cubicBezTo>
                    <a:cubicBezTo>
                      <a:pt x="32" y="2"/>
                      <a:pt x="32" y="2"/>
                      <a:pt x="32" y="2"/>
                    </a:cubicBezTo>
                    <a:cubicBezTo>
                      <a:pt x="4" y="0"/>
                      <a:pt x="4" y="0"/>
                      <a:pt x="4" y="0"/>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26"/>
              <p:cNvSpPr/>
              <p:nvPr/>
            </p:nvSpPr>
            <p:spPr bwMode="auto">
              <a:xfrm>
                <a:off x="4772" y="3092"/>
                <a:ext cx="693" cy="700"/>
              </a:xfrm>
              <a:custGeom>
                <a:avLst/>
                <a:gdLst>
                  <a:gd name="T0" fmla="*/ 257 w 264"/>
                  <a:gd name="T1" fmla="*/ 80 h 252"/>
                  <a:gd name="T2" fmla="*/ 237 w 264"/>
                  <a:gd name="T3" fmla="*/ 59 h 252"/>
                  <a:gd name="T4" fmla="*/ 212 w 264"/>
                  <a:gd name="T5" fmla="*/ 52 h 252"/>
                  <a:gd name="T6" fmla="*/ 203 w 264"/>
                  <a:gd name="T7" fmla="*/ 53 h 252"/>
                  <a:gd name="T8" fmla="*/ 203 w 264"/>
                  <a:gd name="T9" fmla="*/ 50 h 252"/>
                  <a:gd name="T10" fmla="*/ 188 w 264"/>
                  <a:gd name="T11" fmla="*/ 15 h 252"/>
                  <a:gd name="T12" fmla="*/ 153 w 264"/>
                  <a:gd name="T13" fmla="*/ 0 h 252"/>
                  <a:gd name="T14" fmla="*/ 118 w 264"/>
                  <a:gd name="T15" fmla="*/ 15 h 252"/>
                  <a:gd name="T16" fmla="*/ 109 w 264"/>
                  <a:gd name="T17" fmla="*/ 27 h 252"/>
                  <a:gd name="T18" fmla="*/ 80 w 264"/>
                  <a:gd name="T19" fmla="*/ 17 h 252"/>
                  <a:gd name="T20" fmla="*/ 31 w 264"/>
                  <a:gd name="T21" fmla="*/ 66 h 252"/>
                  <a:gd name="T22" fmla="*/ 32 w 264"/>
                  <a:gd name="T23" fmla="*/ 77 h 252"/>
                  <a:gd name="T24" fmla="*/ 24 w 264"/>
                  <a:gd name="T25" fmla="*/ 81 h 252"/>
                  <a:gd name="T26" fmla="*/ 0 w 264"/>
                  <a:gd name="T27" fmla="*/ 121 h 252"/>
                  <a:gd name="T28" fmla="*/ 14 w 264"/>
                  <a:gd name="T29" fmla="*/ 155 h 252"/>
                  <a:gd name="T30" fmla="*/ 33 w 264"/>
                  <a:gd name="T31" fmla="*/ 166 h 252"/>
                  <a:gd name="T32" fmla="*/ 28 w 264"/>
                  <a:gd name="T33" fmla="*/ 186 h 252"/>
                  <a:gd name="T34" fmla="*/ 42 w 264"/>
                  <a:gd name="T35" fmla="*/ 219 h 252"/>
                  <a:gd name="T36" fmla="*/ 75 w 264"/>
                  <a:gd name="T37" fmla="*/ 233 h 252"/>
                  <a:gd name="T38" fmla="*/ 103 w 264"/>
                  <a:gd name="T39" fmla="*/ 224 h 252"/>
                  <a:gd name="T40" fmla="*/ 105 w 264"/>
                  <a:gd name="T41" fmla="*/ 223 h 252"/>
                  <a:gd name="T42" fmla="*/ 139 w 264"/>
                  <a:gd name="T43" fmla="*/ 252 h 252"/>
                  <a:gd name="T44" fmla="*/ 171 w 264"/>
                  <a:gd name="T45" fmla="*/ 229 h 252"/>
                  <a:gd name="T46" fmla="*/ 184 w 264"/>
                  <a:gd name="T47" fmla="*/ 231 h 252"/>
                  <a:gd name="T48" fmla="*/ 222 w 264"/>
                  <a:gd name="T49" fmla="*/ 215 h 252"/>
                  <a:gd name="T50" fmla="*/ 238 w 264"/>
                  <a:gd name="T51" fmla="*/ 177 h 252"/>
                  <a:gd name="T52" fmla="*/ 230 w 264"/>
                  <a:gd name="T53" fmla="*/ 150 h 252"/>
                  <a:gd name="T54" fmla="*/ 257 w 264"/>
                  <a:gd name="T55" fmla="*/ 129 h 252"/>
                  <a:gd name="T56" fmla="*/ 264 w 264"/>
                  <a:gd name="T57" fmla="*/ 104 h 252"/>
                  <a:gd name="T58" fmla="*/ 257 w 264"/>
                  <a:gd name="T59" fmla="*/ 8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4" h="252">
                    <a:moveTo>
                      <a:pt x="257" y="80"/>
                    </a:moveTo>
                    <a:cubicBezTo>
                      <a:pt x="253" y="71"/>
                      <a:pt x="245" y="64"/>
                      <a:pt x="237" y="59"/>
                    </a:cubicBezTo>
                    <a:cubicBezTo>
                      <a:pt x="229" y="54"/>
                      <a:pt x="221" y="52"/>
                      <a:pt x="212" y="52"/>
                    </a:cubicBezTo>
                    <a:cubicBezTo>
                      <a:pt x="209" y="52"/>
                      <a:pt x="206" y="53"/>
                      <a:pt x="203" y="53"/>
                    </a:cubicBezTo>
                    <a:cubicBezTo>
                      <a:pt x="203" y="52"/>
                      <a:pt x="203" y="51"/>
                      <a:pt x="203" y="50"/>
                    </a:cubicBezTo>
                    <a:cubicBezTo>
                      <a:pt x="203" y="37"/>
                      <a:pt x="197" y="24"/>
                      <a:pt x="188" y="15"/>
                    </a:cubicBezTo>
                    <a:cubicBezTo>
                      <a:pt x="179" y="6"/>
                      <a:pt x="166" y="0"/>
                      <a:pt x="153" y="0"/>
                    </a:cubicBezTo>
                    <a:cubicBezTo>
                      <a:pt x="140" y="0"/>
                      <a:pt x="127" y="6"/>
                      <a:pt x="118" y="15"/>
                    </a:cubicBezTo>
                    <a:cubicBezTo>
                      <a:pt x="114" y="18"/>
                      <a:pt x="112" y="23"/>
                      <a:pt x="109" y="27"/>
                    </a:cubicBezTo>
                    <a:cubicBezTo>
                      <a:pt x="101" y="21"/>
                      <a:pt x="91" y="17"/>
                      <a:pt x="80" y="17"/>
                    </a:cubicBezTo>
                    <a:cubicBezTo>
                      <a:pt x="53" y="17"/>
                      <a:pt x="31" y="39"/>
                      <a:pt x="31" y="66"/>
                    </a:cubicBezTo>
                    <a:cubicBezTo>
                      <a:pt x="31" y="69"/>
                      <a:pt x="31" y="73"/>
                      <a:pt x="32" y="77"/>
                    </a:cubicBezTo>
                    <a:cubicBezTo>
                      <a:pt x="29" y="78"/>
                      <a:pt x="26" y="79"/>
                      <a:pt x="24" y="81"/>
                    </a:cubicBezTo>
                    <a:cubicBezTo>
                      <a:pt x="9" y="89"/>
                      <a:pt x="0" y="105"/>
                      <a:pt x="0" y="121"/>
                    </a:cubicBezTo>
                    <a:cubicBezTo>
                      <a:pt x="0" y="134"/>
                      <a:pt x="5" y="146"/>
                      <a:pt x="14" y="155"/>
                    </a:cubicBezTo>
                    <a:cubicBezTo>
                      <a:pt x="19" y="160"/>
                      <a:pt x="26" y="164"/>
                      <a:pt x="33" y="166"/>
                    </a:cubicBezTo>
                    <a:cubicBezTo>
                      <a:pt x="30" y="172"/>
                      <a:pt x="28" y="179"/>
                      <a:pt x="28" y="186"/>
                    </a:cubicBezTo>
                    <a:cubicBezTo>
                      <a:pt x="28" y="198"/>
                      <a:pt x="33" y="210"/>
                      <a:pt x="42" y="219"/>
                    </a:cubicBezTo>
                    <a:cubicBezTo>
                      <a:pt x="51" y="228"/>
                      <a:pt x="63" y="233"/>
                      <a:pt x="75" y="233"/>
                    </a:cubicBezTo>
                    <a:cubicBezTo>
                      <a:pt x="85" y="233"/>
                      <a:pt x="95" y="229"/>
                      <a:pt x="103" y="224"/>
                    </a:cubicBezTo>
                    <a:cubicBezTo>
                      <a:pt x="104" y="224"/>
                      <a:pt x="104" y="223"/>
                      <a:pt x="105" y="223"/>
                    </a:cubicBezTo>
                    <a:cubicBezTo>
                      <a:pt x="108" y="240"/>
                      <a:pt x="122" y="252"/>
                      <a:pt x="139" y="252"/>
                    </a:cubicBezTo>
                    <a:cubicBezTo>
                      <a:pt x="154" y="252"/>
                      <a:pt x="167" y="242"/>
                      <a:pt x="171" y="229"/>
                    </a:cubicBezTo>
                    <a:cubicBezTo>
                      <a:pt x="176" y="230"/>
                      <a:pt x="180" y="231"/>
                      <a:pt x="184" y="231"/>
                    </a:cubicBezTo>
                    <a:cubicBezTo>
                      <a:pt x="198" y="231"/>
                      <a:pt x="212" y="225"/>
                      <a:pt x="222" y="215"/>
                    </a:cubicBezTo>
                    <a:cubicBezTo>
                      <a:pt x="232" y="205"/>
                      <a:pt x="238" y="192"/>
                      <a:pt x="238" y="177"/>
                    </a:cubicBezTo>
                    <a:cubicBezTo>
                      <a:pt x="238" y="168"/>
                      <a:pt x="235" y="159"/>
                      <a:pt x="230" y="150"/>
                    </a:cubicBezTo>
                    <a:cubicBezTo>
                      <a:pt x="241" y="147"/>
                      <a:pt x="251" y="139"/>
                      <a:pt x="257" y="129"/>
                    </a:cubicBezTo>
                    <a:cubicBezTo>
                      <a:pt x="261" y="121"/>
                      <a:pt x="263" y="113"/>
                      <a:pt x="264" y="104"/>
                    </a:cubicBezTo>
                    <a:cubicBezTo>
                      <a:pt x="263" y="96"/>
                      <a:pt x="261" y="87"/>
                      <a:pt x="257" y="8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27"/>
              <p:cNvSpPr>
                <a:spLocks noEditPoints="1"/>
              </p:cNvSpPr>
              <p:nvPr/>
            </p:nvSpPr>
            <p:spPr bwMode="auto">
              <a:xfrm>
                <a:off x="5223" y="3097"/>
                <a:ext cx="316" cy="662"/>
              </a:xfrm>
              <a:custGeom>
                <a:avLst/>
                <a:gdLst>
                  <a:gd name="T0" fmla="*/ 0 w 120"/>
                  <a:gd name="T1" fmla="*/ 238 h 238"/>
                  <a:gd name="T2" fmla="*/ 0 w 120"/>
                  <a:gd name="T3" fmla="*/ 238 h 238"/>
                  <a:gd name="T4" fmla="*/ 0 w 120"/>
                  <a:gd name="T5" fmla="*/ 238 h 238"/>
                  <a:gd name="T6" fmla="*/ 0 w 120"/>
                  <a:gd name="T7" fmla="*/ 238 h 238"/>
                  <a:gd name="T8" fmla="*/ 0 w 120"/>
                  <a:gd name="T9" fmla="*/ 238 h 238"/>
                  <a:gd name="T10" fmla="*/ 0 w 120"/>
                  <a:gd name="T11" fmla="*/ 238 h 238"/>
                  <a:gd name="T12" fmla="*/ 0 w 120"/>
                  <a:gd name="T13" fmla="*/ 238 h 238"/>
                  <a:gd name="T14" fmla="*/ 0 w 120"/>
                  <a:gd name="T15" fmla="*/ 238 h 238"/>
                  <a:gd name="T16" fmla="*/ 0 w 120"/>
                  <a:gd name="T17" fmla="*/ 238 h 238"/>
                  <a:gd name="T18" fmla="*/ 109 w 120"/>
                  <a:gd name="T19" fmla="*/ 139 h 238"/>
                  <a:gd name="T20" fmla="*/ 109 w 120"/>
                  <a:gd name="T21" fmla="*/ 139 h 238"/>
                  <a:gd name="T22" fmla="*/ 109 w 120"/>
                  <a:gd name="T23" fmla="*/ 139 h 238"/>
                  <a:gd name="T24" fmla="*/ 120 w 120"/>
                  <a:gd name="T25" fmla="*/ 127 h 238"/>
                  <a:gd name="T26" fmla="*/ 120 w 120"/>
                  <a:gd name="T27" fmla="*/ 127 h 238"/>
                  <a:gd name="T28" fmla="*/ 120 w 120"/>
                  <a:gd name="T29" fmla="*/ 127 h 238"/>
                  <a:gd name="T30" fmla="*/ 120 w 120"/>
                  <a:gd name="T31" fmla="*/ 127 h 238"/>
                  <a:gd name="T32" fmla="*/ 120 w 120"/>
                  <a:gd name="T33" fmla="*/ 127 h 238"/>
                  <a:gd name="T34" fmla="*/ 120 w 120"/>
                  <a:gd name="T35" fmla="*/ 127 h 238"/>
                  <a:gd name="T36" fmla="*/ 120 w 120"/>
                  <a:gd name="T37" fmla="*/ 127 h 238"/>
                  <a:gd name="T38" fmla="*/ 120 w 120"/>
                  <a:gd name="T39" fmla="*/ 127 h 238"/>
                  <a:gd name="T40" fmla="*/ 120 w 120"/>
                  <a:gd name="T41" fmla="*/ 127 h 238"/>
                  <a:gd name="T42" fmla="*/ 120 w 120"/>
                  <a:gd name="T43" fmla="*/ 127 h 238"/>
                  <a:gd name="T44" fmla="*/ 120 w 120"/>
                  <a:gd name="T45" fmla="*/ 127 h 238"/>
                  <a:gd name="T46" fmla="*/ 120 w 120"/>
                  <a:gd name="T47" fmla="*/ 127 h 238"/>
                  <a:gd name="T48" fmla="*/ 120 w 120"/>
                  <a:gd name="T49" fmla="*/ 126 h 238"/>
                  <a:gd name="T50" fmla="*/ 120 w 120"/>
                  <a:gd name="T51" fmla="*/ 126 h 238"/>
                  <a:gd name="T52" fmla="*/ 120 w 120"/>
                  <a:gd name="T53" fmla="*/ 126 h 238"/>
                  <a:gd name="T54" fmla="*/ 36 w 120"/>
                  <a:gd name="T55" fmla="*/ 0 h 238"/>
                  <a:gd name="T56" fmla="*/ 29 w 120"/>
                  <a:gd name="T57" fmla="*/ 1 h 238"/>
                  <a:gd name="T58" fmla="*/ 29 w 120"/>
                  <a:gd name="T59" fmla="*/ 1 h 238"/>
                  <a:gd name="T60" fmla="*/ 36 w 120"/>
                  <a:gd name="T61" fmla="*/ 0 h 238"/>
                  <a:gd name="T62" fmla="*/ 36 w 120"/>
                  <a:gd name="T63" fmla="*/ 0 h 238"/>
                  <a:gd name="T64" fmla="*/ 53 w 120"/>
                  <a:gd name="T65" fmla="*/ 5 h 238"/>
                  <a:gd name="T66" fmla="*/ 53 w 120"/>
                  <a:gd name="T67" fmla="*/ 5 h 238"/>
                  <a:gd name="T68" fmla="*/ 53 w 120"/>
                  <a:gd name="T69" fmla="*/ 5 h 238"/>
                  <a:gd name="T70" fmla="*/ 36 w 120"/>
                  <a:gd name="T71" fmla="*/ 0 h 238"/>
                  <a:gd name="T72" fmla="*/ 36 w 120"/>
                  <a:gd name="T7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238">
                    <a:moveTo>
                      <a:pt x="0" y="238"/>
                    </a:moveTo>
                    <a:cubicBezTo>
                      <a:pt x="0" y="238"/>
                      <a:pt x="0" y="238"/>
                      <a:pt x="0" y="238"/>
                    </a:cubicBezTo>
                    <a:cubicBezTo>
                      <a:pt x="0" y="238"/>
                      <a:pt x="0" y="238"/>
                      <a:pt x="0" y="238"/>
                    </a:cubicBezTo>
                    <a:moveTo>
                      <a:pt x="0" y="238"/>
                    </a:moveTo>
                    <a:cubicBezTo>
                      <a:pt x="0" y="238"/>
                      <a:pt x="0" y="238"/>
                      <a:pt x="0" y="238"/>
                    </a:cubicBezTo>
                    <a:cubicBezTo>
                      <a:pt x="0" y="238"/>
                      <a:pt x="0" y="238"/>
                      <a:pt x="0" y="238"/>
                    </a:cubicBezTo>
                    <a:moveTo>
                      <a:pt x="0" y="238"/>
                    </a:moveTo>
                    <a:cubicBezTo>
                      <a:pt x="0" y="238"/>
                      <a:pt x="0" y="238"/>
                      <a:pt x="0" y="238"/>
                    </a:cubicBezTo>
                    <a:cubicBezTo>
                      <a:pt x="0" y="238"/>
                      <a:pt x="0" y="238"/>
                      <a:pt x="0" y="238"/>
                    </a:cubicBezTo>
                    <a:moveTo>
                      <a:pt x="109" y="139"/>
                    </a:moveTo>
                    <a:cubicBezTo>
                      <a:pt x="109" y="139"/>
                      <a:pt x="109" y="139"/>
                      <a:pt x="109" y="139"/>
                    </a:cubicBezTo>
                    <a:cubicBezTo>
                      <a:pt x="109" y="139"/>
                      <a:pt x="109" y="139"/>
                      <a:pt x="109" y="139"/>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6"/>
                    </a:moveTo>
                    <a:cubicBezTo>
                      <a:pt x="120" y="126"/>
                      <a:pt x="120" y="126"/>
                      <a:pt x="120" y="126"/>
                    </a:cubicBezTo>
                    <a:cubicBezTo>
                      <a:pt x="120" y="126"/>
                      <a:pt x="120" y="126"/>
                      <a:pt x="120" y="126"/>
                    </a:cubicBezTo>
                    <a:moveTo>
                      <a:pt x="36" y="0"/>
                    </a:moveTo>
                    <a:cubicBezTo>
                      <a:pt x="33" y="0"/>
                      <a:pt x="31" y="1"/>
                      <a:pt x="29" y="1"/>
                    </a:cubicBezTo>
                    <a:cubicBezTo>
                      <a:pt x="29" y="1"/>
                      <a:pt x="29" y="1"/>
                      <a:pt x="29" y="1"/>
                    </a:cubicBezTo>
                    <a:cubicBezTo>
                      <a:pt x="31" y="1"/>
                      <a:pt x="33" y="0"/>
                      <a:pt x="36" y="0"/>
                    </a:cubicBezTo>
                    <a:cubicBezTo>
                      <a:pt x="36" y="0"/>
                      <a:pt x="36" y="0"/>
                      <a:pt x="36" y="0"/>
                    </a:cubicBezTo>
                    <a:cubicBezTo>
                      <a:pt x="42" y="1"/>
                      <a:pt x="48" y="2"/>
                      <a:pt x="53" y="5"/>
                    </a:cubicBezTo>
                    <a:cubicBezTo>
                      <a:pt x="53" y="5"/>
                      <a:pt x="53" y="5"/>
                      <a:pt x="53" y="5"/>
                    </a:cubicBezTo>
                    <a:cubicBezTo>
                      <a:pt x="53" y="5"/>
                      <a:pt x="53" y="5"/>
                      <a:pt x="53" y="5"/>
                    </a:cubicBezTo>
                    <a:cubicBezTo>
                      <a:pt x="48" y="2"/>
                      <a:pt x="42" y="1"/>
                      <a:pt x="36" y="0"/>
                    </a:cubicBezTo>
                    <a:cubicBezTo>
                      <a:pt x="36" y="0"/>
                      <a:pt x="36" y="0"/>
                      <a:pt x="3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28"/>
              <p:cNvSpPr/>
              <p:nvPr/>
            </p:nvSpPr>
            <p:spPr bwMode="auto">
              <a:xfrm>
                <a:off x="5394" y="3150"/>
                <a:ext cx="173" cy="320"/>
              </a:xfrm>
              <a:custGeom>
                <a:avLst/>
                <a:gdLst>
                  <a:gd name="T0" fmla="*/ 1 w 66"/>
                  <a:gd name="T1" fmla="*/ 0 h 115"/>
                  <a:gd name="T2" fmla="*/ 2 w 66"/>
                  <a:gd name="T3" fmla="*/ 1 h 115"/>
                  <a:gd name="T4" fmla="*/ 6 w 66"/>
                  <a:gd name="T5" fmla="*/ 18 h 115"/>
                  <a:gd name="T6" fmla="*/ 1 w 66"/>
                  <a:gd name="T7" fmla="*/ 35 h 115"/>
                  <a:gd name="T8" fmla="*/ 0 w 66"/>
                  <a:gd name="T9" fmla="*/ 38 h 115"/>
                  <a:gd name="T10" fmla="*/ 0 w 66"/>
                  <a:gd name="T11" fmla="*/ 38 h 115"/>
                  <a:gd name="T12" fmla="*/ 20 w 66"/>
                  <a:gd name="T13" fmla="*/ 59 h 115"/>
                  <a:gd name="T14" fmla="*/ 27 w 66"/>
                  <a:gd name="T15" fmla="*/ 83 h 115"/>
                  <a:gd name="T16" fmla="*/ 23 w 66"/>
                  <a:gd name="T17" fmla="*/ 102 h 115"/>
                  <a:gd name="T18" fmla="*/ 30 w 66"/>
                  <a:gd name="T19" fmla="*/ 105 h 115"/>
                  <a:gd name="T20" fmla="*/ 41 w 66"/>
                  <a:gd name="T21" fmla="*/ 115 h 115"/>
                  <a:gd name="T22" fmla="*/ 55 w 66"/>
                  <a:gd name="T23" fmla="*/ 108 h 115"/>
                  <a:gd name="T24" fmla="*/ 55 w 66"/>
                  <a:gd name="T25" fmla="*/ 108 h 115"/>
                  <a:gd name="T26" fmla="*/ 55 w 66"/>
                  <a:gd name="T27" fmla="*/ 108 h 115"/>
                  <a:gd name="T28" fmla="*/ 55 w 66"/>
                  <a:gd name="T29" fmla="*/ 108 h 115"/>
                  <a:gd name="T30" fmla="*/ 55 w 66"/>
                  <a:gd name="T31" fmla="*/ 108 h 115"/>
                  <a:gd name="T32" fmla="*/ 55 w 66"/>
                  <a:gd name="T33" fmla="*/ 108 h 115"/>
                  <a:gd name="T34" fmla="*/ 55 w 66"/>
                  <a:gd name="T35" fmla="*/ 108 h 115"/>
                  <a:gd name="T36" fmla="*/ 55 w 66"/>
                  <a:gd name="T37" fmla="*/ 108 h 115"/>
                  <a:gd name="T38" fmla="*/ 55 w 66"/>
                  <a:gd name="T39" fmla="*/ 107 h 115"/>
                  <a:gd name="T40" fmla="*/ 55 w 66"/>
                  <a:gd name="T41" fmla="*/ 107 h 115"/>
                  <a:gd name="T42" fmla="*/ 55 w 66"/>
                  <a:gd name="T43" fmla="*/ 107 h 115"/>
                  <a:gd name="T44" fmla="*/ 64 w 66"/>
                  <a:gd name="T45" fmla="*/ 92 h 115"/>
                  <a:gd name="T46" fmla="*/ 66 w 66"/>
                  <a:gd name="T47" fmla="*/ 83 h 115"/>
                  <a:gd name="T48" fmla="*/ 65 w 66"/>
                  <a:gd name="T49" fmla="*/ 74 h 115"/>
                  <a:gd name="T50" fmla="*/ 55 w 66"/>
                  <a:gd name="T51" fmla="*/ 57 h 115"/>
                  <a:gd name="T52" fmla="*/ 40 w 66"/>
                  <a:gd name="T53" fmla="*/ 48 h 115"/>
                  <a:gd name="T54" fmla="*/ 33 w 66"/>
                  <a:gd name="T55" fmla="*/ 46 h 115"/>
                  <a:gd name="T56" fmla="*/ 33 w 66"/>
                  <a:gd name="T57" fmla="*/ 46 h 115"/>
                  <a:gd name="T58" fmla="*/ 33 w 66"/>
                  <a:gd name="T59" fmla="*/ 46 h 115"/>
                  <a:gd name="T60" fmla="*/ 34 w 66"/>
                  <a:gd name="T61" fmla="*/ 44 h 115"/>
                  <a:gd name="T62" fmla="*/ 35 w 66"/>
                  <a:gd name="T63" fmla="*/ 35 h 115"/>
                  <a:gd name="T64" fmla="*/ 31 w 66"/>
                  <a:gd name="T65" fmla="*/ 18 h 115"/>
                  <a:gd name="T66" fmla="*/ 10 w 66"/>
                  <a:gd name="T67" fmla="*/ 2 h 115"/>
                  <a:gd name="T68" fmla="*/ 10 w 66"/>
                  <a:gd name="T69" fmla="*/ 2 h 115"/>
                  <a:gd name="T70" fmla="*/ 1 w 66"/>
                  <a:gd name="T7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115">
                    <a:moveTo>
                      <a:pt x="1" y="0"/>
                    </a:moveTo>
                    <a:cubicBezTo>
                      <a:pt x="2" y="1"/>
                      <a:pt x="2" y="1"/>
                      <a:pt x="2" y="1"/>
                    </a:cubicBezTo>
                    <a:cubicBezTo>
                      <a:pt x="5" y="6"/>
                      <a:pt x="6" y="12"/>
                      <a:pt x="6" y="18"/>
                    </a:cubicBezTo>
                    <a:cubicBezTo>
                      <a:pt x="6" y="24"/>
                      <a:pt x="4" y="30"/>
                      <a:pt x="1" y="35"/>
                    </a:cubicBezTo>
                    <a:cubicBezTo>
                      <a:pt x="1" y="36"/>
                      <a:pt x="0" y="37"/>
                      <a:pt x="0" y="38"/>
                    </a:cubicBezTo>
                    <a:cubicBezTo>
                      <a:pt x="0" y="38"/>
                      <a:pt x="0" y="38"/>
                      <a:pt x="0" y="38"/>
                    </a:cubicBezTo>
                    <a:cubicBezTo>
                      <a:pt x="8" y="43"/>
                      <a:pt x="16" y="50"/>
                      <a:pt x="20" y="59"/>
                    </a:cubicBezTo>
                    <a:cubicBezTo>
                      <a:pt x="24" y="66"/>
                      <a:pt x="26" y="75"/>
                      <a:pt x="27" y="83"/>
                    </a:cubicBezTo>
                    <a:cubicBezTo>
                      <a:pt x="27" y="90"/>
                      <a:pt x="25" y="96"/>
                      <a:pt x="23" y="102"/>
                    </a:cubicBezTo>
                    <a:cubicBezTo>
                      <a:pt x="25" y="103"/>
                      <a:pt x="28" y="104"/>
                      <a:pt x="30" y="105"/>
                    </a:cubicBezTo>
                    <a:cubicBezTo>
                      <a:pt x="34" y="108"/>
                      <a:pt x="38" y="112"/>
                      <a:pt x="41" y="115"/>
                    </a:cubicBezTo>
                    <a:cubicBezTo>
                      <a:pt x="46" y="114"/>
                      <a:pt x="51" y="111"/>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7"/>
                      <a:pt x="55" y="107"/>
                      <a:pt x="55" y="107"/>
                    </a:cubicBezTo>
                    <a:cubicBezTo>
                      <a:pt x="55" y="107"/>
                      <a:pt x="55" y="107"/>
                      <a:pt x="55" y="107"/>
                    </a:cubicBezTo>
                    <a:cubicBezTo>
                      <a:pt x="55" y="107"/>
                      <a:pt x="55" y="107"/>
                      <a:pt x="55" y="107"/>
                    </a:cubicBezTo>
                    <a:cubicBezTo>
                      <a:pt x="60" y="103"/>
                      <a:pt x="63" y="98"/>
                      <a:pt x="64" y="92"/>
                    </a:cubicBezTo>
                    <a:cubicBezTo>
                      <a:pt x="65" y="89"/>
                      <a:pt x="66" y="86"/>
                      <a:pt x="66" y="83"/>
                    </a:cubicBezTo>
                    <a:cubicBezTo>
                      <a:pt x="66" y="80"/>
                      <a:pt x="65" y="77"/>
                      <a:pt x="65" y="74"/>
                    </a:cubicBezTo>
                    <a:cubicBezTo>
                      <a:pt x="63" y="68"/>
                      <a:pt x="59" y="62"/>
                      <a:pt x="55" y="57"/>
                    </a:cubicBezTo>
                    <a:cubicBezTo>
                      <a:pt x="51" y="52"/>
                      <a:pt x="46" y="49"/>
                      <a:pt x="40" y="48"/>
                    </a:cubicBezTo>
                    <a:cubicBezTo>
                      <a:pt x="38" y="47"/>
                      <a:pt x="35" y="47"/>
                      <a:pt x="33" y="46"/>
                    </a:cubicBezTo>
                    <a:cubicBezTo>
                      <a:pt x="33" y="46"/>
                      <a:pt x="33" y="46"/>
                      <a:pt x="33" y="46"/>
                    </a:cubicBezTo>
                    <a:cubicBezTo>
                      <a:pt x="33" y="46"/>
                      <a:pt x="33" y="46"/>
                      <a:pt x="33" y="46"/>
                    </a:cubicBezTo>
                    <a:cubicBezTo>
                      <a:pt x="33" y="46"/>
                      <a:pt x="34" y="45"/>
                      <a:pt x="34" y="44"/>
                    </a:cubicBezTo>
                    <a:cubicBezTo>
                      <a:pt x="35" y="41"/>
                      <a:pt x="35" y="38"/>
                      <a:pt x="35" y="35"/>
                    </a:cubicBezTo>
                    <a:cubicBezTo>
                      <a:pt x="35" y="29"/>
                      <a:pt x="33" y="23"/>
                      <a:pt x="31" y="18"/>
                    </a:cubicBezTo>
                    <a:cubicBezTo>
                      <a:pt x="26" y="10"/>
                      <a:pt x="18" y="4"/>
                      <a:pt x="10" y="2"/>
                    </a:cubicBezTo>
                    <a:cubicBezTo>
                      <a:pt x="10" y="2"/>
                      <a:pt x="10" y="2"/>
                      <a:pt x="10" y="2"/>
                    </a:cubicBezTo>
                    <a:cubicBezTo>
                      <a:pt x="7" y="1"/>
                      <a:pt x="4"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29"/>
              <p:cNvSpPr/>
              <p:nvPr/>
            </p:nvSpPr>
            <p:spPr bwMode="auto">
              <a:xfrm>
                <a:off x="5116" y="2997"/>
                <a:ext cx="294" cy="259"/>
              </a:xfrm>
              <a:custGeom>
                <a:avLst/>
                <a:gdLst>
                  <a:gd name="T0" fmla="*/ 36 w 112"/>
                  <a:gd name="T1" fmla="*/ 0 h 93"/>
                  <a:gd name="T2" fmla="*/ 12 w 112"/>
                  <a:gd name="T3" fmla="*/ 9 h 93"/>
                  <a:gd name="T4" fmla="*/ 5 w 112"/>
                  <a:gd name="T5" fmla="*/ 18 h 93"/>
                  <a:gd name="T6" fmla="*/ 5 w 112"/>
                  <a:gd name="T7" fmla="*/ 18 h 93"/>
                  <a:gd name="T8" fmla="*/ 0 w 112"/>
                  <a:gd name="T9" fmla="*/ 14 h 93"/>
                  <a:gd name="T10" fmla="*/ 0 w 112"/>
                  <a:gd name="T11" fmla="*/ 15 h 93"/>
                  <a:gd name="T12" fmla="*/ 9 w 112"/>
                  <a:gd name="T13" fmla="*/ 36 h 93"/>
                  <a:gd name="T14" fmla="*/ 22 w 112"/>
                  <a:gd name="T15" fmla="*/ 34 h 93"/>
                  <a:gd name="T16" fmla="*/ 57 w 112"/>
                  <a:gd name="T17" fmla="*/ 49 h 93"/>
                  <a:gd name="T18" fmla="*/ 72 w 112"/>
                  <a:gd name="T19" fmla="*/ 84 h 93"/>
                  <a:gd name="T20" fmla="*/ 72 w 112"/>
                  <a:gd name="T21" fmla="*/ 87 h 93"/>
                  <a:gd name="T22" fmla="*/ 81 w 112"/>
                  <a:gd name="T23" fmla="*/ 86 h 93"/>
                  <a:gd name="T24" fmla="*/ 106 w 112"/>
                  <a:gd name="T25" fmla="*/ 93 h 93"/>
                  <a:gd name="T26" fmla="*/ 107 w 112"/>
                  <a:gd name="T27" fmla="*/ 90 h 93"/>
                  <a:gd name="T28" fmla="*/ 112 w 112"/>
                  <a:gd name="T29" fmla="*/ 73 h 93"/>
                  <a:gd name="T30" fmla="*/ 108 w 112"/>
                  <a:gd name="T31" fmla="*/ 56 h 93"/>
                  <a:gd name="T32" fmla="*/ 107 w 112"/>
                  <a:gd name="T33" fmla="*/ 55 h 93"/>
                  <a:gd name="T34" fmla="*/ 107 w 112"/>
                  <a:gd name="T35" fmla="*/ 55 h 93"/>
                  <a:gd name="T36" fmla="*/ 94 w 112"/>
                  <a:gd name="T37" fmla="*/ 41 h 93"/>
                  <a:gd name="T38" fmla="*/ 94 w 112"/>
                  <a:gd name="T39" fmla="*/ 41 h 93"/>
                  <a:gd name="T40" fmla="*/ 77 w 112"/>
                  <a:gd name="T41" fmla="*/ 36 h 93"/>
                  <a:gd name="T42" fmla="*/ 77 w 112"/>
                  <a:gd name="T43" fmla="*/ 36 h 93"/>
                  <a:gd name="T44" fmla="*/ 70 w 112"/>
                  <a:gd name="T45" fmla="*/ 37 h 93"/>
                  <a:gd name="T46" fmla="*/ 70 w 112"/>
                  <a:gd name="T47" fmla="*/ 37 h 93"/>
                  <a:gd name="T48" fmla="*/ 70 w 112"/>
                  <a:gd name="T49" fmla="*/ 37 h 93"/>
                  <a:gd name="T50" fmla="*/ 70 w 112"/>
                  <a:gd name="T51" fmla="*/ 35 h 93"/>
                  <a:gd name="T52" fmla="*/ 70 w 112"/>
                  <a:gd name="T53" fmla="*/ 34 h 93"/>
                  <a:gd name="T54" fmla="*/ 61 w 112"/>
                  <a:gd name="T55" fmla="*/ 10 h 93"/>
                  <a:gd name="T56" fmla="*/ 36 w 112"/>
                  <a:gd name="T57" fmla="*/ 0 h 93"/>
                  <a:gd name="T58" fmla="*/ 36 w 112"/>
                  <a:gd name="T5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93">
                    <a:moveTo>
                      <a:pt x="36" y="0"/>
                    </a:moveTo>
                    <a:cubicBezTo>
                      <a:pt x="27" y="0"/>
                      <a:pt x="18" y="3"/>
                      <a:pt x="12" y="9"/>
                    </a:cubicBezTo>
                    <a:cubicBezTo>
                      <a:pt x="9" y="12"/>
                      <a:pt x="7" y="15"/>
                      <a:pt x="5" y="18"/>
                    </a:cubicBezTo>
                    <a:cubicBezTo>
                      <a:pt x="5" y="18"/>
                      <a:pt x="5" y="18"/>
                      <a:pt x="5" y="18"/>
                    </a:cubicBezTo>
                    <a:cubicBezTo>
                      <a:pt x="4" y="16"/>
                      <a:pt x="2" y="15"/>
                      <a:pt x="0" y="14"/>
                    </a:cubicBezTo>
                    <a:cubicBezTo>
                      <a:pt x="0" y="15"/>
                      <a:pt x="0" y="15"/>
                      <a:pt x="0" y="15"/>
                    </a:cubicBezTo>
                    <a:cubicBezTo>
                      <a:pt x="5" y="21"/>
                      <a:pt x="8" y="29"/>
                      <a:pt x="9" y="36"/>
                    </a:cubicBezTo>
                    <a:cubicBezTo>
                      <a:pt x="13" y="35"/>
                      <a:pt x="18" y="34"/>
                      <a:pt x="22" y="34"/>
                    </a:cubicBezTo>
                    <a:cubicBezTo>
                      <a:pt x="35" y="34"/>
                      <a:pt x="48" y="40"/>
                      <a:pt x="57" y="49"/>
                    </a:cubicBezTo>
                    <a:cubicBezTo>
                      <a:pt x="66" y="58"/>
                      <a:pt x="72" y="71"/>
                      <a:pt x="72" y="84"/>
                    </a:cubicBezTo>
                    <a:cubicBezTo>
                      <a:pt x="72" y="85"/>
                      <a:pt x="72" y="86"/>
                      <a:pt x="72" y="87"/>
                    </a:cubicBezTo>
                    <a:cubicBezTo>
                      <a:pt x="75" y="87"/>
                      <a:pt x="78" y="86"/>
                      <a:pt x="81" y="86"/>
                    </a:cubicBezTo>
                    <a:cubicBezTo>
                      <a:pt x="90" y="86"/>
                      <a:pt x="98" y="88"/>
                      <a:pt x="106" y="93"/>
                    </a:cubicBezTo>
                    <a:cubicBezTo>
                      <a:pt x="106" y="92"/>
                      <a:pt x="107" y="91"/>
                      <a:pt x="107" y="90"/>
                    </a:cubicBezTo>
                    <a:cubicBezTo>
                      <a:pt x="110" y="85"/>
                      <a:pt x="112" y="79"/>
                      <a:pt x="112" y="73"/>
                    </a:cubicBezTo>
                    <a:cubicBezTo>
                      <a:pt x="112" y="67"/>
                      <a:pt x="111" y="61"/>
                      <a:pt x="108" y="56"/>
                    </a:cubicBezTo>
                    <a:cubicBezTo>
                      <a:pt x="108" y="56"/>
                      <a:pt x="108" y="56"/>
                      <a:pt x="107" y="55"/>
                    </a:cubicBezTo>
                    <a:cubicBezTo>
                      <a:pt x="107" y="55"/>
                      <a:pt x="107" y="55"/>
                      <a:pt x="107" y="55"/>
                    </a:cubicBezTo>
                    <a:cubicBezTo>
                      <a:pt x="105" y="49"/>
                      <a:pt x="99" y="45"/>
                      <a:pt x="94" y="41"/>
                    </a:cubicBezTo>
                    <a:cubicBezTo>
                      <a:pt x="94" y="41"/>
                      <a:pt x="94" y="41"/>
                      <a:pt x="94" y="41"/>
                    </a:cubicBezTo>
                    <a:cubicBezTo>
                      <a:pt x="89" y="38"/>
                      <a:pt x="83" y="37"/>
                      <a:pt x="77" y="36"/>
                    </a:cubicBezTo>
                    <a:cubicBezTo>
                      <a:pt x="77" y="36"/>
                      <a:pt x="77" y="36"/>
                      <a:pt x="77" y="36"/>
                    </a:cubicBezTo>
                    <a:cubicBezTo>
                      <a:pt x="74" y="36"/>
                      <a:pt x="72" y="37"/>
                      <a:pt x="70" y="37"/>
                    </a:cubicBezTo>
                    <a:cubicBezTo>
                      <a:pt x="70" y="37"/>
                      <a:pt x="70" y="37"/>
                      <a:pt x="70" y="37"/>
                    </a:cubicBezTo>
                    <a:cubicBezTo>
                      <a:pt x="70" y="37"/>
                      <a:pt x="70" y="37"/>
                      <a:pt x="70" y="37"/>
                    </a:cubicBezTo>
                    <a:cubicBezTo>
                      <a:pt x="70" y="36"/>
                      <a:pt x="70" y="36"/>
                      <a:pt x="70" y="35"/>
                    </a:cubicBezTo>
                    <a:cubicBezTo>
                      <a:pt x="70" y="35"/>
                      <a:pt x="70" y="34"/>
                      <a:pt x="70" y="34"/>
                    </a:cubicBezTo>
                    <a:cubicBezTo>
                      <a:pt x="70" y="25"/>
                      <a:pt x="67" y="17"/>
                      <a:pt x="61" y="10"/>
                    </a:cubicBezTo>
                    <a:cubicBezTo>
                      <a:pt x="54" y="4"/>
                      <a:pt x="45" y="0"/>
                      <a:pt x="36" y="0"/>
                    </a:cubicBezTo>
                    <a:cubicBezTo>
                      <a:pt x="36" y="0"/>
                      <a:pt x="36" y="0"/>
                      <a:pt x="3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30"/>
              <p:cNvSpPr/>
              <p:nvPr/>
            </p:nvSpPr>
            <p:spPr bwMode="auto">
              <a:xfrm>
                <a:off x="5192" y="3434"/>
                <a:ext cx="328" cy="380"/>
              </a:xfrm>
              <a:custGeom>
                <a:avLst/>
                <a:gdLst>
                  <a:gd name="T0" fmla="*/ 100 w 125"/>
                  <a:gd name="T1" fmla="*/ 0 h 137"/>
                  <a:gd name="T2" fmla="*/ 97 w 125"/>
                  <a:gd name="T3" fmla="*/ 6 h 137"/>
                  <a:gd name="T4" fmla="*/ 70 w 125"/>
                  <a:gd name="T5" fmla="*/ 27 h 137"/>
                  <a:gd name="T6" fmla="*/ 78 w 125"/>
                  <a:gd name="T7" fmla="*/ 54 h 137"/>
                  <a:gd name="T8" fmla="*/ 62 w 125"/>
                  <a:gd name="T9" fmla="*/ 92 h 137"/>
                  <a:gd name="T10" fmla="*/ 24 w 125"/>
                  <a:gd name="T11" fmla="*/ 108 h 137"/>
                  <a:gd name="T12" fmla="*/ 11 w 125"/>
                  <a:gd name="T13" fmla="*/ 106 h 137"/>
                  <a:gd name="T14" fmla="*/ 0 w 125"/>
                  <a:gd name="T15" fmla="*/ 122 h 137"/>
                  <a:gd name="T16" fmla="*/ 12 w 125"/>
                  <a:gd name="T17" fmla="*/ 117 h 137"/>
                  <a:gd name="T18" fmla="*/ 12 w 125"/>
                  <a:gd name="T19" fmla="*/ 117 h 137"/>
                  <a:gd name="T20" fmla="*/ 12 w 125"/>
                  <a:gd name="T21" fmla="*/ 117 h 137"/>
                  <a:gd name="T22" fmla="*/ 12 w 125"/>
                  <a:gd name="T23" fmla="*/ 117 h 137"/>
                  <a:gd name="T24" fmla="*/ 12 w 125"/>
                  <a:gd name="T25" fmla="*/ 117 h 137"/>
                  <a:gd name="T26" fmla="*/ 12 w 125"/>
                  <a:gd name="T27" fmla="*/ 117 h 137"/>
                  <a:gd name="T28" fmla="*/ 12 w 125"/>
                  <a:gd name="T29" fmla="*/ 117 h 137"/>
                  <a:gd name="T30" fmla="*/ 14 w 125"/>
                  <a:gd name="T31" fmla="*/ 117 h 137"/>
                  <a:gd name="T32" fmla="*/ 37 w 125"/>
                  <a:gd name="T33" fmla="*/ 137 h 137"/>
                  <a:gd name="T34" fmla="*/ 38 w 125"/>
                  <a:gd name="T35" fmla="*/ 137 h 137"/>
                  <a:gd name="T36" fmla="*/ 60 w 125"/>
                  <a:gd name="T37" fmla="*/ 122 h 137"/>
                  <a:gd name="T38" fmla="*/ 69 w 125"/>
                  <a:gd name="T39" fmla="*/ 123 h 137"/>
                  <a:gd name="T40" fmla="*/ 69 w 125"/>
                  <a:gd name="T41" fmla="*/ 123 h 137"/>
                  <a:gd name="T42" fmla="*/ 95 w 125"/>
                  <a:gd name="T43" fmla="*/ 112 h 137"/>
                  <a:gd name="T44" fmla="*/ 107 w 125"/>
                  <a:gd name="T45" fmla="*/ 86 h 137"/>
                  <a:gd name="T46" fmla="*/ 107 w 125"/>
                  <a:gd name="T47" fmla="*/ 86 h 137"/>
                  <a:gd name="T48" fmla="*/ 102 w 125"/>
                  <a:gd name="T49" fmla="*/ 67 h 137"/>
                  <a:gd name="T50" fmla="*/ 102 w 125"/>
                  <a:gd name="T51" fmla="*/ 67 h 137"/>
                  <a:gd name="T52" fmla="*/ 102 w 125"/>
                  <a:gd name="T53" fmla="*/ 67 h 137"/>
                  <a:gd name="T54" fmla="*/ 121 w 125"/>
                  <a:gd name="T55" fmla="*/ 53 h 137"/>
                  <a:gd name="T56" fmla="*/ 125 w 125"/>
                  <a:gd name="T57" fmla="*/ 36 h 137"/>
                  <a:gd name="T58" fmla="*/ 125 w 125"/>
                  <a:gd name="T59" fmla="*/ 35 h 137"/>
                  <a:gd name="T60" fmla="*/ 121 w 125"/>
                  <a:gd name="T61" fmla="*/ 18 h 137"/>
                  <a:gd name="T62" fmla="*/ 121 w 125"/>
                  <a:gd name="T63" fmla="*/ 18 h 137"/>
                  <a:gd name="T64" fmla="*/ 121 w 125"/>
                  <a:gd name="T65" fmla="*/ 18 h 137"/>
                  <a:gd name="T66" fmla="*/ 121 w 125"/>
                  <a:gd name="T67" fmla="*/ 18 h 137"/>
                  <a:gd name="T68" fmla="*/ 118 w 125"/>
                  <a:gd name="T69" fmla="*/ 13 h 137"/>
                  <a:gd name="T70" fmla="*/ 118 w 125"/>
                  <a:gd name="T71" fmla="*/ 13 h 137"/>
                  <a:gd name="T72" fmla="*/ 107 w 125"/>
                  <a:gd name="T73" fmla="*/ 3 h 137"/>
                  <a:gd name="T74" fmla="*/ 100 w 125"/>
                  <a:gd name="T7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37">
                    <a:moveTo>
                      <a:pt x="100" y="0"/>
                    </a:moveTo>
                    <a:cubicBezTo>
                      <a:pt x="99" y="2"/>
                      <a:pt x="98" y="4"/>
                      <a:pt x="97" y="6"/>
                    </a:cubicBezTo>
                    <a:cubicBezTo>
                      <a:pt x="91" y="16"/>
                      <a:pt x="81" y="24"/>
                      <a:pt x="70" y="27"/>
                    </a:cubicBezTo>
                    <a:cubicBezTo>
                      <a:pt x="75" y="36"/>
                      <a:pt x="78" y="45"/>
                      <a:pt x="78" y="54"/>
                    </a:cubicBezTo>
                    <a:cubicBezTo>
                      <a:pt x="78" y="69"/>
                      <a:pt x="72" y="82"/>
                      <a:pt x="62" y="92"/>
                    </a:cubicBezTo>
                    <a:cubicBezTo>
                      <a:pt x="52" y="102"/>
                      <a:pt x="38" y="108"/>
                      <a:pt x="24" y="108"/>
                    </a:cubicBezTo>
                    <a:cubicBezTo>
                      <a:pt x="20" y="108"/>
                      <a:pt x="16" y="107"/>
                      <a:pt x="11" y="106"/>
                    </a:cubicBezTo>
                    <a:cubicBezTo>
                      <a:pt x="9" y="113"/>
                      <a:pt x="5" y="118"/>
                      <a:pt x="0" y="122"/>
                    </a:cubicBezTo>
                    <a:cubicBezTo>
                      <a:pt x="4" y="121"/>
                      <a:pt x="8" y="120"/>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3" y="117"/>
                      <a:pt x="13" y="117"/>
                      <a:pt x="14" y="117"/>
                    </a:cubicBezTo>
                    <a:cubicBezTo>
                      <a:pt x="16" y="128"/>
                      <a:pt x="25" y="137"/>
                      <a:pt x="37" y="137"/>
                    </a:cubicBezTo>
                    <a:cubicBezTo>
                      <a:pt x="37" y="137"/>
                      <a:pt x="37" y="137"/>
                      <a:pt x="38" y="137"/>
                    </a:cubicBezTo>
                    <a:cubicBezTo>
                      <a:pt x="48" y="137"/>
                      <a:pt x="57" y="131"/>
                      <a:pt x="60" y="122"/>
                    </a:cubicBezTo>
                    <a:cubicBezTo>
                      <a:pt x="63" y="122"/>
                      <a:pt x="66" y="123"/>
                      <a:pt x="69" y="123"/>
                    </a:cubicBezTo>
                    <a:cubicBezTo>
                      <a:pt x="69" y="123"/>
                      <a:pt x="69" y="123"/>
                      <a:pt x="69" y="123"/>
                    </a:cubicBezTo>
                    <a:cubicBezTo>
                      <a:pt x="79" y="123"/>
                      <a:pt x="88" y="119"/>
                      <a:pt x="95" y="112"/>
                    </a:cubicBezTo>
                    <a:cubicBezTo>
                      <a:pt x="102" y="106"/>
                      <a:pt x="106" y="96"/>
                      <a:pt x="107" y="86"/>
                    </a:cubicBezTo>
                    <a:cubicBezTo>
                      <a:pt x="107" y="86"/>
                      <a:pt x="107" y="86"/>
                      <a:pt x="107" y="86"/>
                    </a:cubicBezTo>
                    <a:cubicBezTo>
                      <a:pt x="107" y="79"/>
                      <a:pt x="105" y="73"/>
                      <a:pt x="102" y="67"/>
                    </a:cubicBezTo>
                    <a:cubicBezTo>
                      <a:pt x="102" y="67"/>
                      <a:pt x="102" y="67"/>
                      <a:pt x="102" y="67"/>
                    </a:cubicBezTo>
                    <a:cubicBezTo>
                      <a:pt x="102" y="67"/>
                      <a:pt x="102" y="67"/>
                      <a:pt x="102" y="67"/>
                    </a:cubicBezTo>
                    <a:cubicBezTo>
                      <a:pt x="110" y="65"/>
                      <a:pt x="116" y="60"/>
                      <a:pt x="121" y="53"/>
                    </a:cubicBezTo>
                    <a:cubicBezTo>
                      <a:pt x="124" y="47"/>
                      <a:pt x="125" y="42"/>
                      <a:pt x="125" y="36"/>
                    </a:cubicBezTo>
                    <a:cubicBezTo>
                      <a:pt x="125" y="35"/>
                      <a:pt x="125" y="35"/>
                      <a:pt x="125" y="35"/>
                    </a:cubicBezTo>
                    <a:cubicBezTo>
                      <a:pt x="125" y="29"/>
                      <a:pt x="124" y="24"/>
                      <a:pt x="121" y="18"/>
                    </a:cubicBezTo>
                    <a:cubicBezTo>
                      <a:pt x="121" y="18"/>
                      <a:pt x="121" y="18"/>
                      <a:pt x="121" y="18"/>
                    </a:cubicBezTo>
                    <a:cubicBezTo>
                      <a:pt x="121" y="18"/>
                      <a:pt x="121" y="18"/>
                      <a:pt x="121" y="18"/>
                    </a:cubicBezTo>
                    <a:cubicBezTo>
                      <a:pt x="121" y="18"/>
                      <a:pt x="121" y="18"/>
                      <a:pt x="121" y="18"/>
                    </a:cubicBezTo>
                    <a:cubicBezTo>
                      <a:pt x="120" y="17"/>
                      <a:pt x="119" y="15"/>
                      <a:pt x="118" y="13"/>
                    </a:cubicBezTo>
                    <a:cubicBezTo>
                      <a:pt x="118" y="13"/>
                      <a:pt x="118" y="13"/>
                      <a:pt x="118" y="13"/>
                    </a:cubicBezTo>
                    <a:cubicBezTo>
                      <a:pt x="115" y="10"/>
                      <a:pt x="111" y="6"/>
                      <a:pt x="107" y="3"/>
                    </a:cubicBezTo>
                    <a:cubicBezTo>
                      <a:pt x="105" y="2"/>
                      <a:pt x="102" y="1"/>
                      <a:pt x="10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31"/>
              <p:cNvSpPr/>
              <p:nvPr/>
            </p:nvSpPr>
            <p:spPr bwMode="auto">
              <a:xfrm>
                <a:off x="5116" y="4270"/>
                <a:ext cx="58" cy="17"/>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32"/>
              <p:cNvSpPr/>
              <p:nvPr/>
            </p:nvSpPr>
            <p:spPr bwMode="auto">
              <a:xfrm>
                <a:off x="5116" y="4270"/>
                <a:ext cx="58" cy="17"/>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33"/>
              <p:cNvSpPr/>
              <p:nvPr/>
            </p:nvSpPr>
            <p:spPr bwMode="auto">
              <a:xfrm>
                <a:off x="5116" y="3039"/>
                <a:ext cx="23" cy="69"/>
              </a:xfrm>
              <a:custGeom>
                <a:avLst/>
                <a:gdLst>
                  <a:gd name="T0" fmla="*/ 0 w 9"/>
                  <a:gd name="T1" fmla="*/ 0 h 25"/>
                  <a:gd name="T2" fmla="*/ 0 w 9"/>
                  <a:gd name="T3" fmla="*/ 25 h 25"/>
                  <a:gd name="T4" fmla="*/ 9 w 9"/>
                  <a:gd name="T5" fmla="*/ 21 h 25"/>
                  <a:gd name="T6" fmla="*/ 0 w 9"/>
                  <a:gd name="T7" fmla="*/ 0 h 25"/>
                </a:gdLst>
                <a:ahLst/>
                <a:cxnLst>
                  <a:cxn ang="0">
                    <a:pos x="T0" y="T1"/>
                  </a:cxn>
                  <a:cxn ang="0">
                    <a:pos x="T2" y="T3"/>
                  </a:cxn>
                  <a:cxn ang="0">
                    <a:pos x="T4" y="T5"/>
                  </a:cxn>
                  <a:cxn ang="0">
                    <a:pos x="T6" y="T7"/>
                  </a:cxn>
                </a:cxnLst>
                <a:rect l="0" t="0" r="r" b="b"/>
                <a:pathLst>
                  <a:path w="9" h="25">
                    <a:moveTo>
                      <a:pt x="0" y="0"/>
                    </a:moveTo>
                    <a:cubicBezTo>
                      <a:pt x="0" y="25"/>
                      <a:pt x="0" y="25"/>
                      <a:pt x="0" y="25"/>
                    </a:cubicBezTo>
                    <a:cubicBezTo>
                      <a:pt x="3" y="23"/>
                      <a:pt x="6" y="22"/>
                      <a:pt x="9" y="21"/>
                    </a:cubicBezTo>
                    <a:cubicBezTo>
                      <a:pt x="8" y="14"/>
                      <a:pt x="5" y="6"/>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34"/>
              <p:cNvSpPr/>
              <p:nvPr/>
            </p:nvSpPr>
            <p:spPr bwMode="auto">
              <a:xfrm>
                <a:off x="5116" y="3789"/>
                <a:ext cx="58" cy="498"/>
              </a:xfrm>
              <a:custGeom>
                <a:avLst/>
                <a:gdLst>
                  <a:gd name="T0" fmla="*/ 18 w 22"/>
                  <a:gd name="T1" fmla="*/ 0 h 179"/>
                  <a:gd name="T2" fmla="*/ 8 w 22"/>
                  <a:gd name="T3" fmla="*/ 1 h 179"/>
                  <a:gd name="T4" fmla="*/ 0 w 22"/>
                  <a:gd name="T5" fmla="*/ 0 h 179"/>
                  <a:gd name="T6" fmla="*/ 0 w 22"/>
                  <a:gd name="T7" fmla="*/ 173 h 179"/>
                  <a:gd name="T8" fmla="*/ 22 w 22"/>
                  <a:gd name="T9" fmla="*/ 179 h 179"/>
                  <a:gd name="T10" fmla="*/ 22 w 22"/>
                  <a:gd name="T11" fmla="*/ 170 h 179"/>
                  <a:gd name="T12" fmla="*/ 18 w 22"/>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22" h="179">
                    <a:moveTo>
                      <a:pt x="18" y="0"/>
                    </a:moveTo>
                    <a:cubicBezTo>
                      <a:pt x="15" y="1"/>
                      <a:pt x="12" y="1"/>
                      <a:pt x="8" y="1"/>
                    </a:cubicBezTo>
                    <a:cubicBezTo>
                      <a:pt x="5" y="1"/>
                      <a:pt x="3" y="1"/>
                      <a:pt x="0" y="0"/>
                    </a:cubicBezTo>
                    <a:cubicBezTo>
                      <a:pt x="0" y="173"/>
                      <a:pt x="0" y="173"/>
                      <a:pt x="0" y="173"/>
                    </a:cubicBezTo>
                    <a:cubicBezTo>
                      <a:pt x="22" y="179"/>
                      <a:pt x="22" y="179"/>
                      <a:pt x="22" y="179"/>
                    </a:cubicBezTo>
                    <a:cubicBezTo>
                      <a:pt x="22" y="170"/>
                      <a:pt x="22" y="170"/>
                      <a:pt x="22" y="170"/>
                    </a:cubicBezTo>
                    <a:cubicBezTo>
                      <a:pt x="18" y="0"/>
                      <a:pt x="18" y="0"/>
                      <a:pt x="18"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35"/>
              <p:cNvSpPr/>
              <p:nvPr/>
            </p:nvSpPr>
            <p:spPr bwMode="auto">
              <a:xfrm>
                <a:off x="5116" y="3092"/>
                <a:ext cx="349" cy="700"/>
              </a:xfrm>
              <a:custGeom>
                <a:avLst/>
                <a:gdLst>
                  <a:gd name="T0" fmla="*/ 22 w 133"/>
                  <a:gd name="T1" fmla="*/ 0 h 252"/>
                  <a:gd name="T2" fmla="*/ 9 w 133"/>
                  <a:gd name="T3" fmla="*/ 2 h 252"/>
                  <a:gd name="T4" fmla="*/ 0 w 133"/>
                  <a:gd name="T5" fmla="*/ 6 h 252"/>
                  <a:gd name="T6" fmla="*/ 0 w 133"/>
                  <a:gd name="T7" fmla="*/ 251 h 252"/>
                  <a:gd name="T8" fmla="*/ 8 w 133"/>
                  <a:gd name="T9" fmla="*/ 252 h 252"/>
                  <a:gd name="T10" fmla="*/ 18 w 133"/>
                  <a:gd name="T11" fmla="*/ 251 h 252"/>
                  <a:gd name="T12" fmla="*/ 18 w 133"/>
                  <a:gd name="T13" fmla="*/ 251 h 252"/>
                  <a:gd name="T14" fmla="*/ 18 w 133"/>
                  <a:gd name="T15" fmla="*/ 251 h 252"/>
                  <a:gd name="T16" fmla="*/ 29 w 133"/>
                  <a:gd name="T17" fmla="*/ 245 h 252"/>
                  <a:gd name="T18" fmla="*/ 29 w 133"/>
                  <a:gd name="T19" fmla="*/ 245 h 252"/>
                  <a:gd name="T20" fmla="*/ 40 w 133"/>
                  <a:gd name="T21" fmla="*/ 229 h 252"/>
                  <a:gd name="T22" fmla="*/ 53 w 133"/>
                  <a:gd name="T23" fmla="*/ 231 h 252"/>
                  <a:gd name="T24" fmla="*/ 91 w 133"/>
                  <a:gd name="T25" fmla="*/ 215 h 252"/>
                  <a:gd name="T26" fmla="*/ 107 w 133"/>
                  <a:gd name="T27" fmla="*/ 177 h 252"/>
                  <a:gd name="T28" fmla="*/ 99 w 133"/>
                  <a:gd name="T29" fmla="*/ 150 h 252"/>
                  <a:gd name="T30" fmla="*/ 126 w 133"/>
                  <a:gd name="T31" fmla="*/ 129 h 252"/>
                  <a:gd name="T32" fmla="*/ 129 w 133"/>
                  <a:gd name="T33" fmla="*/ 123 h 252"/>
                  <a:gd name="T34" fmla="*/ 133 w 133"/>
                  <a:gd name="T35" fmla="*/ 104 h 252"/>
                  <a:gd name="T36" fmla="*/ 126 w 133"/>
                  <a:gd name="T37" fmla="*/ 80 h 252"/>
                  <a:gd name="T38" fmla="*/ 106 w 133"/>
                  <a:gd name="T39" fmla="*/ 59 h 252"/>
                  <a:gd name="T40" fmla="*/ 106 w 133"/>
                  <a:gd name="T41" fmla="*/ 59 h 252"/>
                  <a:gd name="T42" fmla="*/ 81 w 133"/>
                  <a:gd name="T43" fmla="*/ 52 h 252"/>
                  <a:gd name="T44" fmla="*/ 72 w 133"/>
                  <a:gd name="T45" fmla="*/ 53 h 252"/>
                  <a:gd name="T46" fmla="*/ 72 w 133"/>
                  <a:gd name="T47" fmla="*/ 50 h 252"/>
                  <a:gd name="T48" fmla="*/ 57 w 133"/>
                  <a:gd name="T49" fmla="*/ 15 h 252"/>
                  <a:gd name="T50" fmla="*/ 22 w 133"/>
                  <a:gd name="T5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252">
                    <a:moveTo>
                      <a:pt x="22" y="0"/>
                    </a:moveTo>
                    <a:cubicBezTo>
                      <a:pt x="18" y="0"/>
                      <a:pt x="13" y="1"/>
                      <a:pt x="9" y="2"/>
                    </a:cubicBezTo>
                    <a:cubicBezTo>
                      <a:pt x="6" y="3"/>
                      <a:pt x="3" y="4"/>
                      <a:pt x="0" y="6"/>
                    </a:cubicBezTo>
                    <a:cubicBezTo>
                      <a:pt x="0" y="251"/>
                      <a:pt x="0" y="251"/>
                      <a:pt x="0" y="251"/>
                    </a:cubicBezTo>
                    <a:cubicBezTo>
                      <a:pt x="3" y="252"/>
                      <a:pt x="5" y="252"/>
                      <a:pt x="8" y="252"/>
                    </a:cubicBezTo>
                    <a:cubicBezTo>
                      <a:pt x="12" y="252"/>
                      <a:pt x="15" y="252"/>
                      <a:pt x="18" y="251"/>
                    </a:cubicBezTo>
                    <a:cubicBezTo>
                      <a:pt x="18" y="251"/>
                      <a:pt x="18" y="251"/>
                      <a:pt x="18" y="251"/>
                    </a:cubicBezTo>
                    <a:cubicBezTo>
                      <a:pt x="18" y="251"/>
                      <a:pt x="18" y="251"/>
                      <a:pt x="18" y="251"/>
                    </a:cubicBezTo>
                    <a:cubicBezTo>
                      <a:pt x="22" y="249"/>
                      <a:pt x="25" y="248"/>
                      <a:pt x="29" y="245"/>
                    </a:cubicBezTo>
                    <a:cubicBezTo>
                      <a:pt x="29" y="245"/>
                      <a:pt x="29" y="245"/>
                      <a:pt x="29" y="245"/>
                    </a:cubicBezTo>
                    <a:cubicBezTo>
                      <a:pt x="34" y="241"/>
                      <a:pt x="38" y="236"/>
                      <a:pt x="40" y="229"/>
                    </a:cubicBezTo>
                    <a:cubicBezTo>
                      <a:pt x="45" y="230"/>
                      <a:pt x="49" y="231"/>
                      <a:pt x="53" y="231"/>
                    </a:cubicBezTo>
                    <a:cubicBezTo>
                      <a:pt x="67" y="231"/>
                      <a:pt x="81" y="225"/>
                      <a:pt x="91" y="215"/>
                    </a:cubicBezTo>
                    <a:cubicBezTo>
                      <a:pt x="101" y="205"/>
                      <a:pt x="107" y="192"/>
                      <a:pt x="107" y="177"/>
                    </a:cubicBezTo>
                    <a:cubicBezTo>
                      <a:pt x="107" y="168"/>
                      <a:pt x="104" y="159"/>
                      <a:pt x="99" y="150"/>
                    </a:cubicBezTo>
                    <a:cubicBezTo>
                      <a:pt x="110" y="147"/>
                      <a:pt x="120" y="139"/>
                      <a:pt x="126" y="129"/>
                    </a:cubicBezTo>
                    <a:cubicBezTo>
                      <a:pt x="127" y="127"/>
                      <a:pt x="128" y="125"/>
                      <a:pt x="129" y="123"/>
                    </a:cubicBezTo>
                    <a:cubicBezTo>
                      <a:pt x="131" y="117"/>
                      <a:pt x="133" y="111"/>
                      <a:pt x="133" y="104"/>
                    </a:cubicBezTo>
                    <a:cubicBezTo>
                      <a:pt x="132" y="96"/>
                      <a:pt x="130" y="87"/>
                      <a:pt x="126" y="80"/>
                    </a:cubicBezTo>
                    <a:cubicBezTo>
                      <a:pt x="122" y="71"/>
                      <a:pt x="114" y="64"/>
                      <a:pt x="106" y="59"/>
                    </a:cubicBezTo>
                    <a:cubicBezTo>
                      <a:pt x="106" y="59"/>
                      <a:pt x="106" y="59"/>
                      <a:pt x="106" y="59"/>
                    </a:cubicBezTo>
                    <a:cubicBezTo>
                      <a:pt x="98" y="54"/>
                      <a:pt x="90" y="52"/>
                      <a:pt x="81" y="52"/>
                    </a:cubicBezTo>
                    <a:cubicBezTo>
                      <a:pt x="78" y="52"/>
                      <a:pt x="75" y="53"/>
                      <a:pt x="72" y="53"/>
                    </a:cubicBezTo>
                    <a:cubicBezTo>
                      <a:pt x="72" y="52"/>
                      <a:pt x="72" y="51"/>
                      <a:pt x="72" y="50"/>
                    </a:cubicBezTo>
                    <a:cubicBezTo>
                      <a:pt x="72" y="37"/>
                      <a:pt x="66" y="24"/>
                      <a:pt x="57" y="15"/>
                    </a:cubicBezTo>
                    <a:cubicBezTo>
                      <a:pt x="48" y="6"/>
                      <a:pt x="35" y="0"/>
                      <a:pt x="2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36"/>
              <p:cNvSpPr/>
              <p:nvPr/>
            </p:nvSpPr>
            <p:spPr bwMode="auto">
              <a:xfrm>
                <a:off x="4735" y="3414"/>
                <a:ext cx="205" cy="220"/>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37"/>
              <p:cNvSpPr/>
              <p:nvPr/>
            </p:nvSpPr>
            <p:spPr bwMode="auto">
              <a:xfrm>
                <a:off x="4814" y="3503"/>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38"/>
              <p:cNvSpPr/>
              <p:nvPr/>
            </p:nvSpPr>
            <p:spPr bwMode="auto">
              <a:xfrm>
                <a:off x="4882" y="3125"/>
                <a:ext cx="205" cy="220"/>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39"/>
              <p:cNvSpPr/>
              <p:nvPr/>
            </p:nvSpPr>
            <p:spPr bwMode="auto">
              <a:xfrm>
                <a:off x="4961" y="3214"/>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40"/>
              <p:cNvSpPr/>
              <p:nvPr/>
            </p:nvSpPr>
            <p:spPr bwMode="auto">
              <a:xfrm>
                <a:off x="5187" y="3181"/>
                <a:ext cx="205" cy="219"/>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41"/>
              <p:cNvSpPr/>
              <p:nvPr/>
            </p:nvSpPr>
            <p:spPr bwMode="auto">
              <a:xfrm>
                <a:off x="5265" y="3270"/>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42"/>
              <p:cNvSpPr/>
              <p:nvPr/>
            </p:nvSpPr>
            <p:spPr bwMode="auto">
              <a:xfrm>
                <a:off x="5092" y="3481"/>
                <a:ext cx="205" cy="219"/>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43"/>
              <p:cNvSpPr/>
              <p:nvPr/>
            </p:nvSpPr>
            <p:spPr bwMode="auto">
              <a:xfrm>
                <a:off x="5171" y="3570"/>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44"/>
              <p:cNvSpPr/>
              <p:nvPr/>
            </p:nvSpPr>
            <p:spPr bwMode="auto">
              <a:xfrm>
                <a:off x="221" y="3475"/>
                <a:ext cx="304" cy="832"/>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45"/>
              <p:cNvSpPr/>
              <p:nvPr/>
            </p:nvSpPr>
            <p:spPr bwMode="auto">
              <a:xfrm>
                <a:off x="221" y="3475"/>
                <a:ext cx="304" cy="832"/>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Oval 46"/>
              <p:cNvSpPr>
                <a:spLocks noChangeArrowheads="1"/>
              </p:cNvSpPr>
              <p:nvPr/>
            </p:nvSpPr>
            <p:spPr bwMode="auto">
              <a:xfrm>
                <a:off x="116" y="3700"/>
                <a:ext cx="183" cy="195"/>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47"/>
              <p:cNvSpPr/>
              <p:nvPr/>
            </p:nvSpPr>
            <p:spPr bwMode="auto">
              <a:xfrm>
                <a:off x="488" y="3642"/>
                <a:ext cx="158" cy="167"/>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48"/>
              <p:cNvSpPr/>
              <p:nvPr/>
            </p:nvSpPr>
            <p:spPr bwMode="auto">
              <a:xfrm>
                <a:off x="173" y="3286"/>
                <a:ext cx="368" cy="40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Oval 49"/>
              <p:cNvSpPr>
                <a:spLocks noChangeArrowheads="1"/>
              </p:cNvSpPr>
              <p:nvPr/>
            </p:nvSpPr>
            <p:spPr bwMode="auto">
              <a:xfrm>
                <a:off x="536" y="3692"/>
                <a:ext cx="86" cy="9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50"/>
              <p:cNvSpPr>
                <a:spLocks noEditPoints="1"/>
              </p:cNvSpPr>
              <p:nvPr/>
            </p:nvSpPr>
            <p:spPr bwMode="auto">
              <a:xfrm>
                <a:off x="407" y="3453"/>
                <a:ext cx="160" cy="361"/>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Rectangle 51"/>
              <p:cNvSpPr>
                <a:spLocks noChangeArrowheads="1"/>
              </p:cNvSpPr>
              <p:nvPr/>
            </p:nvSpPr>
            <p:spPr bwMode="auto">
              <a:xfrm>
                <a:off x="368" y="4307"/>
                <a:ext cx="4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6" name="Rectangle 52"/>
              <p:cNvSpPr>
                <a:spLocks noChangeArrowheads="1"/>
              </p:cNvSpPr>
              <p:nvPr/>
            </p:nvSpPr>
            <p:spPr bwMode="auto">
              <a:xfrm>
                <a:off x="368" y="4307"/>
                <a:ext cx="4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7" name="Freeform 53"/>
              <p:cNvSpPr>
                <a:spLocks noEditPoints="1"/>
              </p:cNvSpPr>
              <p:nvPr/>
            </p:nvSpPr>
            <p:spPr bwMode="auto">
              <a:xfrm>
                <a:off x="368" y="3684"/>
                <a:ext cx="123" cy="62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54"/>
              <p:cNvSpPr>
                <a:spLocks noEditPoints="1"/>
              </p:cNvSpPr>
              <p:nvPr/>
            </p:nvSpPr>
            <p:spPr bwMode="auto">
              <a:xfrm>
                <a:off x="567" y="3809"/>
                <a:ext cx="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55"/>
              <p:cNvSpPr>
                <a:spLocks noEditPoints="1"/>
              </p:cNvSpPr>
              <p:nvPr/>
            </p:nvSpPr>
            <p:spPr bwMode="auto">
              <a:xfrm>
                <a:off x="491" y="3642"/>
                <a:ext cx="155" cy="167"/>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56"/>
              <p:cNvSpPr/>
              <p:nvPr/>
            </p:nvSpPr>
            <p:spPr bwMode="auto">
              <a:xfrm>
                <a:off x="368" y="3289"/>
                <a:ext cx="173" cy="398"/>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Oval 57"/>
              <p:cNvSpPr>
                <a:spLocks noChangeArrowheads="1"/>
              </p:cNvSpPr>
              <p:nvPr/>
            </p:nvSpPr>
            <p:spPr bwMode="auto">
              <a:xfrm>
                <a:off x="536" y="3692"/>
                <a:ext cx="86" cy="9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Oval 58"/>
              <p:cNvSpPr>
                <a:spLocks noChangeArrowheads="1"/>
              </p:cNvSpPr>
              <p:nvPr/>
            </p:nvSpPr>
            <p:spPr bwMode="auto">
              <a:xfrm>
                <a:off x="6164" y="3036"/>
                <a:ext cx="714" cy="756"/>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59"/>
              <p:cNvSpPr/>
              <p:nvPr/>
            </p:nvSpPr>
            <p:spPr bwMode="auto">
              <a:xfrm>
                <a:off x="6326" y="3336"/>
                <a:ext cx="387" cy="948"/>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60"/>
              <p:cNvSpPr/>
              <p:nvPr/>
            </p:nvSpPr>
            <p:spPr bwMode="auto">
              <a:xfrm>
                <a:off x="6326" y="3336"/>
                <a:ext cx="387" cy="948"/>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61"/>
              <p:cNvSpPr/>
              <p:nvPr/>
            </p:nvSpPr>
            <p:spPr bwMode="auto">
              <a:xfrm>
                <a:off x="6510" y="4262"/>
                <a:ext cx="69" cy="22"/>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62"/>
              <p:cNvSpPr/>
              <p:nvPr/>
            </p:nvSpPr>
            <p:spPr bwMode="auto">
              <a:xfrm>
                <a:off x="6510" y="4262"/>
                <a:ext cx="69" cy="22"/>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63"/>
              <p:cNvSpPr>
                <a:spLocks noEditPoints="1"/>
              </p:cNvSpPr>
              <p:nvPr/>
            </p:nvSpPr>
            <p:spPr bwMode="auto">
              <a:xfrm>
                <a:off x="6558" y="3792"/>
                <a:ext cx="21" cy="470"/>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64"/>
              <p:cNvSpPr/>
              <p:nvPr/>
            </p:nvSpPr>
            <p:spPr bwMode="auto">
              <a:xfrm>
                <a:off x="6565" y="3995"/>
                <a:ext cx="3" cy="6"/>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65"/>
              <p:cNvSpPr/>
              <p:nvPr/>
            </p:nvSpPr>
            <p:spPr bwMode="auto">
              <a:xfrm>
                <a:off x="6565" y="3995"/>
                <a:ext cx="14" cy="239"/>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66"/>
              <p:cNvSpPr/>
              <p:nvPr/>
            </p:nvSpPr>
            <p:spPr bwMode="auto">
              <a:xfrm>
                <a:off x="6510" y="3036"/>
                <a:ext cx="279" cy="756"/>
              </a:xfrm>
              <a:custGeom>
                <a:avLst/>
                <a:gdLst>
                  <a:gd name="T0" fmla="*/ 4 w 106"/>
                  <a:gd name="T1" fmla="*/ 0 h 272"/>
                  <a:gd name="T2" fmla="*/ 4 w 106"/>
                  <a:gd name="T3" fmla="*/ 0 h 272"/>
                  <a:gd name="T4" fmla="*/ 0 w 106"/>
                  <a:gd name="T5" fmla="*/ 0 h 272"/>
                  <a:gd name="T6" fmla="*/ 0 w 106"/>
                  <a:gd name="T7" fmla="*/ 145 h 272"/>
                  <a:gd name="T8" fmla="*/ 4 w 106"/>
                  <a:gd name="T9" fmla="*/ 108 h 272"/>
                  <a:gd name="T10" fmla="*/ 13 w 106"/>
                  <a:gd name="T11" fmla="*/ 205 h 272"/>
                  <a:gd name="T12" fmla="*/ 77 w 106"/>
                  <a:gd name="T13" fmla="*/ 168 h 272"/>
                  <a:gd name="T14" fmla="*/ 17 w 106"/>
                  <a:gd name="T15" fmla="*/ 237 h 272"/>
                  <a:gd name="T16" fmla="*/ 18 w 106"/>
                  <a:gd name="T17" fmla="*/ 272 h 272"/>
                  <a:gd name="T18" fmla="*/ 19 w 106"/>
                  <a:gd name="T19" fmla="*/ 272 h 272"/>
                  <a:gd name="T20" fmla="*/ 19 w 106"/>
                  <a:gd name="T21" fmla="*/ 272 h 272"/>
                  <a:gd name="T22" fmla="*/ 106 w 106"/>
                  <a:gd name="T23" fmla="*/ 227 h 272"/>
                  <a:gd name="T24" fmla="*/ 82 w 106"/>
                  <a:gd name="T25" fmla="*/ 180 h 272"/>
                  <a:gd name="T26" fmla="*/ 88 w 106"/>
                  <a:gd name="T27" fmla="*/ 156 h 272"/>
                  <a:gd name="T28" fmla="*/ 72 w 106"/>
                  <a:gd name="T29" fmla="*/ 158 h 272"/>
                  <a:gd name="T30" fmla="*/ 56 w 106"/>
                  <a:gd name="T31" fmla="*/ 63 h 272"/>
                  <a:gd name="T32" fmla="*/ 56 w 106"/>
                  <a:gd name="T33" fmla="*/ 10 h 272"/>
                  <a:gd name="T34" fmla="*/ 4 w 106"/>
                  <a:gd name="T3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72">
                    <a:moveTo>
                      <a:pt x="4" y="0"/>
                    </a:moveTo>
                    <a:cubicBezTo>
                      <a:pt x="4" y="0"/>
                      <a:pt x="4" y="0"/>
                      <a:pt x="4" y="0"/>
                    </a:cubicBezTo>
                    <a:cubicBezTo>
                      <a:pt x="3" y="0"/>
                      <a:pt x="1" y="0"/>
                      <a:pt x="0" y="0"/>
                    </a:cubicBezTo>
                    <a:cubicBezTo>
                      <a:pt x="0" y="145"/>
                      <a:pt x="0" y="145"/>
                      <a:pt x="0" y="145"/>
                    </a:cubicBezTo>
                    <a:cubicBezTo>
                      <a:pt x="4" y="108"/>
                      <a:pt x="4" y="108"/>
                      <a:pt x="4" y="108"/>
                    </a:cubicBezTo>
                    <a:cubicBezTo>
                      <a:pt x="13" y="205"/>
                      <a:pt x="13" y="205"/>
                      <a:pt x="13" y="205"/>
                    </a:cubicBezTo>
                    <a:cubicBezTo>
                      <a:pt x="77" y="168"/>
                      <a:pt x="77" y="168"/>
                      <a:pt x="77" y="168"/>
                    </a:cubicBezTo>
                    <a:cubicBezTo>
                      <a:pt x="17" y="237"/>
                      <a:pt x="17" y="237"/>
                      <a:pt x="17" y="237"/>
                    </a:cubicBezTo>
                    <a:cubicBezTo>
                      <a:pt x="18" y="272"/>
                      <a:pt x="18" y="272"/>
                      <a:pt x="18" y="272"/>
                    </a:cubicBezTo>
                    <a:cubicBezTo>
                      <a:pt x="18" y="272"/>
                      <a:pt x="18" y="272"/>
                      <a:pt x="19" y="272"/>
                    </a:cubicBezTo>
                    <a:cubicBezTo>
                      <a:pt x="19" y="272"/>
                      <a:pt x="19" y="272"/>
                      <a:pt x="19" y="272"/>
                    </a:cubicBezTo>
                    <a:cubicBezTo>
                      <a:pt x="53" y="268"/>
                      <a:pt x="84" y="251"/>
                      <a:pt x="106" y="227"/>
                    </a:cubicBezTo>
                    <a:cubicBezTo>
                      <a:pt x="92" y="216"/>
                      <a:pt x="82" y="199"/>
                      <a:pt x="82" y="180"/>
                    </a:cubicBezTo>
                    <a:cubicBezTo>
                      <a:pt x="82" y="171"/>
                      <a:pt x="84" y="163"/>
                      <a:pt x="88" y="156"/>
                    </a:cubicBezTo>
                    <a:cubicBezTo>
                      <a:pt x="83" y="157"/>
                      <a:pt x="78" y="158"/>
                      <a:pt x="72" y="158"/>
                    </a:cubicBezTo>
                    <a:cubicBezTo>
                      <a:pt x="15" y="158"/>
                      <a:pt x="9" y="78"/>
                      <a:pt x="56" y="63"/>
                    </a:cubicBezTo>
                    <a:cubicBezTo>
                      <a:pt x="48" y="46"/>
                      <a:pt x="48" y="26"/>
                      <a:pt x="56" y="10"/>
                    </a:cubicBezTo>
                    <a:cubicBezTo>
                      <a:pt x="40" y="4"/>
                      <a:pt x="23" y="0"/>
                      <a:pt x="4"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67"/>
              <p:cNvSpPr/>
              <p:nvPr/>
            </p:nvSpPr>
            <p:spPr bwMode="auto">
              <a:xfrm>
                <a:off x="6510" y="3336"/>
                <a:ext cx="203" cy="948"/>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68"/>
              <p:cNvSpPr/>
              <p:nvPr/>
            </p:nvSpPr>
            <p:spPr bwMode="auto">
              <a:xfrm>
                <a:off x="6510" y="3336"/>
                <a:ext cx="203" cy="948"/>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69"/>
              <p:cNvSpPr/>
              <p:nvPr/>
            </p:nvSpPr>
            <p:spPr bwMode="auto">
              <a:xfrm>
                <a:off x="4168" y="3517"/>
                <a:ext cx="420" cy="790"/>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70"/>
              <p:cNvSpPr/>
              <p:nvPr/>
            </p:nvSpPr>
            <p:spPr bwMode="auto">
              <a:xfrm>
                <a:off x="4168" y="3517"/>
                <a:ext cx="420" cy="790"/>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Oval 71"/>
              <p:cNvSpPr>
                <a:spLocks noChangeArrowheads="1"/>
              </p:cNvSpPr>
              <p:nvPr/>
            </p:nvSpPr>
            <p:spPr bwMode="auto">
              <a:xfrm>
                <a:off x="4520" y="3511"/>
                <a:ext cx="244" cy="259"/>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Oval 72"/>
              <p:cNvSpPr>
                <a:spLocks noChangeArrowheads="1"/>
              </p:cNvSpPr>
              <p:nvPr/>
            </p:nvSpPr>
            <p:spPr bwMode="auto">
              <a:xfrm>
                <a:off x="3981" y="3511"/>
                <a:ext cx="247" cy="259"/>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Oval 73"/>
              <p:cNvSpPr>
                <a:spLocks noChangeArrowheads="1"/>
              </p:cNvSpPr>
              <p:nvPr/>
            </p:nvSpPr>
            <p:spPr bwMode="auto">
              <a:xfrm>
                <a:off x="4099" y="3067"/>
                <a:ext cx="541" cy="572"/>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74"/>
              <p:cNvSpPr>
                <a:spLocks noEditPoints="1"/>
              </p:cNvSpPr>
              <p:nvPr/>
            </p:nvSpPr>
            <p:spPr bwMode="auto">
              <a:xfrm>
                <a:off x="4640" y="3356"/>
                <a:ext cx="0" cy="2"/>
              </a:xfrm>
              <a:custGeom>
                <a:avLst/>
                <a:gdLst>
                  <a:gd name="T0" fmla="*/ 1 h 1"/>
                  <a:gd name="T1" fmla="*/ 1 h 1"/>
                  <a:gd name="T2" fmla="*/ 1 h 1"/>
                  <a:gd name="T3" fmla="*/ 0 h 1"/>
                  <a:gd name="T4" fmla="*/ 0 h 1"/>
                  <a:gd name="T5" fmla="*/ 0 h 1"/>
                  <a:gd name="T6" fmla="*/ 0 h 1"/>
                  <a:gd name="T7" fmla="*/ 0 h 1"/>
                  <a:gd name="T8" fmla="*/ 0 h 1"/>
                  <a:gd name="T9" fmla="*/ 0 h 1"/>
                  <a:gd name="T10" fmla="*/ 0 h 1"/>
                  <a:gd name="T11" fmla="*/ 0 h 1"/>
                  <a:gd name="T12" fmla="*/ 0 h 1"/>
                  <a:gd name="T13" fmla="*/ 0 h 1"/>
                  <a:gd name="T14"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Lst>
                <a:rect l="0" t="0" r="r" b="b"/>
                <a:pathLst>
                  <a:path h="1">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75"/>
              <p:cNvSpPr>
                <a:spLocks noEditPoints="1"/>
              </p:cNvSpPr>
              <p:nvPr/>
            </p:nvSpPr>
            <p:spPr bwMode="auto">
              <a:xfrm>
                <a:off x="4399" y="3511"/>
                <a:ext cx="241" cy="287"/>
              </a:xfrm>
              <a:custGeom>
                <a:avLst/>
                <a:gdLst>
                  <a:gd name="T0" fmla="*/ 52 w 92"/>
                  <a:gd name="T1" fmla="*/ 70 h 103"/>
                  <a:gd name="T2" fmla="*/ 0 w 92"/>
                  <a:gd name="T3" fmla="*/ 102 h 103"/>
                  <a:gd name="T4" fmla="*/ 0 w 92"/>
                  <a:gd name="T5" fmla="*/ 103 h 103"/>
                  <a:gd name="T6" fmla="*/ 52 w 92"/>
                  <a:gd name="T7" fmla="*/ 70 h 103"/>
                  <a:gd name="T8" fmla="*/ 52 w 92"/>
                  <a:gd name="T9" fmla="*/ 70 h 103"/>
                  <a:gd name="T10" fmla="*/ 49 w 92"/>
                  <a:gd name="T11" fmla="*/ 64 h 103"/>
                  <a:gd name="T12" fmla="*/ 4 w 92"/>
                  <a:gd name="T13" fmla="*/ 75 h 103"/>
                  <a:gd name="T14" fmla="*/ 49 w 92"/>
                  <a:gd name="T15" fmla="*/ 64 h 103"/>
                  <a:gd name="T16" fmla="*/ 49 w 92"/>
                  <a:gd name="T17" fmla="*/ 64 h 103"/>
                  <a:gd name="T18" fmla="*/ 92 w 92"/>
                  <a:gd name="T19" fmla="*/ 0 h 103"/>
                  <a:gd name="T20" fmla="*/ 92 w 92"/>
                  <a:gd name="T21" fmla="*/ 0 h 103"/>
                  <a:gd name="T22" fmla="*/ 92 w 92"/>
                  <a:gd name="T23" fmla="*/ 0 h 103"/>
                  <a:gd name="T24" fmla="*/ 92 w 92"/>
                  <a:gd name="T25" fmla="*/ 0 h 103"/>
                  <a:gd name="T26" fmla="*/ 92 w 92"/>
                  <a:gd name="T27" fmla="*/ 0 h 103"/>
                  <a:gd name="T28" fmla="*/ 92 w 92"/>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03">
                    <a:moveTo>
                      <a:pt x="52" y="70"/>
                    </a:moveTo>
                    <a:cubicBezTo>
                      <a:pt x="0" y="102"/>
                      <a:pt x="0" y="102"/>
                      <a:pt x="0" y="102"/>
                    </a:cubicBezTo>
                    <a:cubicBezTo>
                      <a:pt x="0" y="103"/>
                      <a:pt x="0" y="103"/>
                      <a:pt x="0" y="103"/>
                    </a:cubicBezTo>
                    <a:cubicBezTo>
                      <a:pt x="52" y="70"/>
                      <a:pt x="52" y="70"/>
                      <a:pt x="52" y="70"/>
                    </a:cubicBezTo>
                    <a:cubicBezTo>
                      <a:pt x="52" y="70"/>
                      <a:pt x="52" y="70"/>
                      <a:pt x="52" y="70"/>
                    </a:cubicBezTo>
                    <a:moveTo>
                      <a:pt x="49" y="64"/>
                    </a:moveTo>
                    <a:cubicBezTo>
                      <a:pt x="4" y="75"/>
                      <a:pt x="4" y="75"/>
                      <a:pt x="4" y="75"/>
                    </a:cubicBezTo>
                    <a:cubicBezTo>
                      <a:pt x="49" y="64"/>
                      <a:pt x="49" y="64"/>
                      <a:pt x="49" y="64"/>
                    </a:cubicBezTo>
                    <a:cubicBezTo>
                      <a:pt x="49" y="64"/>
                      <a:pt x="49" y="64"/>
                      <a:pt x="49" y="64"/>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76"/>
              <p:cNvSpPr/>
              <p:nvPr/>
            </p:nvSpPr>
            <p:spPr bwMode="auto">
              <a:xfrm>
                <a:off x="4370" y="3639"/>
                <a:ext cx="165" cy="490"/>
              </a:xfrm>
              <a:custGeom>
                <a:avLst/>
                <a:gdLst>
                  <a:gd name="T0" fmla="*/ 9 w 63"/>
                  <a:gd name="T1" fmla="*/ 0 h 176"/>
                  <a:gd name="T2" fmla="*/ 0 w 63"/>
                  <a:gd name="T3" fmla="*/ 0 h 176"/>
                  <a:gd name="T4" fmla="*/ 0 w 63"/>
                  <a:gd name="T5" fmla="*/ 0 h 176"/>
                  <a:gd name="T6" fmla="*/ 0 w 63"/>
                  <a:gd name="T7" fmla="*/ 168 h 176"/>
                  <a:gd name="T8" fmla="*/ 14 w 63"/>
                  <a:gd name="T9" fmla="*/ 176 h 176"/>
                  <a:gd name="T10" fmla="*/ 11 w 63"/>
                  <a:gd name="T11" fmla="*/ 57 h 176"/>
                  <a:gd name="T12" fmla="*/ 11 w 63"/>
                  <a:gd name="T13" fmla="*/ 57 h 176"/>
                  <a:gd name="T14" fmla="*/ 11 w 63"/>
                  <a:gd name="T15" fmla="*/ 56 h 176"/>
                  <a:gd name="T16" fmla="*/ 63 w 63"/>
                  <a:gd name="T17" fmla="*/ 24 h 176"/>
                  <a:gd name="T18" fmla="*/ 60 w 63"/>
                  <a:gd name="T19" fmla="*/ 18 h 176"/>
                  <a:gd name="T20" fmla="*/ 15 w 63"/>
                  <a:gd name="T21" fmla="*/ 29 h 176"/>
                  <a:gd name="T22" fmla="*/ 9 w 63"/>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76">
                    <a:moveTo>
                      <a:pt x="9" y="0"/>
                    </a:moveTo>
                    <a:cubicBezTo>
                      <a:pt x="6" y="0"/>
                      <a:pt x="3" y="0"/>
                      <a:pt x="0" y="0"/>
                    </a:cubicBezTo>
                    <a:cubicBezTo>
                      <a:pt x="0" y="0"/>
                      <a:pt x="0" y="0"/>
                      <a:pt x="0" y="0"/>
                    </a:cubicBezTo>
                    <a:cubicBezTo>
                      <a:pt x="0" y="168"/>
                      <a:pt x="0" y="168"/>
                      <a:pt x="0" y="168"/>
                    </a:cubicBezTo>
                    <a:cubicBezTo>
                      <a:pt x="5" y="169"/>
                      <a:pt x="10" y="172"/>
                      <a:pt x="14" y="176"/>
                    </a:cubicBezTo>
                    <a:cubicBezTo>
                      <a:pt x="11" y="57"/>
                      <a:pt x="11" y="57"/>
                      <a:pt x="11" y="57"/>
                    </a:cubicBezTo>
                    <a:cubicBezTo>
                      <a:pt x="11" y="57"/>
                      <a:pt x="11" y="57"/>
                      <a:pt x="11" y="57"/>
                    </a:cubicBezTo>
                    <a:cubicBezTo>
                      <a:pt x="11" y="56"/>
                      <a:pt x="11" y="56"/>
                      <a:pt x="11" y="56"/>
                    </a:cubicBezTo>
                    <a:cubicBezTo>
                      <a:pt x="63" y="24"/>
                      <a:pt x="63" y="24"/>
                      <a:pt x="63" y="24"/>
                    </a:cubicBezTo>
                    <a:cubicBezTo>
                      <a:pt x="62" y="22"/>
                      <a:pt x="61" y="20"/>
                      <a:pt x="60" y="18"/>
                    </a:cubicBezTo>
                    <a:cubicBezTo>
                      <a:pt x="15" y="29"/>
                      <a:pt x="15" y="29"/>
                      <a:pt x="15" y="29"/>
                    </a:cubicBezTo>
                    <a:cubicBezTo>
                      <a:pt x="9" y="0"/>
                      <a:pt x="9" y="0"/>
                      <a:pt x="9"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77"/>
              <p:cNvSpPr>
                <a:spLocks noEditPoints="1"/>
              </p:cNvSpPr>
              <p:nvPr/>
            </p:nvSpPr>
            <p:spPr bwMode="auto">
              <a:xfrm>
                <a:off x="4520" y="3639"/>
                <a:ext cx="120" cy="131"/>
              </a:xfrm>
              <a:custGeom>
                <a:avLst/>
                <a:gdLst>
                  <a:gd name="T0" fmla="*/ 46 w 46"/>
                  <a:gd name="T1" fmla="*/ 47 h 47"/>
                  <a:gd name="T2" fmla="*/ 46 w 46"/>
                  <a:gd name="T3" fmla="*/ 47 h 47"/>
                  <a:gd name="T4" fmla="*/ 46 w 46"/>
                  <a:gd name="T5" fmla="*/ 47 h 47"/>
                  <a:gd name="T6" fmla="*/ 46 w 46"/>
                  <a:gd name="T7" fmla="*/ 47 h 47"/>
                  <a:gd name="T8" fmla="*/ 46 w 46"/>
                  <a:gd name="T9" fmla="*/ 47 h 47"/>
                  <a:gd name="T10" fmla="*/ 46 w 46"/>
                  <a:gd name="T11" fmla="*/ 47 h 47"/>
                  <a:gd name="T12" fmla="*/ 46 w 46"/>
                  <a:gd name="T13" fmla="*/ 47 h 47"/>
                  <a:gd name="T14" fmla="*/ 46 w 46"/>
                  <a:gd name="T15" fmla="*/ 47 h 47"/>
                  <a:gd name="T16" fmla="*/ 46 w 46"/>
                  <a:gd name="T17" fmla="*/ 47 h 47"/>
                  <a:gd name="T18" fmla="*/ 46 w 46"/>
                  <a:gd name="T19" fmla="*/ 47 h 47"/>
                  <a:gd name="T20" fmla="*/ 46 w 46"/>
                  <a:gd name="T21" fmla="*/ 47 h 47"/>
                  <a:gd name="T22" fmla="*/ 46 w 46"/>
                  <a:gd name="T23" fmla="*/ 47 h 47"/>
                  <a:gd name="T24" fmla="*/ 46 w 46"/>
                  <a:gd name="T25" fmla="*/ 47 h 47"/>
                  <a:gd name="T26" fmla="*/ 46 w 46"/>
                  <a:gd name="T27" fmla="*/ 47 h 47"/>
                  <a:gd name="T28" fmla="*/ 46 w 46"/>
                  <a:gd name="T29" fmla="*/ 47 h 47"/>
                  <a:gd name="T30" fmla="*/ 46 w 46"/>
                  <a:gd name="T31" fmla="*/ 47 h 47"/>
                  <a:gd name="T32" fmla="*/ 46 w 46"/>
                  <a:gd name="T33" fmla="*/ 47 h 47"/>
                  <a:gd name="T34" fmla="*/ 46 w 46"/>
                  <a:gd name="T35" fmla="*/ 47 h 47"/>
                  <a:gd name="T36" fmla="*/ 45 w 46"/>
                  <a:gd name="T37" fmla="*/ 47 h 47"/>
                  <a:gd name="T38" fmla="*/ 45 w 46"/>
                  <a:gd name="T39" fmla="*/ 47 h 47"/>
                  <a:gd name="T40" fmla="*/ 45 w 46"/>
                  <a:gd name="T41" fmla="*/ 47 h 47"/>
                  <a:gd name="T42" fmla="*/ 45 w 46"/>
                  <a:gd name="T43" fmla="*/ 47 h 47"/>
                  <a:gd name="T44" fmla="*/ 45 w 46"/>
                  <a:gd name="T45" fmla="*/ 47 h 47"/>
                  <a:gd name="T46" fmla="*/ 45 w 46"/>
                  <a:gd name="T47" fmla="*/ 47 h 47"/>
                  <a:gd name="T48" fmla="*/ 45 w 46"/>
                  <a:gd name="T49" fmla="*/ 47 h 47"/>
                  <a:gd name="T50" fmla="*/ 45 w 46"/>
                  <a:gd name="T51" fmla="*/ 47 h 47"/>
                  <a:gd name="T52" fmla="*/ 45 w 46"/>
                  <a:gd name="T53" fmla="*/ 47 h 47"/>
                  <a:gd name="T54" fmla="*/ 0 w 46"/>
                  <a:gd name="T55" fmla="*/ 1 h 47"/>
                  <a:gd name="T56" fmla="*/ 0 w 46"/>
                  <a:gd name="T57" fmla="*/ 1 h 47"/>
                  <a:gd name="T58" fmla="*/ 0 w 46"/>
                  <a:gd name="T59" fmla="*/ 1 h 47"/>
                  <a:gd name="T60" fmla="*/ 0 w 46"/>
                  <a:gd name="T61" fmla="*/ 0 h 47"/>
                  <a:gd name="T62" fmla="*/ 0 w 46"/>
                  <a:gd name="T63" fmla="*/ 1 h 47"/>
                  <a:gd name="T64" fmla="*/ 0 w 46"/>
                  <a:gd name="T65" fmla="*/ 0 h 47"/>
                  <a:gd name="T66" fmla="*/ 0 w 46"/>
                  <a:gd name="T67" fmla="*/ 0 h 47"/>
                  <a:gd name="T68" fmla="*/ 0 w 46"/>
                  <a:gd name="T69" fmla="*/ 0 h 47"/>
                  <a:gd name="T70" fmla="*/ 0 w 46"/>
                  <a:gd name="T71" fmla="*/ 0 h 47"/>
                  <a:gd name="T72" fmla="*/ 0 w 46"/>
                  <a:gd name="T73" fmla="*/ 0 h 47"/>
                  <a:gd name="T74" fmla="*/ 0 w 46"/>
                  <a:gd name="T75" fmla="*/ 0 h 47"/>
                  <a:gd name="T76" fmla="*/ 0 w 46"/>
                  <a:gd name="T7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47">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5" y="47"/>
                    </a:moveTo>
                    <a:cubicBezTo>
                      <a:pt x="45" y="47"/>
                      <a:pt x="45" y="47"/>
                      <a:pt x="45" y="47"/>
                    </a:cubicBezTo>
                    <a:cubicBezTo>
                      <a:pt x="45" y="47"/>
                      <a:pt x="45" y="47"/>
                      <a:pt x="45" y="47"/>
                    </a:cubicBezTo>
                    <a:moveTo>
                      <a:pt x="45" y="47"/>
                    </a:moveTo>
                    <a:cubicBezTo>
                      <a:pt x="45" y="47"/>
                      <a:pt x="45" y="47"/>
                      <a:pt x="45" y="47"/>
                    </a:cubicBezTo>
                    <a:cubicBezTo>
                      <a:pt x="45" y="47"/>
                      <a:pt x="45" y="47"/>
                      <a:pt x="45" y="47"/>
                    </a:cubicBezTo>
                    <a:moveTo>
                      <a:pt x="45" y="47"/>
                    </a:moveTo>
                    <a:cubicBezTo>
                      <a:pt x="45" y="47"/>
                      <a:pt x="45" y="47"/>
                      <a:pt x="45" y="47"/>
                    </a:cubicBezTo>
                    <a:cubicBezTo>
                      <a:pt x="45" y="47"/>
                      <a:pt x="45" y="47"/>
                      <a:pt x="45" y="47"/>
                    </a:cubicBezTo>
                    <a:moveTo>
                      <a:pt x="0" y="1"/>
                    </a:moveTo>
                    <a:cubicBezTo>
                      <a:pt x="0" y="1"/>
                      <a:pt x="0" y="1"/>
                      <a:pt x="0" y="1"/>
                    </a:cubicBezTo>
                    <a:cubicBezTo>
                      <a:pt x="0" y="1"/>
                      <a:pt x="0" y="1"/>
                      <a:pt x="0" y="1"/>
                    </a:cubicBezTo>
                    <a:moveTo>
                      <a:pt x="0" y="0"/>
                    </a:moveTo>
                    <a:cubicBezTo>
                      <a:pt x="0" y="0"/>
                      <a:pt x="0" y="1"/>
                      <a:pt x="0" y="1"/>
                    </a:cubicBezTo>
                    <a:cubicBezTo>
                      <a:pt x="0" y="1"/>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Rectangle 78"/>
              <p:cNvSpPr>
                <a:spLocks noChangeArrowheads="1"/>
              </p:cNvSpPr>
              <p:nvPr/>
            </p:nvSpPr>
            <p:spPr bwMode="auto">
              <a:xfrm>
                <a:off x="4370" y="4307"/>
                <a:ext cx="42"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3" name="Rectangle 79"/>
              <p:cNvSpPr>
                <a:spLocks noChangeArrowheads="1"/>
              </p:cNvSpPr>
              <p:nvPr/>
            </p:nvSpPr>
            <p:spPr bwMode="auto">
              <a:xfrm>
                <a:off x="4370" y="4307"/>
                <a:ext cx="42"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4" name="Freeform 80"/>
              <p:cNvSpPr/>
              <p:nvPr/>
            </p:nvSpPr>
            <p:spPr bwMode="auto">
              <a:xfrm>
                <a:off x="4370" y="4259"/>
                <a:ext cx="42" cy="48"/>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81"/>
              <p:cNvSpPr/>
              <p:nvPr/>
            </p:nvSpPr>
            <p:spPr bwMode="auto">
              <a:xfrm>
                <a:off x="4370" y="4259"/>
                <a:ext cx="42" cy="48"/>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82"/>
              <p:cNvSpPr/>
              <p:nvPr/>
            </p:nvSpPr>
            <p:spPr bwMode="auto">
              <a:xfrm>
                <a:off x="4520" y="3511"/>
                <a:ext cx="244" cy="259"/>
              </a:xfrm>
              <a:custGeom>
                <a:avLst/>
                <a:gdLst>
                  <a:gd name="T0" fmla="*/ 46 w 93"/>
                  <a:gd name="T1" fmla="*/ 0 h 93"/>
                  <a:gd name="T2" fmla="*/ 46 w 93"/>
                  <a:gd name="T3" fmla="*/ 0 h 93"/>
                  <a:gd name="T4" fmla="*/ 46 w 93"/>
                  <a:gd name="T5" fmla="*/ 0 h 93"/>
                  <a:gd name="T6" fmla="*/ 46 w 93"/>
                  <a:gd name="T7" fmla="*/ 0 h 93"/>
                  <a:gd name="T8" fmla="*/ 46 w 93"/>
                  <a:gd name="T9" fmla="*/ 0 h 93"/>
                  <a:gd name="T10" fmla="*/ 46 w 93"/>
                  <a:gd name="T11" fmla="*/ 0 h 93"/>
                  <a:gd name="T12" fmla="*/ 27 w 93"/>
                  <a:gd name="T13" fmla="*/ 4 h 93"/>
                  <a:gd name="T14" fmla="*/ 4 w 93"/>
                  <a:gd name="T15" fmla="*/ 27 h 93"/>
                  <a:gd name="T16" fmla="*/ 0 w 93"/>
                  <a:gd name="T17" fmla="*/ 46 h 93"/>
                  <a:gd name="T18" fmla="*/ 0 w 93"/>
                  <a:gd name="T19" fmla="*/ 46 h 93"/>
                  <a:gd name="T20" fmla="*/ 0 w 93"/>
                  <a:gd name="T21" fmla="*/ 46 h 93"/>
                  <a:gd name="T22" fmla="*/ 0 w 93"/>
                  <a:gd name="T23" fmla="*/ 46 h 93"/>
                  <a:gd name="T24" fmla="*/ 0 w 93"/>
                  <a:gd name="T25" fmla="*/ 46 h 93"/>
                  <a:gd name="T26" fmla="*/ 0 w 93"/>
                  <a:gd name="T27" fmla="*/ 46 h 93"/>
                  <a:gd name="T28" fmla="*/ 0 w 93"/>
                  <a:gd name="T29" fmla="*/ 46 h 93"/>
                  <a:gd name="T30" fmla="*/ 0 w 93"/>
                  <a:gd name="T31" fmla="*/ 47 h 93"/>
                  <a:gd name="T32" fmla="*/ 0 w 93"/>
                  <a:gd name="T33" fmla="*/ 47 h 93"/>
                  <a:gd name="T34" fmla="*/ 0 w 93"/>
                  <a:gd name="T35" fmla="*/ 47 h 93"/>
                  <a:gd name="T36" fmla="*/ 3 w 93"/>
                  <a:gd name="T37" fmla="*/ 64 h 93"/>
                  <a:gd name="T38" fmla="*/ 3 w 93"/>
                  <a:gd name="T39" fmla="*/ 64 h 93"/>
                  <a:gd name="T40" fmla="*/ 3 w 93"/>
                  <a:gd name="T41" fmla="*/ 64 h 93"/>
                  <a:gd name="T42" fmla="*/ 6 w 93"/>
                  <a:gd name="T43" fmla="*/ 70 h 93"/>
                  <a:gd name="T44" fmla="*/ 6 w 93"/>
                  <a:gd name="T45" fmla="*/ 70 h 93"/>
                  <a:gd name="T46" fmla="*/ 6 w 93"/>
                  <a:gd name="T47" fmla="*/ 70 h 93"/>
                  <a:gd name="T48" fmla="*/ 45 w 93"/>
                  <a:gd name="T49" fmla="*/ 93 h 93"/>
                  <a:gd name="T50" fmla="*/ 45 w 93"/>
                  <a:gd name="T51" fmla="*/ 93 h 93"/>
                  <a:gd name="T52" fmla="*/ 45 w 93"/>
                  <a:gd name="T53" fmla="*/ 93 h 93"/>
                  <a:gd name="T54" fmla="*/ 45 w 93"/>
                  <a:gd name="T55" fmla="*/ 93 h 93"/>
                  <a:gd name="T56" fmla="*/ 45 w 93"/>
                  <a:gd name="T57" fmla="*/ 93 h 93"/>
                  <a:gd name="T58" fmla="*/ 45 w 93"/>
                  <a:gd name="T59" fmla="*/ 93 h 93"/>
                  <a:gd name="T60" fmla="*/ 46 w 93"/>
                  <a:gd name="T61" fmla="*/ 93 h 93"/>
                  <a:gd name="T62" fmla="*/ 46 w 93"/>
                  <a:gd name="T63" fmla="*/ 93 h 93"/>
                  <a:gd name="T64" fmla="*/ 46 w 93"/>
                  <a:gd name="T65" fmla="*/ 93 h 93"/>
                  <a:gd name="T66" fmla="*/ 46 w 93"/>
                  <a:gd name="T67" fmla="*/ 93 h 93"/>
                  <a:gd name="T68" fmla="*/ 46 w 93"/>
                  <a:gd name="T69" fmla="*/ 93 h 93"/>
                  <a:gd name="T70" fmla="*/ 46 w 93"/>
                  <a:gd name="T71" fmla="*/ 93 h 93"/>
                  <a:gd name="T72" fmla="*/ 46 w 93"/>
                  <a:gd name="T73" fmla="*/ 93 h 93"/>
                  <a:gd name="T74" fmla="*/ 46 w 93"/>
                  <a:gd name="T75" fmla="*/ 93 h 93"/>
                  <a:gd name="T76" fmla="*/ 46 w 93"/>
                  <a:gd name="T77" fmla="*/ 93 h 93"/>
                  <a:gd name="T78" fmla="*/ 46 w 93"/>
                  <a:gd name="T79" fmla="*/ 93 h 93"/>
                  <a:gd name="T80" fmla="*/ 46 w 93"/>
                  <a:gd name="T81" fmla="*/ 93 h 93"/>
                  <a:gd name="T82" fmla="*/ 46 w 93"/>
                  <a:gd name="T83" fmla="*/ 93 h 93"/>
                  <a:gd name="T84" fmla="*/ 46 w 93"/>
                  <a:gd name="T85" fmla="*/ 93 h 93"/>
                  <a:gd name="T86" fmla="*/ 93 w 93"/>
                  <a:gd name="T87" fmla="*/ 46 h 93"/>
                  <a:gd name="T88" fmla="*/ 49 w 93"/>
                  <a:gd name="T89" fmla="*/ 0 h 93"/>
                  <a:gd name="T90" fmla="*/ 46 w 93"/>
                  <a:gd name="T9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93">
                    <a:moveTo>
                      <a:pt x="46" y="0"/>
                    </a:move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39" y="0"/>
                      <a:pt x="33" y="1"/>
                      <a:pt x="27" y="4"/>
                    </a:cubicBezTo>
                    <a:cubicBezTo>
                      <a:pt x="20" y="13"/>
                      <a:pt x="13" y="20"/>
                      <a:pt x="4" y="27"/>
                    </a:cubicBezTo>
                    <a:cubicBezTo>
                      <a:pt x="1" y="33"/>
                      <a:pt x="0" y="39"/>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7"/>
                      <a:pt x="0" y="47"/>
                    </a:cubicBezTo>
                    <a:cubicBezTo>
                      <a:pt x="0" y="47"/>
                      <a:pt x="0" y="47"/>
                      <a:pt x="0" y="47"/>
                    </a:cubicBezTo>
                    <a:cubicBezTo>
                      <a:pt x="0" y="47"/>
                      <a:pt x="0" y="47"/>
                      <a:pt x="0" y="47"/>
                    </a:cubicBezTo>
                    <a:cubicBezTo>
                      <a:pt x="0" y="53"/>
                      <a:pt x="1" y="58"/>
                      <a:pt x="3" y="64"/>
                    </a:cubicBezTo>
                    <a:cubicBezTo>
                      <a:pt x="3" y="64"/>
                      <a:pt x="3" y="64"/>
                      <a:pt x="3" y="64"/>
                    </a:cubicBezTo>
                    <a:cubicBezTo>
                      <a:pt x="3" y="64"/>
                      <a:pt x="3" y="64"/>
                      <a:pt x="3" y="64"/>
                    </a:cubicBezTo>
                    <a:cubicBezTo>
                      <a:pt x="4" y="66"/>
                      <a:pt x="5" y="68"/>
                      <a:pt x="6" y="70"/>
                    </a:cubicBezTo>
                    <a:cubicBezTo>
                      <a:pt x="6" y="70"/>
                      <a:pt x="6" y="70"/>
                      <a:pt x="6" y="70"/>
                    </a:cubicBezTo>
                    <a:cubicBezTo>
                      <a:pt x="6" y="70"/>
                      <a:pt x="6" y="70"/>
                      <a:pt x="6" y="70"/>
                    </a:cubicBezTo>
                    <a:cubicBezTo>
                      <a:pt x="14" y="84"/>
                      <a:pt x="28" y="93"/>
                      <a:pt x="45" y="93"/>
                    </a:cubicBezTo>
                    <a:cubicBezTo>
                      <a:pt x="45" y="93"/>
                      <a:pt x="45" y="93"/>
                      <a:pt x="45" y="93"/>
                    </a:cubicBezTo>
                    <a:cubicBezTo>
                      <a:pt x="45" y="93"/>
                      <a:pt x="45" y="93"/>
                      <a:pt x="45" y="93"/>
                    </a:cubicBezTo>
                    <a:cubicBezTo>
                      <a:pt x="45" y="93"/>
                      <a:pt x="45" y="93"/>
                      <a:pt x="45" y="93"/>
                    </a:cubicBezTo>
                    <a:cubicBezTo>
                      <a:pt x="45" y="93"/>
                      <a:pt x="45" y="93"/>
                      <a:pt x="45" y="93"/>
                    </a:cubicBezTo>
                    <a:cubicBezTo>
                      <a:pt x="45" y="93"/>
                      <a:pt x="45" y="93"/>
                      <a:pt x="45" y="93"/>
                    </a:cubicBezTo>
                    <a:cubicBezTo>
                      <a:pt x="45"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72" y="93"/>
                      <a:pt x="93" y="72"/>
                      <a:pt x="93" y="46"/>
                    </a:cubicBezTo>
                    <a:cubicBezTo>
                      <a:pt x="93" y="21"/>
                      <a:pt x="74" y="1"/>
                      <a:pt x="49" y="0"/>
                    </a:cubicBezTo>
                    <a:cubicBezTo>
                      <a:pt x="48" y="0"/>
                      <a:pt x="47" y="0"/>
                      <a:pt x="4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83"/>
              <p:cNvSpPr/>
              <p:nvPr/>
            </p:nvSpPr>
            <p:spPr bwMode="auto">
              <a:xfrm>
                <a:off x="4370" y="3067"/>
                <a:ext cx="270" cy="572"/>
              </a:xfrm>
              <a:custGeom>
                <a:avLst/>
                <a:gdLst>
                  <a:gd name="T0" fmla="*/ 0 w 103"/>
                  <a:gd name="T1" fmla="*/ 0 h 206"/>
                  <a:gd name="T2" fmla="*/ 0 w 103"/>
                  <a:gd name="T3" fmla="*/ 0 h 206"/>
                  <a:gd name="T4" fmla="*/ 0 w 103"/>
                  <a:gd name="T5" fmla="*/ 0 h 206"/>
                  <a:gd name="T6" fmla="*/ 0 w 103"/>
                  <a:gd name="T7" fmla="*/ 206 h 206"/>
                  <a:gd name="T8" fmla="*/ 0 w 103"/>
                  <a:gd name="T9" fmla="*/ 206 h 206"/>
                  <a:gd name="T10" fmla="*/ 9 w 103"/>
                  <a:gd name="T11" fmla="*/ 206 h 206"/>
                  <a:gd name="T12" fmla="*/ 9 w 103"/>
                  <a:gd name="T13" fmla="*/ 206 h 206"/>
                  <a:gd name="T14" fmla="*/ 61 w 103"/>
                  <a:gd name="T15" fmla="*/ 187 h 206"/>
                  <a:gd name="T16" fmla="*/ 61 w 103"/>
                  <a:gd name="T17" fmla="*/ 187 h 206"/>
                  <a:gd name="T18" fmla="*/ 84 w 103"/>
                  <a:gd name="T19" fmla="*/ 164 h 206"/>
                  <a:gd name="T20" fmla="*/ 84 w 103"/>
                  <a:gd name="T21" fmla="*/ 164 h 206"/>
                  <a:gd name="T22" fmla="*/ 103 w 103"/>
                  <a:gd name="T23" fmla="*/ 105 h 206"/>
                  <a:gd name="T24" fmla="*/ 103 w 103"/>
                  <a:gd name="T25" fmla="*/ 105 h 206"/>
                  <a:gd name="T26" fmla="*/ 103 w 103"/>
                  <a:gd name="T27" fmla="*/ 104 h 206"/>
                  <a:gd name="T28" fmla="*/ 103 w 103"/>
                  <a:gd name="T29" fmla="*/ 104 h 206"/>
                  <a:gd name="T30" fmla="*/ 103 w 103"/>
                  <a:gd name="T31" fmla="*/ 104 h 206"/>
                  <a:gd name="T32" fmla="*/ 103 w 103"/>
                  <a:gd name="T33" fmla="*/ 104 h 206"/>
                  <a:gd name="T34" fmla="*/ 103 w 103"/>
                  <a:gd name="T35" fmla="*/ 104 h 206"/>
                  <a:gd name="T36" fmla="*/ 103 w 103"/>
                  <a:gd name="T37" fmla="*/ 104 h 206"/>
                  <a:gd name="T38" fmla="*/ 103 w 103"/>
                  <a:gd name="T39" fmla="*/ 104 h 206"/>
                  <a:gd name="T40" fmla="*/ 103 w 103"/>
                  <a:gd name="T41" fmla="*/ 104 h 206"/>
                  <a:gd name="T42" fmla="*/ 103 w 103"/>
                  <a:gd name="T43" fmla="*/ 103 h 206"/>
                  <a:gd name="T44" fmla="*/ 0 w 103"/>
                  <a:gd name="T4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206">
                    <a:moveTo>
                      <a:pt x="0" y="0"/>
                    </a:moveTo>
                    <a:cubicBezTo>
                      <a:pt x="0" y="0"/>
                      <a:pt x="0" y="0"/>
                      <a:pt x="0" y="0"/>
                    </a:cubicBezTo>
                    <a:cubicBezTo>
                      <a:pt x="0" y="0"/>
                      <a:pt x="0" y="0"/>
                      <a:pt x="0" y="0"/>
                    </a:cubicBezTo>
                    <a:cubicBezTo>
                      <a:pt x="0" y="206"/>
                      <a:pt x="0" y="206"/>
                      <a:pt x="0" y="206"/>
                    </a:cubicBezTo>
                    <a:cubicBezTo>
                      <a:pt x="0" y="206"/>
                      <a:pt x="0" y="206"/>
                      <a:pt x="0" y="206"/>
                    </a:cubicBezTo>
                    <a:cubicBezTo>
                      <a:pt x="3" y="206"/>
                      <a:pt x="6" y="206"/>
                      <a:pt x="9" y="206"/>
                    </a:cubicBezTo>
                    <a:cubicBezTo>
                      <a:pt x="9" y="206"/>
                      <a:pt x="9" y="206"/>
                      <a:pt x="9" y="206"/>
                    </a:cubicBezTo>
                    <a:cubicBezTo>
                      <a:pt x="28" y="204"/>
                      <a:pt x="46" y="197"/>
                      <a:pt x="61" y="187"/>
                    </a:cubicBezTo>
                    <a:cubicBezTo>
                      <a:pt x="61" y="187"/>
                      <a:pt x="61" y="187"/>
                      <a:pt x="61" y="187"/>
                    </a:cubicBezTo>
                    <a:cubicBezTo>
                      <a:pt x="70" y="180"/>
                      <a:pt x="77" y="173"/>
                      <a:pt x="84" y="164"/>
                    </a:cubicBezTo>
                    <a:cubicBezTo>
                      <a:pt x="84" y="164"/>
                      <a:pt x="84" y="164"/>
                      <a:pt x="84" y="164"/>
                    </a:cubicBezTo>
                    <a:cubicBezTo>
                      <a:pt x="96" y="147"/>
                      <a:pt x="103" y="127"/>
                      <a:pt x="103" y="105"/>
                    </a:cubicBezTo>
                    <a:cubicBezTo>
                      <a:pt x="103" y="105"/>
                      <a:pt x="103" y="105"/>
                      <a:pt x="103" y="105"/>
                    </a:cubicBezTo>
                    <a:cubicBezTo>
                      <a:pt x="103" y="105"/>
                      <a:pt x="103" y="105"/>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3"/>
                      <a:pt x="103" y="103"/>
                      <a:pt x="103" y="103"/>
                    </a:cubicBezTo>
                    <a:cubicBezTo>
                      <a:pt x="103" y="46"/>
                      <a:pt x="57"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84"/>
              <p:cNvSpPr/>
              <p:nvPr/>
            </p:nvSpPr>
            <p:spPr bwMode="auto">
              <a:xfrm>
                <a:off x="7030" y="4065"/>
                <a:ext cx="289" cy="194"/>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85"/>
              <p:cNvSpPr/>
              <p:nvPr/>
            </p:nvSpPr>
            <p:spPr bwMode="auto">
              <a:xfrm>
                <a:off x="7401" y="4065"/>
                <a:ext cx="291" cy="194"/>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86"/>
              <p:cNvSpPr/>
              <p:nvPr/>
            </p:nvSpPr>
            <p:spPr bwMode="auto">
              <a:xfrm>
                <a:off x="7169" y="3867"/>
                <a:ext cx="384" cy="392"/>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Oval 87"/>
              <p:cNvSpPr>
                <a:spLocks noChangeArrowheads="1"/>
              </p:cNvSpPr>
              <p:nvPr/>
            </p:nvSpPr>
            <p:spPr bwMode="auto">
              <a:xfrm>
                <a:off x="7072" y="4168"/>
                <a:ext cx="79"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Oval 88"/>
              <p:cNvSpPr>
                <a:spLocks noChangeArrowheads="1"/>
              </p:cNvSpPr>
              <p:nvPr/>
            </p:nvSpPr>
            <p:spPr bwMode="auto">
              <a:xfrm>
                <a:off x="7222" y="3959"/>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Oval 89"/>
              <p:cNvSpPr>
                <a:spLocks noChangeArrowheads="1"/>
              </p:cNvSpPr>
              <p:nvPr/>
            </p:nvSpPr>
            <p:spPr bwMode="auto">
              <a:xfrm>
                <a:off x="7338" y="3898"/>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90"/>
              <p:cNvSpPr/>
              <p:nvPr/>
            </p:nvSpPr>
            <p:spPr bwMode="auto">
              <a:xfrm>
                <a:off x="7314" y="4031"/>
                <a:ext cx="84" cy="89"/>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Oval 91"/>
              <p:cNvSpPr>
                <a:spLocks noChangeArrowheads="1"/>
              </p:cNvSpPr>
              <p:nvPr/>
            </p:nvSpPr>
            <p:spPr bwMode="auto">
              <a:xfrm>
                <a:off x="7175" y="4095"/>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92"/>
              <p:cNvSpPr/>
              <p:nvPr/>
            </p:nvSpPr>
            <p:spPr bwMode="auto">
              <a:xfrm>
                <a:off x="7162" y="4234"/>
                <a:ext cx="73" cy="25"/>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Oval 93"/>
              <p:cNvSpPr>
                <a:spLocks noChangeArrowheads="1"/>
              </p:cNvSpPr>
              <p:nvPr/>
            </p:nvSpPr>
            <p:spPr bwMode="auto">
              <a:xfrm>
                <a:off x="7290" y="4142"/>
                <a:ext cx="82" cy="87"/>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Oval 94"/>
              <p:cNvSpPr>
                <a:spLocks noChangeArrowheads="1"/>
              </p:cNvSpPr>
              <p:nvPr/>
            </p:nvSpPr>
            <p:spPr bwMode="auto">
              <a:xfrm>
                <a:off x="7429" y="4151"/>
                <a:ext cx="82" cy="8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95"/>
              <p:cNvSpPr/>
              <p:nvPr/>
            </p:nvSpPr>
            <p:spPr bwMode="auto">
              <a:xfrm>
                <a:off x="7513" y="4243"/>
                <a:ext cx="66" cy="16"/>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Oval 96"/>
              <p:cNvSpPr>
                <a:spLocks noChangeArrowheads="1"/>
              </p:cNvSpPr>
              <p:nvPr/>
            </p:nvSpPr>
            <p:spPr bwMode="auto">
              <a:xfrm>
                <a:off x="7587" y="4137"/>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97"/>
              <p:cNvSpPr/>
              <p:nvPr/>
            </p:nvSpPr>
            <p:spPr bwMode="auto">
              <a:xfrm>
                <a:off x="7432" y="3992"/>
                <a:ext cx="89" cy="95"/>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98"/>
              <p:cNvSpPr>
                <a:spLocks noEditPoints="1"/>
              </p:cNvSpPr>
              <p:nvPr/>
            </p:nvSpPr>
            <p:spPr bwMode="auto">
              <a:xfrm>
                <a:off x="7689" y="4206"/>
                <a:ext cx="3" cy="12"/>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99"/>
              <p:cNvSpPr>
                <a:spLocks noEditPoints="1"/>
              </p:cNvSpPr>
              <p:nvPr/>
            </p:nvSpPr>
            <p:spPr bwMode="auto">
              <a:xfrm>
                <a:off x="7429" y="4065"/>
                <a:ext cx="263" cy="194"/>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100"/>
              <p:cNvSpPr>
                <a:spLocks noEditPoints="1"/>
              </p:cNvSpPr>
              <p:nvPr/>
            </p:nvSpPr>
            <p:spPr bwMode="auto">
              <a:xfrm>
                <a:off x="7374" y="3867"/>
                <a:ext cx="179" cy="392"/>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101"/>
              <p:cNvSpPr/>
              <p:nvPr/>
            </p:nvSpPr>
            <p:spPr bwMode="auto">
              <a:xfrm>
                <a:off x="7374" y="3898"/>
                <a:ext cx="45" cy="86"/>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102"/>
              <p:cNvSpPr/>
              <p:nvPr/>
            </p:nvSpPr>
            <p:spPr bwMode="auto">
              <a:xfrm>
                <a:off x="7374" y="4040"/>
                <a:ext cx="21" cy="75"/>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103"/>
              <p:cNvSpPr/>
              <p:nvPr/>
            </p:nvSpPr>
            <p:spPr bwMode="auto">
              <a:xfrm>
                <a:off x="7429" y="4151"/>
                <a:ext cx="82" cy="8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104"/>
              <p:cNvSpPr/>
              <p:nvPr/>
            </p:nvSpPr>
            <p:spPr bwMode="auto">
              <a:xfrm>
                <a:off x="7513" y="4243"/>
                <a:ext cx="66" cy="16"/>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Oval 105"/>
              <p:cNvSpPr>
                <a:spLocks noChangeArrowheads="1"/>
              </p:cNvSpPr>
              <p:nvPr/>
            </p:nvSpPr>
            <p:spPr bwMode="auto">
              <a:xfrm>
                <a:off x="7587" y="4137"/>
                <a:ext cx="81" cy="86"/>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106"/>
              <p:cNvSpPr/>
              <p:nvPr/>
            </p:nvSpPr>
            <p:spPr bwMode="auto">
              <a:xfrm>
                <a:off x="7432" y="3995"/>
                <a:ext cx="89" cy="86"/>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107"/>
              <p:cNvSpPr/>
              <p:nvPr/>
            </p:nvSpPr>
            <p:spPr bwMode="auto">
              <a:xfrm>
                <a:off x="3900" y="4098"/>
                <a:ext cx="241" cy="161"/>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108"/>
              <p:cNvSpPr/>
              <p:nvPr/>
            </p:nvSpPr>
            <p:spPr bwMode="auto">
              <a:xfrm>
                <a:off x="4207" y="4098"/>
                <a:ext cx="242" cy="161"/>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109"/>
              <p:cNvSpPr/>
              <p:nvPr/>
            </p:nvSpPr>
            <p:spPr bwMode="auto">
              <a:xfrm>
                <a:off x="4015" y="3934"/>
                <a:ext cx="318" cy="325"/>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Oval 110"/>
              <p:cNvSpPr>
                <a:spLocks noChangeArrowheads="1"/>
              </p:cNvSpPr>
              <p:nvPr/>
            </p:nvSpPr>
            <p:spPr bwMode="auto">
              <a:xfrm>
                <a:off x="3934" y="4184"/>
                <a:ext cx="68"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Oval 111"/>
              <p:cNvSpPr>
                <a:spLocks noChangeArrowheads="1"/>
              </p:cNvSpPr>
              <p:nvPr/>
            </p:nvSpPr>
            <p:spPr bwMode="auto">
              <a:xfrm>
                <a:off x="4060" y="4012"/>
                <a:ext cx="66" cy="69"/>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Oval 112"/>
              <p:cNvSpPr>
                <a:spLocks noChangeArrowheads="1"/>
              </p:cNvSpPr>
              <p:nvPr/>
            </p:nvSpPr>
            <p:spPr bwMode="auto">
              <a:xfrm>
                <a:off x="4155" y="3959"/>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113"/>
              <p:cNvSpPr/>
              <p:nvPr/>
            </p:nvSpPr>
            <p:spPr bwMode="auto">
              <a:xfrm>
                <a:off x="4134" y="4070"/>
                <a:ext cx="70" cy="75"/>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Oval 114"/>
              <p:cNvSpPr>
                <a:spLocks noChangeArrowheads="1"/>
              </p:cNvSpPr>
              <p:nvPr/>
            </p:nvSpPr>
            <p:spPr bwMode="auto">
              <a:xfrm>
                <a:off x="4021" y="4123"/>
                <a:ext cx="68"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15"/>
              <p:cNvSpPr/>
              <p:nvPr/>
            </p:nvSpPr>
            <p:spPr bwMode="auto">
              <a:xfrm>
                <a:off x="4010" y="4240"/>
                <a:ext cx="61" cy="19"/>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Oval 116"/>
              <p:cNvSpPr>
                <a:spLocks noChangeArrowheads="1"/>
              </p:cNvSpPr>
              <p:nvPr/>
            </p:nvSpPr>
            <p:spPr bwMode="auto">
              <a:xfrm>
                <a:off x="4115" y="4162"/>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Oval 117"/>
              <p:cNvSpPr>
                <a:spLocks noChangeArrowheads="1"/>
              </p:cNvSpPr>
              <p:nvPr/>
            </p:nvSpPr>
            <p:spPr bwMode="auto">
              <a:xfrm>
                <a:off x="4231" y="4168"/>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18"/>
              <p:cNvSpPr/>
              <p:nvPr/>
            </p:nvSpPr>
            <p:spPr bwMode="auto">
              <a:xfrm>
                <a:off x="4302" y="4245"/>
                <a:ext cx="52" cy="14"/>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Oval 119"/>
              <p:cNvSpPr>
                <a:spLocks noChangeArrowheads="1"/>
              </p:cNvSpPr>
              <p:nvPr/>
            </p:nvSpPr>
            <p:spPr bwMode="auto">
              <a:xfrm>
                <a:off x="4362" y="4159"/>
                <a:ext cx="66"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20"/>
              <p:cNvSpPr/>
              <p:nvPr/>
            </p:nvSpPr>
            <p:spPr bwMode="auto">
              <a:xfrm>
                <a:off x="4233" y="4037"/>
                <a:ext cx="74" cy="8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21"/>
              <p:cNvSpPr>
                <a:spLocks noEditPoints="1"/>
              </p:cNvSpPr>
              <p:nvPr/>
            </p:nvSpPr>
            <p:spPr bwMode="auto">
              <a:xfrm>
                <a:off x="4449" y="4215"/>
                <a:ext cx="0" cy="8"/>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22"/>
              <p:cNvSpPr>
                <a:spLocks noEditPoints="1"/>
              </p:cNvSpPr>
              <p:nvPr/>
            </p:nvSpPr>
            <p:spPr bwMode="auto">
              <a:xfrm>
                <a:off x="4231" y="4098"/>
                <a:ext cx="218" cy="161"/>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23"/>
              <p:cNvSpPr>
                <a:spLocks noEditPoints="1"/>
              </p:cNvSpPr>
              <p:nvPr/>
            </p:nvSpPr>
            <p:spPr bwMode="auto">
              <a:xfrm>
                <a:off x="4186" y="3934"/>
                <a:ext cx="147" cy="325"/>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24"/>
              <p:cNvSpPr/>
              <p:nvPr/>
            </p:nvSpPr>
            <p:spPr bwMode="auto">
              <a:xfrm>
                <a:off x="4186" y="3959"/>
                <a:ext cx="37" cy="72"/>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125"/>
              <p:cNvSpPr/>
              <p:nvPr/>
            </p:nvSpPr>
            <p:spPr bwMode="auto">
              <a:xfrm>
                <a:off x="4186" y="4076"/>
                <a:ext cx="18" cy="64"/>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126"/>
              <p:cNvSpPr/>
              <p:nvPr/>
            </p:nvSpPr>
            <p:spPr bwMode="auto">
              <a:xfrm>
                <a:off x="4231" y="4168"/>
                <a:ext cx="68" cy="72"/>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27"/>
              <p:cNvSpPr/>
              <p:nvPr/>
            </p:nvSpPr>
            <p:spPr bwMode="auto">
              <a:xfrm>
                <a:off x="4302" y="4245"/>
                <a:ext cx="52" cy="14"/>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Oval 128"/>
              <p:cNvSpPr>
                <a:spLocks noChangeArrowheads="1"/>
              </p:cNvSpPr>
              <p:nvPr/>
            </p:nvSpPr>
            <p:spPr bwMode="auto">
              <a:xfrm>
                <a:off x="4362" y="4159"/>
                <a:ext cx="66" cy="70"/>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29"/>
              <p:cNvSpPr/>
              <p:nvPr/>
            </p:nvSpPr>
            <p:spPr bwMode="auto">
              <a:xfrm>
                <a:off x="4233" y="4042"/>
                <a:ext cx="74" cy="70"/>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30"/>
              <p:cNvSpPr/>
              <p:nvPr/>
            </p:nvSpPr>
            <p:spPr bwMode="auto">
              <a:xfrm>
                <a:off x="221" y="3981"/>
                <a:ext cx="727" cy="292"/>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31"/>
              <p:cNvSpPr>
                <a:spLocks noEditPoints="1"/>
              </p:cNvSpPr>
              <p:nvPr/>
            </p:nvSpPr>
            <p:spPr bwMode="auto">
              <a:xfrm>
                <a:off x="604" y="4006"/>
                <a:ext cx="192" cy="131"/>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32"/>
              <p:cNvSpPr/>
              <p:nvPr/>
            </p:nvSpPr>
            <p:spPr bwMode="auto">
              <a:xfrm>
                <a:off x="586" y="4003"/>
                <a:ext cx="233" cy="270"/>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33"/>
              <p:cNvSpPr/>
              <p:nvPr/>
            </p:nvSpPr>
            <p:spPr bwMode="auto">
              <a:xfrm>
                <a:off x="940" y="4237"/>
                <a:ext cx="8" cy="36"/>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34"/>
              <p:cNvSpPr/>
              <p:nvPr/>
            </p:nvSpPr>
            <p:spPr bwMode="auto">
              <a:xfrm>
                <a:off x="3044" y="3228"/>
                <a:ext cx="538" cy="545"/>
              </a:xfrm>
              <a:custGeom>
                <a:avLst/>
                <a:gdLst>
                  <a:gd name="T0" fmla="*/ 200 w 205"/>
                  <a:gd name="T1" fmla="*/ 62 h 196"/>
                  <a:gd name="T2" fmla="*/ 184 w 205"/>
                  <a:gd name="T3" fmla="*/ 45 h 196"/>
                  <a:gd name="T4" fmla="*/ 165 w 205"/>
                  <a:gd name="T5" fmla="*/ 40 h 196"/>
                  <a:gd name="T6" fmla="*/ 158 w 205"/>
                  <a:gd name="T7" fmla="*/ 41 h 196"/>
                  <a:gd name="T8" fmla="*/ 158 w 205"/>
                  <a:gd name="T9" fmla="*/ 39 h 196"/>
                  <a:gd name="T10" fmla="*/ 146 w 205"/>
                  <a:gd name="T11" fmla="*/ 11 h 196"/>
                  <a:gd name="T12" fmla="*/ 119 w 205"/>
                  <a:gd name="T13" fmla="*/ 0 h 196"/>
                  <a:gd name="T14" fmla="*/ 92 w 205"/>
                  <a:gd name="T15" fmla="*/ 11 h 196"/>
                  <a:gd name="T16" fmla="*/ 85 w 205"/>
                  <a:gd name="T17" fmla="*/ 21 h 196"/>
                  <a:gd name="T18" fmla="*/ 62 w 205"/>
                  <a:gd name="T19" fmla="*/ 13 h 196"/>
                  <a:gd name="T20" fmla="*/ 24 w 205"/>
                  <a:gd name="T21" fmla="*/ 51 h 196"/>
                  <a:gd name="T22" fmla="*/ 25 w 205"/>
                  <a:gd name="T23" fmla="*/ 60 h 196"/>
                  <a:gd name="T24" fmla="*/ 18 w 205"/>
                  <a:gd name="T25" fmla="*/ 63 h 196"/>
                  <a:gd name="T26" fmla="*/ 0 w 205"/>
                  <a:gd name="T27" fmla="*/ 94 h 196"/>
                  <a:gd name="T28" fmla="*/ 11 w 205"/>
                  <a:gd name="T29" fmla="*/ 120 h 196"/>
                  <a:gd name="T30" fmla="*/ 25 w 205"/>
                  <a:gd name="T31" fmla="*/ 129 h 196"/>
                  <a:gd name="T32" fmla="*/ 22 w 205"/>
                  <a:gd name="T33" fmla="*/ 144 h 196"/>
                  <a:gd name="T34" fmla="*/ 33 w 205"/>
                  <a:gd name="T35" fmla="*/ 170 h 196"/>
                  <a:gd name="T36" fmla="*/ 59 w 205"/>
                  <a:gd name="T37" fmla="*/ 180 h 196"/>
                  <a:gd name="T38" fmla="*/ 80 w 205"/>
                  <a:gd name="T39" fmla="*/ 174 h 196"/>
                  <a:gd name="T40" fmla="*/ 82 w 205"/>
                  <a:gd name="T41" fmla="*/ 173 h 196"/>
                  <a:gd name="T42" fmla="*/ 108 w 205"/>
                  <a:gd name="T43" fmla="*/ 196 h 196"/>
                  <a:gd name="T44" fmla="*/ 133 w 205"/>
                  <a:gd name="T45" fmla="*/ 178 h 196"/>
                  <a:gd name="T46" fmla="*/ 143 w 205"/>
                  <a:gd name="T47" fmla="*/ 179 h 196"/>
                  <a:gd name="T48" fmla="*/ 173 w 205"/>
                  <a:gd name="T49" fmla="*/ 167 h 196"/>
                  <a:gd name="T50" fmla="*/ 185 w 205"/>
                  <a:gd name="T51" fmla="*/ 138 h 196"/>
                  <a:gd name="T52" fmla="*/ 179 w 205"/>
                  <a:gd name="T53" fmla="*/ 117 h 196"/>
                  <a:gd name="T54" fmla="*/ 200 w 205"/>
                  <a:gd name="T55" fmla="*/ 100 h 196"/>
                  <a:gd name="T56" fmla="*/ 205 w 205"/>
                  <a:gd name="T57" fmla="*/ 81 h 196"/>
                  <a:gd name="T58" fmla="*/ 200 w 205"/>
                  <a:gd name="T59" fmla="*/ 6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2"/>
                    </a:moveTo>
                    <a:cubicBezTo>
                      <a:pt x="197" y="55"/>
                      <a:pt x="190" y="50"/>
                      <a:pt x="184" y="45"/>
                    </a:cubicBezTo>
                    <a:cubicBezTo>
                      <a:pt x="178" y="42"/>
                      <a:pt x="172" y="40"/>
                      <a:pt x="165" y="40"/>
                    </a:cubicBezTo>
                    <a:cubicBezTo>
                      <a:pt x="163" y="40"/>
                      <a:pt x="160" y="41"/>
                      <a:pt x="158" y="41"/>
                    </a:cubicBezTo>
                    <a:cubicBezTo>
                      <a:pt x="158" y="40"/>
                      <a:pt x="158" y="39"/>
                      <a:pt x="158" y="39"/>
                    </a:cubicBezTo>
                    <a:cubicBezTo>
                      <a:pt x="158" y="28"/>
                      <a:pt x="154" y="18"/>
                      <a:pt x="146" y="11"/>
                    </a:cubicBezTo>
                    <a:cubicBezTo>
                      <a:pt x="139" y="4"/>
                      <a:pt x="129" y="0"/>
                      <a:pt x="119" y="0"/>
                    </a:cubicBezTo>
                    <a:cubicBezTo>
                      <a:pt x="109" y="0"/>
                      <a:pt x="99" y="4"/>
                      <a:pt x="92" y="11"/>
                    </a:cubicBezTo>
                    <a:cubicBezTo>
                      <a:pt x="89" y="14"/>
                      <a:pt x="87" y="17"/>
                      <a:pt x="85" y="21"/>
                    </a:cubicBezTo>
                    <a:cubicBezTo>
                      <a:pt x="79" y="16"/>
                      <a:pt x="71" y="13"/>
                      <a:pt x="62" y="13"/>
                    </a:cubicBezTo>
                    <a:cubicBezTo>
                      <a:pt x="41" y="13"/>
                      <a:pt x="24" y="30"/>
                      <a:pt x="24" y="51"/>
                    </a:cubicBezTo>
                    <a:cubicBezTo>
                      <a:pt x="24" y="54"/>
                      <a:pt x="24" y="57"/>
                      <a:pt x="25" y="60"/>
                    </a:cubicBezTo>
                    <a:cubicBezTo>
                      <a:pt x="23" y="60"/>
                      <a:pt x="21" y="61"/>
                      <a:pt x="18" y="63"/>
                    </a:cubicBezTo>
                    <a:cubicBezTo>
                      <a:pt x="7" y="69"/>
                      <a:pt x="0" y="81"/>
                      <a:pt x="0" y="94"/>
                    </a:cubicBezTo>
                    <a:cubicBezTo>
                      <a:pt x="0" y="104"/>
                      <a:pt x="4" y="113"/>
                      <a:pt x="11" y="120"/>
                    </a:cubicBezTo>
                    <a:cubicBezTo>
                      <a:pt x="15" y="124"/>
                      <a:pt x="20" y="127"/>
                      <a:pt x="25" y="129"/>
                    </a:cubicBezTo>
                    <a:cubicBezTo>
                      <a:pt x="23" y="134"/>
                      <a:pt x="22" y="139"/>
                      <a:pt x="22" y="144"/>
                    </a:cubicBezTo>
                    <a:cubicBezTo>
                      <a:pt x="22" y="154"/>
                      <a:pt x="26" y="163"/>
                      <a:pt x="33" y="170"/>
                    </a:cubicBezTo>
                    <a:cubicBezTo>
                      <a:pt x="40" y="177"/>
                      <a:pt x="49" y="180"/>
                      <a:pt x="59" y="180"/>
                    </a:cubicBezTo>
                    <a:cubicBezTo>
                      <a:pt x="66" y="180"/>
                      <a:pt x="74" y="178"/>
                      <a:pt x="80" y="174"/>
                    </a:cubicBezTo>
                    <a:cubicBezTo>
                      <a:pt x="81" y="174"/>
                      <a:pt x="81" y="173"/>
                      <a:pt x="82" y="173"/>
                    </a:cubicBezTo>
                    <a:cubicBezTo>
                      <a:pt x="84" y="186"/>
                      <a:pt x="95" y="196"/>
                      <a:pt x="108" y="196"/>
                    </a:cubicBezTo>
                    <a:cubicBezTo>
                      <a:pt x="120" y="196"/>
                      <a:pt x="130" y="188"/>
                      <a:pt x="133" y="178"/>
                    </a:cubicBezTo>
                    <a:cubicBezTo>
                      <a:pt x="137" y="179"/>
                      <a:pt x="140" y="179"/>
                      <a:pt x="143" y="179"/>
                    </a:cubicBezTo>
                    <a:cubicBezTo>
                      <a:pt x="154" y="179"/>
                      <a:pt x="165" y="175"/>
                      <a:pt x="173" y="167"/>
                    </a:cubicBezTo>
                    <a:cubicBezTo>
                      <a:pt x="180" y="159"/>
                      <a:pt x="185" y="149"/>
                      <a:pt x="185" y="138"/>
                    </a:cubicBezTo>
                    <a:cubicBezTo>
                      <a:pt x="185" y="130"/>
                      <a:pt x="183" y="123"/>
                      <a:pt x="179" y="117"/>
                    </a:cubicBezTo>
                    <a:cubicBezTo>
                      <a:pt x="188" y="114"/>
                      <a:pt x="195" y="108"/>
                      <a:pt x="200" y="100"/>
                    </a:cubicBezTo>
                    <a:cubicBezTo>
                      <a:pt x="203" y="94"/>
                      <a:pt x="205" y="88"/>
                      <a:pt x="205" y="81"/>
                    </a:cubicBezTo>
                    <a:cubicBezTo>
                      <a:pt x="205" y="74"/>
                      <a:pt x="203" y="68"/>
                      <a:pt x="200" y="62"/>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35"/>
              <p:cNvSpPr/>
              <p:nvPr/>
            </p:nvSpPr>
            <p:spPr bwMode="auto">
              <a:xfrm>
                <a:off x="2944" y="3144"/>
                <a:ext cx="538"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2 w 205"/>
                  <a:gd name="T15" fmla="*/ 11 h 196"/>
                  <a:gd name="T16" fmla="*/ 85 w 205"/>
                  <a:gd name="T17" fmla="*/ 20 h 196"/>
                  <a:gd name="T18" fmla="*/ 63 w 205"/>
                  <a:gd name="T19" fmla="*/ 12 h 196"/>
                  <a:gd name="T20" fmla="*/ 24 w 205"/>
                  <a:gd name="T21" fmla="*/ 49 h 196"/>
                  <a:gd name="T22" fmla="*/ 25 w 205"/>
                  <a:gd name="T23" fmla="*/ 58 h 196"/>
                  <a:gd name="T24" fmla="*/ 18 w 205"/>
                  <a:gd name="T25" fmla="*/ 61 h 196"/>
                  <a:gd name="T26" fmla="*/ 0 w 205"/>
                  <a:gd name="T27" fmla="*/ 93 h 196"/>
                  <a:gd name="T28" fmla="*/ 10 w 205"/>
                  <a:gd name="T29" fmla="*/ 119 h 196"/>
                  <a:gd name="T30" fmla="*/ 24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1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0" y="51"/>
                      <a:pt x="184" y="47"/>
                    </a:cubicBezTo>
                    <a:cubicBezTo>
                      <a:pt x="179" y="43"/>
                      <a:pt x="172" y="41"/>
                      <a:pt x="166" y="41"/>
                    </a:cubicBezTo>
                    <a:cubicBezTo>
                      <a:pt x="163" y="41"/>
                      <a:pt x="160" y="41"/>
                      <a:pt x="158" y="42"/>
                    </a:cubicBezTo>
                    <a:cubicBezTo>
                      <a:pt x="158" y="41"/>
                      <a:pt x="158" y="40"/>
                      <a:pt x="158" y="39"/>
                    </a:cubicBezTo>
                    <a:cubicBezTo>
                      <a:pt x="158" y="29"/>
                      <a:pt x="154" y="19"/>
                      <a:pt x="147" y="12"/>
                    </a:cubicBezTo>
                    <a:cubicBezTo>
                      <a:pt x="140" y="5"/>
                      <a:pt x="130" y="0"/>
                      <a:pt x="120" y="0"/>
                    </a:cubicBezTo>
                    <a:cubicBezTo>
                      <a:pt x="110" y="0"/>
                      <a:pt x="100" y="4"/>
                      <a:pt x="92" y="11"/>
                    </a:cubicBezTo>
                    <a:cubicBezTo>
                      <a:pt x="90" y="14"/>
                      <a:pt x="87" y="17"/>
                      <a:pt x="85" y="20"/>
                    </a:cubicBezTo>
                    <a:cubicBezTo>
                      <a:pt x="79" y="15"/>
                      <a:pt x="71" y="12"/>
                      <a:pt x="63" y="12"/>
                    </a:cubicBezTo>
                    <a:cubicBezTo>
                      <a:pt x="42" y="12"/>
                      <a:pt x="24" y="29"/>
                      <a:pt x="24" y="49"/>
                    </a:cubicBezTo>
                    <a:cubicBezTo>
                      <a:pt x="24" y="53"/>
                      <a:pt x="24" y="56"/>
                      <a:pt x="25" y="58"/>
                    </a:cubicBezTo>
                    <a:cubicBezTo>
                      <a:pt x="23" y="59"/>
                      <a:pt x="21" y="60"/>
                      <a:pt x="18" y="61"/>
                    </a:cubicBezTo>
                    <a:cubicBezTo>
                      <a:pt x="7" y="68"/>
                      <a:pt x="0" y="80"/>
                      <a:pt x="0" y="93"/>
                    </a:cubicBezTo>
                    <a:cubicBezTo>
                      <a:pt x="0" y="102"/>
                      <a:pt x="3" y="112"/>
                      <a:pt x="10" y="119"/>
                    </a:cubicBezTo>
                    <a:cubicBezTo>
                      <a:pt x="14" y="123"/>
                      <a:pt x="19" y="126"/>
                      <a:pt x="24" y="128"/>
                    </a:cubicBezTo>
                    <a:cubicBezTo>
                      <a:pt x="22" y="132"/>
                      <a:pt x="21" y="137"/>
                      <a:pt x="21" y="143"/>
                    </a:cubicBezTo>
                    <a:cubicBezTo>
                      <a:pt x="21" y="152"/>
                      <a:pt x="24" y="162"/>
                      <a:pt x="31" y="169"/>
                    </a:cubicBezTo>
                    <a:cubicBezTo>
                      <a:pt x="38" y="176"/>
                      <a:pt x="47" y="180"/>
                      <a:pt x="57" y="180"/>
                    </a:cubicBezTo>
                    <a:cubicBezTo>
                      <a:pt x="64" y="180"/>
                      <a:pt x="72" y="178"/>
                      <a:pt x="78" y="173"/>
                    </a:cubicBezTo>
                    <a:cubicBezTo>
                      <a:pt x="79" y="173"/>
                      <a:pt x="79" y="173"/>
                      <a:pt x="80" y="173"/>
                    </a:cubicBezTo>
                    <a:cubicBezTo>
                      <a:pt x="82" y="186"/>
                      <a:pt x="93" y="196"/>
                      <a:pt x="106" y="196"/>
                    </a:cubicBezTo>
                    <a:cubicBezTo>
                      <a:pt x="118" y="196"/>
                      <a:pt x="128" y="189"/>
                      <a:pt x="132" y="178"/>
                    </a:cubicBezTo>
                    <a:cubicBezTo>
                      <a:pt x="135" y="179"/>
                      <a:pt x="138" y="180"/>
                      <a:pt x="141" y="180"/>
                    </a:cubicBezTo>
                    <a:cubicBezTo>
                      <a:pt x="152" y="180"/>
                      <a:pt x="163" y="176"/>
                      <a:pt x="171" y="168"/>
                    </a:cubicBezTo>
                    <a:cubicBezTo>
                      <a:pt x="179" y="160"/>
                      <a:pt x="183" y="150"/>
                      <a:pt x="184" y="139"/>
                    </a:cubicBezTo>
                    <a:cubicBezTo>
                      <a:pt x="184" y="131"/>
                      <a:pt x="182" y="124"/>
                      <a:pt x="178" y="118"/>
                    </a:cubicBezTo>
                    <a:cubicBezTo>
                      <a:pt x="187" y="115"/>
                      <a:pt x="194" y="109"/>
                      <a:pt x="199" y="101"/>
                    </a:cubicBezTo>
                    <a:cubicBezTo>
                      <a:pt x="203" y="95"/>
                      <a:pt x="204"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36"/>
              <p:cNvSpPr/>
              <p:nvPr/>
            </p:nvSpPr>
            <p:spPr bwMode="auto">
              <a:xfrm>
                <a:off x="3432" y="3011"/>
                <a:ext cx="539" cy="550"/>
              </a:xfrm>
              <a:custGeom>
                <a:avLst/>
                <a:gdLst>
                  <a:gd name="T0" fmla="*/ 204 w 205"/>
                  <a:gd name="T1" fmla="*/ 90 h 198"/>
                  <a:gd name="T2" fmla="*/ 193 w 205"/>
                  <a:gd name="T3" fmla="*/ 70 h 198"/>
                  <a:gd name="T4" fmla="*/ 176 w 205"/>
                  <a:gd name="T5" fmla="*/ 60 h 198"/>
                  <a:gd name="T6" fmla="*/ 169 w 205"/>
                  <a:gd name="T7" fmla="*/ 59 h 198"/>
                  <a:gd name="T8" fmla="*/ 169 w 205"/>
                  <a:gd name="T9" fmla="*/ 56 h 198"/>
                  <a:gd name="T10" fmla="*/ 166 w 205"/>
                  <a:gd name="T11" fmla="*/ 27 h 198"/>
                  <a:gd name="T12" fmla="*/ 143 w 205"/>
                  <a:gd name="T13" fmla="*/ 9 h 198"/>
                  <a:gd name="T14" fmla="*/ 113 w 205"/>
                  <a:gd name="T15" fmla="*/ 12 h 198"/>
                  <a:gd name="T16" fmla="*/ 104 w 205"/>
                  <a:gd name="T17" fmla="*/ 20 h 198"/>
                  <a:gd name="T18" fmla="*/ 84 w 205"/>
                  <a:gd name="T19" fmla="*/ 6 h 198"/>
                  <a:gd name="T20" fmla="*/ 37 w 205"/>
                  <a:gd name="T21" fmla="*/ 32 h 198"/>
                  <a:gd name="T22" fmla="*/ 36 w 205"/>
                  <a:gd name="T23" fmla="*/ 41 h 198"/>
                  <a:gd name="T24" fmla="*/ 29 w 205"/>
                  <a:gd name="T25" fmla="*/ 42 h 198"/>
                  <a:gd name="T26" fmla="*/ 3 w 205"/>
                  <a:gd name="T27" fmla="*/ 68 h 198"/>
                  <a:gd name="T28" fmla="*/ 6 w 205"/>
                  <a:gd name="T29" fmla="*/ 95 h 198"/>
                  <a:gd name="T30" fmla="*/ 18 w 205"/>
                  <a:gd name="T31" fmla="*/ 108 h 198"/>
                  <a:gd name="T32" fmla="*/ 10 w 205"/>
                  <a:gd name="T33" fmla="*/ 121 h 198"/>
                  <a:gd name="T34" fmla="*/ 14 w 205"/>
                  <a:gd name="T35" fmla="*/ 149 h 198"/>
                  <a:gd name="T36" fmla="*/ 36 w 205"/>
                  <a:gd name="T37" fmla="*/ 166 h 198"/>
                  <a:gd name="T38" fmla="*/ 58 w 205"/>
                  <a:gd name="T39" fmla="*/ 166 h 198"/>
                  <a:gd name="T40" fmla="*/ 60 w 205"/>
                  <a:gd name="T41" fmla="*/ 166 h 198"/>
                  <a:gd name="T42" fmla="*/ 79 w 205"/>
                  <a:gd name="T43" fmla="*/ 195 h 198"/>
                  <a:gd name="T44" fmla="*/ 109 w 205"/>
                  <a:gd name="T45" fmla="*/ 184 h 198"/>
                  <a:gd name="T46" fmla="*/ 118 w 205"/>
                  <a:gd name="T47" fmla="*/ 188 h 198"/>
                  <a:gd name="T48" fmla="*/ 149 w 205"/>
                  <a:gd name="T49" fmla="*/ 184 h 198"/>
                  <a:gd name="T50" fmla="*/ 169 w 205"/>
                  <a:gd name="T51" fmla="*/ 159 h 198"/>
                  <a:gd name="T52" fmla="*/ 169 w 205"/>
                  <a:gd name="T53" fmla="*/ 137 h 198"/>
                  <a:gd name="T54" fmla="*/ 193 w 205"/>
                  <a:gd name="T55" fmla="*/ 127 h 198"/>
                  <a:gd name="T56" fmla="*/ 204 w 205"/>
                  <a:gd name="T57" fmla="*/ 110 h 198"/>
                  <a:gd name="T58" fmla="*/ 204 w 205"/>
                  <a:gd name="T59" fmla="*/ 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8">
                    <a:moveTo>
                      <a:pt x="204" y="90"/>
                    </a:moveTo>
                    <a:cubicBezTo>
                      <a:pt x="203" y="82"/>
                      <a:pt x="198" y="76"/>
                      <a:pt x="193" y="70"/>
                    </a:cubicBezTo>
                    <a:cubicBezTo>
                      <a:pt x="188" y="65"/>
                      <a:pt x="183" y="62"/>
                      <a:pt x="176" y="60"/>
                    </a:cubicBezTo>
                    <a:cubicBezTo>
                      <a:pt x="174" y="59"/>
                      <a:pt x="171" y="59"/>
                      <a:pt x="169" y="59"/>
                    </a:cubicBezTo>
                    <a:cubicBezTo>
                      <a:pt x="169" y="58"/>
                      <a:pt x="169" y="57"/>
                      <a:pt x="169" y="56"/>
                    </a:cubicBezTo>
                    <a:cubicBezTo>
                      <a:pt x="172" y="47"/>
                      <a:pt x="171" y="36"/>
                      <a:pt x="166" y="27"/>
                    </a:cubicBezTo>
                    <a:cubicBezTo>
                      <a:pt x="161" y="18"/>
                      <a:pt x="152" y="12"/>
                      <a:pt x="143" y="9"/>
                    </a:cubicBezTo>
                    <a:cubicBezTo>
                      <a:pt x="133" y="6"/>
                      <a:pt x="122" y="7"/>
                      <a:pt x="113" y="12"/>
                    </a:cubicBezTo>
                    <a:cubicBezTo>
                      <a:pt x="110" y="14"/>
                      <a:pt x="107" y="17"/>
                      <a:pt x="104" y="20"/>
                    </a:cubicBezTo>
                    <a:cubicBezTo>
                      <a:pt x="99" y="13"/>
                      <a:pt x="92" y="8"/>
                      <a:pt x="84" y="6"/>
                    </a:cubicBezTo>
                    <a:cubicBezTo>
                      <a:pt x="64" y="0"/>
                      <a:pt x="43" y="12"/>
                      <a:pt x="37" y="32"/>
                    </a:cubicBezTo>
                    <a:cubicBezTo>
                      <a:pt x="36" y="35"/>
                      <a:pt x="36" y="38"/>
                      <a:pt x="36" y="41"/>
                    </a:cubicBezTo>
                    <a:cubicBezTo>
                      <a:pt x="34" y="41"/>
                      <a:pt x="31" y="42"/>
                      <a:pt x="29" y="42"/>
                    </a:cubicBezTo>
                    <a:cubicBezTo>
                      <a:pt x="16" y="45"/>
                      <a:pt x="6" y="55"/>
                      <a:pt x="3" y="68"/>
                    </a:cubicBezTo>
                    <a:cubicBezTo>
                      <a:pt x="0" y="77"/>
                      <a:pt x="2" y="87"/>
                      <a:pt x="6" y="95"/>
                    </a:cubicBezTo>
                    <a:cubicBezTo>
                      <a:pt x="9" y="100"/>
                      <a:pt x="13" y="105"/>
                      <a:pt x="18" y="108"/>
                    </a:cubicBezTo>
                    <a:cubicBezTo>
                      <a:pt x="14" y="112"/>
                      <a:pt x="12" y="116"/>
                      <a:pt x="10" y="121"/>
                    </a:cubicBezTo>
                    <a:cubicBezTo>
                      <a:pt x="8" y="131"/>
                      <a:pt x="9" y="141"/>
                      <a:pt x="14" y="149"/>
                    </a:cubicBezTo>
                    <a:cubicBezTo>
                      <a:pt x="19" y="158"/>
                      <a:pt x="26" y="164"/>
                      <a:pt x="36" y="166"/>
                    </a:cubicBezTo>
                    <a:cubicBezTo>
                      <a:pt x="43" y="169"/>
                      <a:pt x="51" y="168"/>
                      <a:pt x="58" y="166"/>
                    </a:cubicBezTo>
                    <a:cubicBezTo>
                      <a:pt x="59" y="166"/>
                      <a:pt x="59" y="166"/>
                      <a:pt x="60" y="166"/>
                    </a:cubicBezTo>
                    <a:cubicBezTo>
                      <a:pt x="59" y="179"/>
                      <a:pt x="67" y="191"/>
                      <a:pt x="79" y="195"/>
                    </a:cubicBezTo>
                    <a:cubicBezTo>
                      <a:pt x="91" y="198"/>
                      <a:pt x="102" y="193"/>
                      <a:pt x="109" y="184"/>
                    </a:cubicBezTo>
                    <a:cubicBezTo>
                      <a:pt x="111" y="186"/>
                      <a:pt x="115" y="187"/>
                      <a:pt x="118" y="188"/>
                    </a:cubicBezTo>
                    <a:cubicBezTo>
                      <a:pt x="128" y="191"/>
                      <a:pt x="140" y="189"/>
                      <a:pt x="149" y="184"/>
                    </a:cubicBezTo>
                    <a:cubicBezTo>
                      <a:pt x="159" y="179"/>
                      <a:pt x="166" y="170"/>
                      <a:pt x="169" y="159"/>
                    </a:cubicBezTo>
                    <a:cubicBezTo>
                      <a:pt x="171" y="152"/>
                      <a:pt x="171" y="144"/>
                      <a:pt x="169" y="137"/>
                    </a:cubicBezTo>
                    <a:cubicBezTo>
                      <a:pt x="178" y="137"/>
                      <a:pt x="187" y="133"/>
                      <a:pt x="193" y="127"/>
                    </a:cubicBezTo>
                    <a:cubicBezTo>
                      <a:pt x="198" y="122"/>
                      <a:pt x="202" y="116"/>
                      <a:pt x="204" y="110"/>
                    </a:cubicBezTo>
                    <a:cubicBezTo>
                      <a:pt x="205" y="103"/>
                      <a:pt x="205" y="97"/>
                      <a:pt x="204" y="90"/>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137"/>
              <p:cNvSpPr/>
              <p:nvPr/>
            </p:nvSpPr>
            <p:spPr bwMode="auto">
              <a:xfrm>
                <a:off x="3259" y="2858"/>
                <a:ext cx="538"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3 w 205"/>
                  <a:gd name="T15" fmla="*/ 11 h 196"/>
                  <a:gd name="T16" fmla="*/ 86 w 205"/>
                  <a:gd name="T17" fmla="*/ 20 h 196"/>
                  <a:gd name="T18" fmla="*/ 63 w 205"/>
                  <a:gd name="T19" fmla="*/ 12 h 196"/>
                  <a:gd name="T20" fmla="*/ 24 w 205"/>
                  <a:gd name="T21" fmla="*/ 50 h 196"/>
                  <a:gd name="T22" fmla="*/ 25 w 205"/>
                  <a:gd name="T23" fmla="*/ 59 h 196"/>
                  <a:gd name="T24" fmla="*/ 18 w 205"/>
                  <a:gd name="T25" fmla="*/ 61 h 196"/>
                  <a:gd name="T26" fmla="*/ 0 w 205"/>
                  <a:gd name="T27" fmla="*/ 93 h 196"/>
                  <a:gd name="T28" fmla="*/ 10 w 205"/>
                  <a:gd name="T29" fmla="*/ 119 h 196"/>
                  <a:gd name="T30" fmla="*/ 24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2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0" y="51"/>
                      <a:pt x="184" y="47"/>
                    </a:cubicBezTo>
                    <a:cubicBezTo>
                      <a:pt x="179" y="43"/>
                      <a:pt x="172" y="41"/>
                      <a:pt x="166" y="41"/>
                    </a:cubicBezTo>
                    <a:cubicBezTo>
                      <a:pt x="163" y="41"/>
                      <a:pt x="160" y="42"/>
                      <a:pt x="158" y="42"/>
                    </a:cubicBezTo>
                    <a:cubicBezTo>
                      <a:pt x="158" y="41"/>
                      <a:pt x="158" y="40"/>
                      <a:pt x="158" y="39"/>
                    </a:cubicBezTo>
                    <a:cubicBezTo>
                      <a:pt x="158" y="29"/>
                      <a:pt x="154" y="19"/>
                      <a:pt x="147" y="12"/>
                    </a:cubicBezTo>
                    <a:cubicBezTo>
                      <a:pt x="140" y="5"/>
                      <a:pt x="130" y="0"/>
                      <a:pt x="120" y="0"/>
                    </a:cubicBezTo>
                    <a:cubicBezTo>
                      <a:pt x="110" y="0"/>
                      <a:pt x="100" y="4"/>
                      <a:pt x="93" y="11"/>
                    </a:cubicBezTo>
                    <a:cubicBezTo>
                      <a:pt x="90" y="14"/>
                      <a:pt x="87" y="17"/>
                      <a:pt x="86" y="20"/>
                    </a:cubicBezTo>
                    <a:cubicBezTo>
                      <a:pt x="79" y="15"/>
                      <a:pt x="71" y="12"/>
                      <a:pt x="63" y="12"/>
                    </a:cubicBezTo>
                    <a:cubicBezTo>
                      <a:pt x="42" y="12"/>
                      <a:pt x="24" y="29"/>
                      <a:pt x="24" y="50"/>
                    </a:cubicBezTo>
                    <a:cubicBezTo>
                      <a:pt x="24" y="53"/>
                      <a:pt x="24" y="56"/>
                      <a:pt x="25" y="59"/>
                    </a:cubicBezTo>
                    <a:cubicBezTo>
                      <a:pt x="23" y="59"/>
                      <a:pt x="21" y="60"/>
                      <a:pt x="18" y="61"/>
                    </a:cubicBezTo>
                    <a:cubicBezTo>
                      <a:pt x="7" y="68"/>
                      <a:pt x="0" y="80"/>
                      <a:pt x="0" y="93"/>
                    </a:cubicBezTo>
                    <a:cubicBezTo>
                      <a:pt x="0" y="102"/>
                      <a:pt x="3" y="112"/>
                      <a:pt x="10" y="119"/>
                    </a:cubicBezTo>
                    <a:cubicBezTo>
                      <a:pt x="14" y="123"/>
                      <a:pt x="19" y="126"/>
                      <a:pt x="24" y="128"/>
                    </a:cubicBezTo>
                    <a:cubicBezTo>
                      <a:pt x="22" y="132"/>
                      <a:pt x="21" y="138"/>
                      <a:pt x="21" y="143"/>
                    </a:cubicBezTo>
                    <a:cubicBezTo>
                      <a:pt x="21" y="152"/>
                      <a:pt x="24" y="162"/>
                      <a:pt x="31" y="169"/>
                    </a:cubicBezTo>
                    <a:cubicBezTo>
                      <a:pt x="38" y="176"/>
                      <a:pt x="47" y="180"/>
                      <a:pt x="57" y="180"/>
                    </a:cubicBezTo>
                    <a:cubicBezTo>
                      <a:pt x="64" y="180"/>
                      <a:pt x="72" y="178"/>
                      <a:pt x="78" y="173"/>
                    </a:cubicBezTo>
                    <a:cubicBezTo>
                      <a:pt x="79" y="173"/>
                      <a:pt x="80" y="173"/>
                      <a:pt x="80" y="173"/>
                    </a:cubicBezTo>
                    <a:cubicBezTo>
                      <a:pt x="82" y="186"/>
                      <a:pt x="93" y="196"/>
                      <a:pt x="106" y="196"/>
                    </a:cubicBezTo>
                    <a:cubicBezTo>
                      <a:pt x="118" y="196"/>
                      <a:pt x="128" y="189"/>
                      <a:pt x="132" y="178"/>
                    </a:cubicBezTo>
                    <a:cubicBezTo>
                      <a:pt x="135" y="179"/>
                      <a:pt x="138" y="180"/>
                      <a:pt x="142" y="180"/>
                    </a:cubicBezTo>
                    <a:cubicBezTo>
                      <a:pt x="152" y="180"/>
                      <a:pt x="163" y="176"/>
                      <a:pt x="171" y="168"/>
                    </a:cubicBezTo>
                    <a:cubicBezTo>
                      <a:pt x="179" y="160"/>
                      <a:pt x="183" y="150"/>
                      <a:pt x="184" y="139"/>
                    </a:cubicBezTo>
                    <a:cubicBezTo>
                      <a:pt x="184" y="132"/>
                      <a:pt x="182" y="124"/>
                      <a:pt x="178" y="118"/>
                    </a:cubicBezTo>
                    <a:cubicBezTo>
                      <a:pt x="187" y="115"/>
                      <a:pt x="194" y="109"/>
                      <a:pt x="199" y="101"/>
                    </a:cubicBezTo>
                    <a:cubicBezTo>
                      <a:pt x="203" y="96"/>
                      <a:pt x="205"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138"/>
              <p:cNvSpPr/>
              <p:nvPr/>
            </p:nvSpPr>
            <p:spPr bwMode="auto">
              <a:xfrm>
                <a:off x="3382" y="3228"/>
                <a:ext cx="539"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3 w 205"/>
                  <a:gd name="T15" fmla="*/ 11 h 196"/>
                  <a:gd name="T16" fmla="*/ 86 w 205"/>
                  <a:gd name="T17" fmla="*/ 20 h 196"/>
                  <a:gd name="T18" fmla="*/ 63 w 205"/>
                  <a:gd name="T19" fmla="*/ 12 h 196"/>
                  <a:gd name="T20" fmla="*/ 24 w 205"/>
                  <a:gd name="T21" fmla="*/ 50 h 196"/>
                  <a:gd name="T22" fmla="*/ 25 w 205"/>
                  <a:gd name="T23" fmla="*/ 58 h 196"/>
                  <a:gd name="T24" fmla="*/ 19 w 205"/>
                  <a:gd name="T25" fmla="*/ 61 h 196"/>
                  <a:gd name="T26" fmla="*/ 0 w 205"/>
                  <a:gd name="T27" fmla="*/ 93 h 196"/>
                  <a:gd name="T28" fmla="*/ 10 w 205"/>
                  <a:gd name="T29" fmla="*/ 119 h 196"/>
                  <a:gd name="T30" fmla="*/ 25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2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1" y="51"/>
                      <a:pt x="184" y="47"/>
                    </a:cubicBezTo>
                    <a:cubicBezTo>
                      <a:pt x="179" y="43"/>
                      <a:pt x="172" y="41"/>
                      <a:pt x="166" y="41"/>
                    </a:cubicBezTo>
                    <a:cubicBezTo>
                      <a:pt x="163" y="41"/>
                      <a:pt x="161" y="42"/>
                      <a:pt x="158" y="42"/>
                    </a:cubicBezTo>
                    <a:cubicBezTo>
                      <a:pt x="158" y="41"/>
                      <a:pt x="158" y="40"/>
                      <a:pt x="158" y="39"/>
                    </a:cubicBezTo>
                    <a:cubicBezTo>
                      <a:pt x="158" y="29"/>
                      <a:pt x="154" y="19"/>
                      <a:pt x="147" y="12"/>
                    </a:cubicBezTo>
                    <a:cubicBezTo>
                      <a:pt x="140" y="5"/>
                      <a:pt x="130" y="0"/>
                      <a:pt x="120" y="0"/>
                    </a:cubicBezTo>
                    <a:cubicBezTo>
                      <a:pt x="110" y="0"/>
                      <a:pt x="100" y="4"/>
                      <a:pt x="93" y="11"/>
                    </a:cubicBezTo>
                    <a:cubicBezTo>
                      <a:pt x="90" y="14"/>
                      <a:pt x="88" y="17"/>
                      <a:pt x="86" y="20"/>
                    </a:cubicBezTo>
                    <a:cubicBezTo>
                      <a:pt x="79" y="15"/>
                      <a:pt x="71" y="12"/>
                      <a:pt x="63" y="12"/>
                    </a:cubicBezTo>
                    <a:cubicBezTo>
                      <a:pt x="42" y="12"/>
                      <a:pt x="25" y="29"/>
                      <a:pt x="24" y="50"/>
                    </a:cubicBezTo>
                    <a:cubicBezTo>
                      <a:pt x="24" y="53"/>
                      <a:pt x="25" y="56"/>
                      <a:pt x="25" y="58"/>
                    </a:cubicBezTo>
                    <a:cubicBezTo>
                      <a:pt x="23" y="59"/>
                      <a:pt x="21" y="60"/>
                      <a:pt x="19" y="61"/>
                    </a:cubicBezTo>
                    <a:cubicBezTo>
                      <a:pt x="7" y="68"/>
                      <a:pt x="0" y="80"/>
                      <a:pt x="0" y="93"/>
                    </a:cubicBezTo>
                    <a:cubicBezTo>
                      <a:pt x="0" y="102"/>
                      <a:pt x="4" y="112"/>
                      <a:pt x="10" y="119"/>
                    </a:cubicBezTo>
                    <a:cubicBezTo>
                      <a:pt x="14" y="123"/>
                      <a:pt x="19" y="126"/>
                      <a:pt x="25" y="128"/>
                    </a:cubicBezTo>
                    <a:cubicBezTo>
                      <a:pt x="22" y="132"/>
                      <a:pt x="21" y="137"/>
                      <a:pt x="21" y="143"/>
                    </a:cubicBezTo>
                    <a:cubicBezTo>
                      <a:pt x="21" y="152"/>
                      <a:pt x="25" y="162"/>
                      <a:pt x="31" y="169"/>
                    </a:cubicBezTo>
                    <a:cubicBezTo>
                      <a:pt x="38" y="176"/>
                      <a:pt x="47" y="180"/>
                      <a:pt x="57" y="180"/>
                    </a:cubicBezTo>
                    <a:cubicBezTo>
                      <a:pt x="65" y="180"/>
                      <a:pt x="72" y="178"/>
                      <a:pt x="78" y="173"/>
                    </a:cubicBezTo>
                    <a:cubicBezTo>
                      <a:pt x="79" y="173"/>
                      <a:pt x="80" y="173"/>
                      <a:pt x="80" y="173"/>
                    </a:cubicBezTo>
                    <a:cubicBezTo>
                      <a:pt x="82" y="186"/>
                      <a:pt x="93" y="196"/>
                      <a:pt x="106" y="196"/>
                    </a:cubicBezTo>
                    <a:cubicBezTo>
                      <a:pt x="118" y="196"/>
                      <a:pt x="128" y="189"/>
                      <a:pt x="132" y="178"/>
                    </a:cubicBezTo>
                    <a:cubicBezTo>
                      <a:pt x="135" y="179"/>
                      <a:pt x="138" y="180"/>
                      <a:pt x="142" y="180"/>
                    </a:cubicBezTo>
                    <a:cubicBezTo>
                      <a:pt x="153" y="180"/>
                      <a:pt x="163" y="176"/>
                      <a:pt x="171" y="168"/>
                    </a:cubicBezTo>
                    <a:cubicBezTo>
                      <a:pt x="179" y="160"/>
                      <a:pt x="184" y="150"/>
                      <a:pt x="184" y="139"/>
                    </a:cubicBezTo>
                    <a:cubicBezTo>
                      <a:pt x="184" y="131"/>
                      <a:pt x="182" y="124"/>
                      <a:pt x="178" y="118"/>
                    </a:cubicBezTo>
                    <a:cubicBezTo>
                      <a:pt x="187" y="115"/>
                      <a:pt x="195" y="109"/>
                      <a:pt x="199" y="101"/>
                    </a:cubicBezTo>
                    <a:cubicBezTo>
                      <a:pt x="203" y="96"/>
                      <a:pt x="205"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139"/>
              <p:cNvSpPr/>
              <p:nvPr/>
            </p:nvSpPr>
            <p:spPr bwMode="auto">
              <a:xfrm>
                <a:off x="3078" y="2869"/>
                <a:ext cx="538" cy="545"/>
              </a:xfrm>
              <a:custGeom>
                <a:avLst/>
                <a:gdLst>
                  <a:gd name="T0" fmla="*/ 200 w 205"/>
                  <a:gd name="T1" fmla="*/ 64 h 196"/>
                  <a:gd name="T2" fmla="*/ 185 w 205"/>
                  <a:gd name="T3" fmla="*/ 47 h 196"/>
                  <a:gd name="T4" fmla="*/ 166 w 205"/>
                  <a:gd name="T5" fmla="*/ 42 h 196"/>
                  <a:gd name="T6" fmla="*/ 158 w 205"/>
                  <a:gd name="T7" fmla="*/ 42 h 196"/>
                  <a:gd name="T8" fmla="*/ 158 w 205"/>
                  <a:gd name="T9" fmla="*/ 40 h 196"/>
                  <a:gd name="T10" fmla="*/ 148 w 205"/>
                  <a:gd name="T11" fmla="*/ 12 h 196"/>
                  <a:gd name="T12" fmla="*/ 120 w 205"/>
                  <a:gd name="T13" fmla="*/ 1 h 196"/>
                  <a:gd name="T14" fmla="*/ 93 w 205"/>
                  <a:gd name="T15" fmla="*/ 12 h 196"/>
                  <a:gd name="T16" fmla="*/ 86 w 205"/>
                  <a:gd name="T17" fmla="*/ 21 h 196"/>
                  <a:gd name="T18" fmla="*/ 63 w 205"/>
                  <a:gd name="T19" fmla="*/ 12 h 196"/>
                  <a:gd name="T20" fmla="*/ 24 w 205"/>
                  <a:gd name="T21" fmla="*/ 50 h 196"/>
                  <a:gd name="T22" fmla="*/ 25 w 205"/>
                  <a:gd name="T23" fmla="*/ 59 h 196"/>
                  <a:gd name="T24" fmla="*/ 19 w 205"/>
                  <a:gd name="T25" fmla="*/ 62 h 196"/>
                  <a:gd name="T26" fmla="*/ 0 w 205"/>
                  <a:gd name="T27" fmla="*/ 93 h 196"/>
                  <a:gd name="T28" fmla="*/ 11 w 205"/>
                  <a:gd name="T29" fmla="*/ 119 h 196"/>
                  <a:gd name="T30" fmla="*/ 25 w 205"/>
                  <a:gd name="T31" fmla="*/ 128 h 196"/>
                  <a:gd name="T32" fmla="*/ 21 w 205"/>
                  <a:gd name="T33" fmla="*/ 143 h 196"/>
                  <a:gd name="T34" fmla="*/ 32 w 205"/>
                  <a:gd name="T35" fmla="*/ 169 h 196"/>
                  <a:gd name="T36" fmla="*/ 57 w 205"/>
                  <a:gd name="T37" fmla="*/ 180 h 196"/>
                  <a:gd name="T38" fmla="*/ 79 w 205"/>
                  <a:gd name="T39" fmla="*/ 174 h 196"/>
                  <a:gd name="T40" fmla="*/ 81 w 205"/>
                  <a:gd name="T41" fmla="*/ 173 h 196"/>
                  <a:gd name="T42" fmla="*/ 107 w 205"/>
                  <a:gd name="T43" fmla="*/ 196 h 196"/>
                  <a:gd name="T44" fmla="*/ 132 w 205"/>
                  <a:gd name="T45" fmla="*/ 179 h 196"/>
                  <a:gd name="T46" fmla="*/ 142 w 205"/>
                  <a:gd name="T47" fmla="*/ 180 h 196"/>
                  <a:gd name="T48" fmla="*/ 171 w 205"/>
                  <a:gd name="T49" fmla="*/ 168 h 196"/>
                  <a:gd name="T50" fmla="*/ 184 w 205"/>
                  <a:gd name="T51" fmla="*/ 139 h 196"/>
                  <a:gd name="T52" fmla="*/ 179 w 205"/>
                  <a:gd name="T53" fmla="*/ 118 h 196"/>
                  <a:gd name="T54" fmla="*/ 200 w 205"/>
                  <a:gd name="T55" fmla="*/ 102 h 196"/>
                  <a:gd name="T56" fmla="*/ 205 w 205"/>
                  <a:gd name="T57" fmla="*/ 83 h 196"/>
                  <a:gd name="T58" fmla="*/ 200 w 205"/>
                  <a:gd name="T59" fmla="*/ 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4"/>
                    </a:moveTo>
                    <a:cubicBezTo>
                      <a:pt x="197" y="56"/>
                      <a:pt x="191" y="52"/>
                      <a:pt x="185" y="47"/>
                    </a:cubicBezTo>
                    <a:cubicBezTo>
                      <a:pt x="179" y="44"/>
                      <a:pt x="173" y="42"/>
                      <a:pt x="166" y="42"/>
                    </a:cubicBezTo>
                    <a:cubicBezTo>
                      <a:pt x="163" y="42"/>
                      <a:pt x="161" y="42"/>
                      <a:pt x="158" y="42"/>
                    </a:cubicBezTo>
                    <a:cubicBezTo>
                      <a:pt x="158" y="42"/>
                      <a:pt x="158" y="41"/>
                      <a:pt x="158" y="40"/>
                    </a:cubicBezTo>
                    <a:cubicBezTo>
                      <a:pt x="159" y="30"/>
                      <a:pt x="155" y="20"/>
                      <a:pt x="148" y="12"/>
                    </a:cubicBezTo>
                    <a:cubicBezTo>
                      <a:pt x="140" y="5"/>
                      <a:pt x="131" y="1"/>
                      <a:pt x="120" y="1"/>
                    </a:cubicBezTo>
                    <a:cubicBezTo>
                      <a:pt x="110" y="0"/>
                      <a:pt x="100" y="4"/>
                      <a:pt x="93" y="12"/>
                    </a:cubicBezTo>
                    <a:cubicBezTo>
                      <a:pt x="90" y="14"/>
                      <a:pt x="88" y="17"/>
                      <a:pt x="86" y="21"/>
                    </a:cubicBezTo>
                    <a:cubicBezTo>
                      <a:pt x="80" y="16"/>
                      <a:pt x="72" y="13"/>
                      <a:pt x="63" y="12"/>
                    </a:cubicBezTo>
                    <a:cubicBezTo>
                      <a:pt x="42" y="12"/>
                      <a:pt x="25" y="29"/>
                      <a:pt x="24" y="50"/>
                    </a:cubicBezTo>
                    <a:cubicBezTo>
                      <a:pt x="24" y="53"/>
                      <a:pt x="25" y="56"/>
                      <a:pt x="25" y="59"/>
                    </a:cubicBezTo>
                    <a:cubicBezTo>
                      <a:pt x="23" y="60"/>
                      <a:pt x="21" y="61"/>
                      <a:pt x="19" y="62"/>
                    </a:cubicBezTo>
                    <a:cubicBezTo>
                      <a:pt x="8" y="68"/>
                      <a:pt x="0" y="80"/>
                      <a:pt x="0" y="93"/>
                    </a:cubicBezTo>
                    <a:cubicBezTo>
                      <a:pt x="0" y="103"/>
                      <a:pt x="4" y="112"/>
                      <a:pt x="11" y="119"/>
                    </a:cubicBezTo>
                    <a:cubicBezTo>
                      <a:pt x="15" y="123"/>
                      <a:pt x="19" y="126"/>
                      <a:pt x="25" y="128"/>
                    </a:cubicBezTo>
                    <a:cubicBezTo>
                      <a:pt x="23" y="133"/>
                      <a:pt x="21" y="138"/>
                      <a:pt x="21" y="143"/>
                    </a:cubicBezTo>
                    <a:cubicBezTo>
                      <a:pt x="21" y="153"/>
                      <a:pt x="25" y="162"/>
                      <a:pt x="32" y="169"/>
                    </a:cubicBezTo>
                    <a:cubicBezTo>
                      <a:pt x="38" y="176"/>
                      <a:pt x="48" y="180"/>
                      <a:pt x="57" y="180"/>
                    </a:cubicBezTo>
                    <a:cubicBezTo>
                      <a:pt x="65" y="180"/>
                      <a:pt x="72" y="178"/>
                      <a:pt x="79" y="174"/>
                    </a:cubicBezTo>
                    <a:cubicBezTo>
                      <a:pt x="79" y="174"/>
                      <a:pt x="80" y="174"/>
                      <a:pt x="81" y="173"/>
                    </a:cubicBezTo>
                    <a:cubicBezTo>
                      <a:pt x="83" y="186"/>
                      <a:pt x="94" y="196"/>
                      <a:pt x="107" y="196"/>
                    </a:cubicBezTo>
                    <a:cubicBezTo>
                      <a:pt x="118" y="196"/>
                      <a:pt x="128" y="189"/>
                      <a:pt x="132" y="179"/>
                    </a:cubicBezTo>
                    <a:cubicBezTo>
                      <a:pt x="135" y="180"/>
                      <a:pt x="139" y="180"/>
                      <a:pt x="142" y="180"/>
                    </a:cubicBezTo>
                    <a:cubicBezTo>
                      <a:pt x="153" y="180"/>
                      <a:pt x="164" y="176"/>
                      <a:pt x="171" y="168"/>
                    </a:cubicBezTo>
                    <a:cubicBezTo>
                      <a:pt x="179" y="161"/>
                      <a:pt x="184" y="150"/>
                      <a:pt x="184" y="139"/>
                    </a:cubicBezTo>
                    <a:cubicBezTo>
                      <a:pt x="184" y="132"/>
                      <a:pt x="182" y="125"/>
                      <a:pt x="179" y="118"/>
                    </a:cubicBezTo>
                    <a:cubicBezTo>
                      <a:pt x="187" y="115"/>
                      <a:pt x="195" y="110"/>
                      <a:pt x="200" y="102"/>
                    </a:cubicBezTo>
                    <a:cubicBezTo>
                      <a:pt x="203" y="96"/>
                      <a:pt x="205" y="90"/>
                      <a:pt x="205" y="83"/>
                    </a:cubicBezTo>
                    <a:cubicBezTo>
                      <a:pt x="205" y="76"/>
                      <a:pt x="204" y="70"/>
                      <a:pt x="200" y="6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140"/>
              <p:cNvSpPr/>
              <p:nvPr/>
            </p:nvSpPr>
            <p:spPr bwMode="auto">
              <a:xfrm>
                <a:off x="3425" y="3642"/>
                <a:ext cx="107" cy="656"/>
              </a:xfrm>
              <a:custGeom>
                <a:avLst/>
                <a:gdLst>
                  <a:gd name="T0" fmla="*/ 4 w 41"/>
                  <a:gd name="T1" fmla="*/ 0 h 236"/>
                  <a:gd name="T2" fmla="*/ 0 w 41"/>
                  <a:gd name="T3" fmla="*/ 225 h 236"/>
                  <a:gd name="T4" fmla="*/ 41 w 41"/>
                  <a:gd name="T5" fmla="*/ 236 h 236"/>
                  <a:gd name="T6" fmla="*/ 36 w 41"/>
                  <a:gd name="T7" fmla="*/ 2 h 236"/>
                  <a:gd name="T8" fmla="*/ 4 w 41"/>
                  <a:gd name="T9" fmla="*/ 0 h 236"/>
                </a:gdLst>
                <a:ahLst/>
                <a:cxnLst>
                  <a:cxn ang="0">
                    <a:pos x="T0" y="T1"/>
                  </a:cxn>
                  <a:cxn ang="0">
                    <a:pos x="T2" y="T3"/>
                  </a:cxn>
                  <a:cxn ang="0">
                    <a:pos x="T4" y="T5"/>
                  </a:cxn>
                  <a:cxn ang="0">
                    <a:pos x="T6" y="T7"/>
                  </a:cxn>
                  <a:cxn ang="0">
                    <a:pos x="T8" y="T9"/>
                  </a:cxn>
                </a:cxnLst>
                <a:rect l="0" t="0" r="r" b="b"/>
                <a:pathLst>
                  <a:path w="41" h="236">
                    <a:moveTo>
                      <a:pt x="4" y="0"/>
                    </a:moveTo>
                    <a:cubicBezTo>
                      <a:pt x="6" y="11"/>
                      <a:pt x="0" y="225"/>
                      <a:pt x="0" y="225"/>
                    </a:cubicBezTo>
                    <a:cubicBezTo>
                      <a:pt x="41" y="236"/>
                      <a:pt x="41" y="236"/>
                      <a:pt x="41" y="236"/>
                    </a:cubicBezTo>
                    <a:cubicBezTo>
                      <a:pt x="36" y="2"/>
                      <a:pt x="36" y="2"/>
                      <a:pt x="36" y="2"/>
                    </a:cubicBezTo>
                    <a:cubicBezTo>
                      <a:pt x="4" y="0"/>
                      <a:pt x="4" y="0"/>
                      <a:pt x="4" y="0"/>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41"/>
              <p:cNvSpPr/>
              <p:nvPr/>
            </p:nvSpPr>
            <p:spPr bwMode="auto">
              <a:xfrm>
                <a:off x="3086" y="2966"/>
                <a:ext cx="769" cy="782"/>
              </a:xfrm>
              <a:custGeom>
                <a:avLst/>
                <a:gdLst>
                  <a:gd name="T0" fmla="*/ 286 w 293"/>
                  <a:gd name="T1" fmla="*/ 89 h 281"/>
                  <a:gd name="T2" fmla="*/ 263 w 293"/>
                  <a:gd name="T3" fmla="*/ 65 h 281"/>
                  <a:gd name="T4" fmla="*/ 236 w 293"/>
                  <a:gd name="T5" fmla="*/ 58 h 281"/>
                  <a:gd name="T6" fmla="*/ 225 w 293"/>
                  <a:gd name="T7" fmla="*/ 59 h 281"/>
                  <a:gd name="T8" fmla="*/ 226 w 293"/>
                  <a:gd name="T9" fmla="*/ 55 h 281"/>
                  <a:gd name="T10" fmla="*/ 209 w 293"/>
                  <a:gd name="T11" fmla="*/ 16 h 281"/>
                  <a:gd name="T12" fmla="*/ 170 w 293"/>
                  <a:gd name="T13" fmla="*/ 0 h 281"/>
                  <a:gd name="T14" fmla="*/ 131 w 293"/>
                  <a:gd name="T15" fmla="*/ 16 h 281"/>
                  <a:gd name="T16" fmla="*/ 121 w 293"/>
                  <a:gd name="T17" fmla="*/ 30 h 281"/>
                  <a:gd name="T18" fmla="*/ 88 w 293"/>
                  <a:gd name="T19" fmla="*/ 18 h 281"/>
                  <a:gd name="T20" fmla="*/ 34 w 293"/>
                  <a:gd name="T21" fmla="*/ 73 h 281"/>
                  <a:gd name="T22" fmla="*/ 35 w 293"/>
                  <a:gd name="T23" fmla="*/ 86 h 281"/>
                  <a:gd name="T24" fmla="*/ 26 w 293"/>
                  <a:gd name="T25" fmla="*/ 90 h 281"/>
                  <a:gd name="T26" fmla="*/ 0 w 293"/>
                  <a:gd name="T27" fmla="*/ 135 h 281"/>
                  <a:gd name="T28" fmla="*/ 15 w 293"/>
                  <a:gd name="T29" fmla="*/ 172 h 281"/>
                  <a:gd name="T30" fmla="*/ 36 w 293"/>
                  <a:gd name="T31" fmla="*/ 185 h 281"/>
                  <a:gd name="T32" fmla="*/ 31 w 293"/>
                  <a:gd name="T33" fmla="*/ 206 h 281"/>
                  <a:gd name="T34" fmla="*/ 46 w 293"/>
                  <a:gd name="T35" fmla="*/ 244 h 281"/>
                  <a:gd name="T36" fmla="*/ 83 w 293"/>
                  <a:gd name="T37" fmla="*/ 259 h 281"/>
                  <a:gd name="T38" fmla="*/ 114 w 293"/>
                  <a:gd name="T39" fmla="*/ 249 h 281"/>
                  <a:gd name="T40" fmla="*/ 117 w 293"/>
                  <a:gd name="T41" fmla="*/ 249 h 281"/>
                  <a:gd name="T42" fmla="*/ 155 w 293"/>
                  <a:gd name="T43" fmla="*/ 281 h 281"/>
                  <a:gd name="T44" fmla="*/ 191 w 293"/>
                  <a:gd name="T45" fmla="*/ 255 h 281"/>
                  <a:gd name="T46" fmla="*/ 205 w 293"/>
                  <a:gd name="T47" fmla="*/ 257 h 281"/>
                  <a:gd name="T48" fmla="*/ 247 w 293"/>
                  <a:gd name="T49" fmla="*/ 240 h 281"/>
                  <a:gd name="T50" fmla="*/ 264 w 293"/>
                  <a:gd name="T51" fmla="*/ 197 h 281"/>
                  <a:gd name="T52" fmla="*/ 256 w 293"/>
                  <a:gd name="T53" fmla="*/ 167 h 281"/>
                  <a:gd name="T54" fmla="*/ 286 w 293"/>
                  <a:gd name="T55" fmla="*/ 143 h 281"/>
                  <a:gd name="T56" fmla="*/ 293 w 293"/>
                  <a:gd name="T57" fmla="*/ 116 h 281"/>
                  <a:gd name="T58" fmla="*/ 286 w 293"/>
                  <a:gd name="T59" fmla="*/ 8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3" h="281">
                    <a:moveTo>
                      <a:pt x="286" y="89"/>
                    </a:moveTo>
                    <a:cubicBezTo>
                      <a:pt x="281" y="79"/>
                      <a:pt x="272" y="72"/>
                      <a:pt x="263" y="65"/>
                    </a:cubicBezTo>
                    <a:cubicBezTo>
                      <a:pt x="255" y="60"/>
                      <a:pt x="246" y="58"/>
                      <a:pt x="236" y="58"/>
                    </a:cubicBezTo>
                    <a:cubicBezTo>
                      <a:pt x="233" y="58"/>
                      <a:pt x="229" y="58"/>
                      <a:pt x="225" y="59"/>
                    </a:cubicBezTo>
                    <a:cubicBezTo>
                      <a:pt x="225" y="58"/>
                      <a:pt x="226" y="57"/>
                      <a:pt x="226" y="55"/>
                    </a:cubicBezTo>
                    <a:cubicBezTo>
                      <a:pt x="226" y="41"/>
                      <a:pt x="220" y="27"/>
                      <a:pt x="209" y="16"/>
                    </a:cubicBezTo>
                    <a:cubicBezTo>
                      <a:pt x="199" y="6"/>
                      <a:pt x="185" y="0"/>
                      <a:pt x="170" y="0"/>
                    </a:cubicBezTo>
                    <a:cubicBezTo>
                      <a:pt x="156" y="0"/>
                      <a:pt x="141" y="6"/>
                      <a:pt x="131" y="16"/>
                    </a:cubicBezTo>
                    <a:cubicBezTo>
                      <a:pt x="127" y="20"/>
                      <a:pt x="124" y="25"/>
                      <a:pt x="121" y="30"/>
                    </a:cubicBezTo>
                    <a:cubicBezTo>
                      <a:pt x="112" y="23"/>
                      <a:pt x="101" y="18"/>
                      <a:pt x="88" y="18"/>
                    </a:cubicBezTo>
                    <a:cubicBezTo>
                      <a:pt x="59" y="18"/>
                      <a:pt x="34" y="43"/>
                      <a:pt x="34" y="73"/>
                    </a:cubicBezTo>
                    <a:cubicBezTo>
                      <a:pt x="34" y="77"/>
                      <a:pt x="34" y="81"/>
                      <a:pt x="35" y="86"/>
                    </a:cubicBezTo>
                    <a:cubicBezTo>
                      <a:pt x="32" y="87"/>
                      <a:pt x="29" y="88"/>
                      <a:pt x="26" y="90"/>
                    </a:cubicBezTo>
                    <a:cubicBezTo>
                      <a:pt x="10" y="99"/>
                      <a:pt x="0" y="117"/>
                      <a:pt x="0" y="135"/>
                    </a:cubicBezTo>
                    <a:cubicBezTo>
                      <a:pt x="0" y="149"/>
                      <a:pt x="6" y="162"/>
                      <a:pt x="15" y="172"/>
                    </a:cubicBezTo>
                    <a:cubicBezTo>
                      <a:pt x="21" y="178"/>
                      <a:pt x="28" y="182"/>
                      <a:pt x="36" y="185"/>
                    </a:cubicBezTo>
                    <a:cubicBezTo>
                      <a:pt x="33" y="191"/>
                      <a:pt x="31" y="199"/>
                      <a:pt x="31" y="206"/>
                    </a:cubicBezTo>
                    <a:cubicBezTo>
                      <a:pt x="31" y="220"/>
                      <a:pt x="37" y="234"/>
                      <a:pt x="46" y="244"/>
                    </a:cubicBezTo>
                    <a:cubicBezTo>
                      <a:pt x="56" y="253"/>
                      <a:pt x="70" y="259"/>
                      <a:pt x="83" y="259"/>
                    </a:cubicBezTo>
                    <a:cubicBezTo>
                      <a:pt x="94" y="259"/>
                      <a:pt x="105" y="255"/>
                      <a:pt x="114" y="249"/>
                    </a:cubicBezTo>
                    <a:cubicBezTo>
                      <a:pt x="115" y="249"/>
                      <a:pt x="116" y="249"/>
                      <a:pt x="117" y="249"/>
                    </a:cubicBezTo>
                    <a:cubicBezTo>
                      <a:pt x="120" y="267"/>
                      <a:pt x="136" y="281"/>
                      <a:pt x="155" y="281"/>
                    </a:cubicBezTo>
                    <a:cubicBezTo>
                      <a:pt x="171" y="281"/>
                      <a:pt x="185" y="270"/>
                      <a:pt x="191" y="255"/>
                    </a:cubicBezTo>
                    <a:cubicBezTo>
                      <a:pt x="195" y="256"/>
                      <a:pt x="200" y="257"/>
                      <a:pt x="205" y="257"/>
                    </a:cubicBezTo>
                    <a:cubicBezTo>
                      <a:pt x="221" y="257"/>
                      <a:pt x="236" y="251"/>
                      <a:pt x="247" y="240"/>
                    </a:cubicBezTo>
                    <a:cubicBezTo>
                      <a:pt x="258" y="228"/>
                      <a:pt x="264" y="213"/>
                      <a:pt x="264" y="197"/>
                    </a:cubicBezTo>
                    <a:cubicBezTo>
                      <a:pt x="264" y="187"/>
                      <a:pt x="261" y="176"/>
                      <a:pt x="256" y="167"/>
                    </a:cubicBezTo>
                    <a:cubicBezTo>
                      <a:pt x="269" y="163"/>
                      <a:pt x="279" y="155"/>
                      <a:pt x="286" y="143"/>
                    </a:cubicBezTo>
                    <a:cubicBezTo>
                      <a:pt x="291" y="135"/>
                      <a:pt x="293" y="126"/>
                      <a:pt x="293" y="116"/>
                    </a:cubicBezTo>
                    <a:cubicBezTo>
                      <a:pt x="293" y="106"/>
                      <a:pt x="291" y="97"/>
                      <a:pt x="286" y="8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42"/>
              <p:cNvSpPr>
                <a:spLocks noEditPoints="1"/>
              </p:cNvSpPr>
              <p:nvPr/>
            </p:nvSpPr>
            <p:spPr bwMode="auto">
              <a:xfrm>
                <a:off x="3587" y="2972"/>
                <a:ext cx="352" cy="737"/>
              </a:xfrm>
              <a:custGeom>
                <a:avLst/>
                <a:gdLst>
                  <a:gd name="T0" fmla="*/ 0 w 134"/>
                  <a:gd name="T1" fmla="*/ 265 h 265"/>
                  <a:gd name="T2" fmla="*/ 0 w 134"/>
                  <a:gd name="T3" fmla="*/ 265 h 265"/>
                  <a:gd name="T4" fmla="*/ 0 w 134"/>
                  <a:gd name="T5" fmla="*/ 265 h 265"/>
                  <a:gd name="T6" fmla="*/ 0 w 134"/>
                  <a:gd name="T7" fmla="*/ 265 h 265"/>
                  <a:gd name="T8" fmla="*/ 0 w 134"/>
                  <a:gd name="T9" fmla="*/ 265 h 265"/>
                  <a:gd name="T10" fmla="*/ 0 w 134"/>
                  <a:gd name="T11" fmla="*/ 265 h 265"/>
                  <a:gd name="T12" fmla="*/ 134 w 134"/>
                  <a:gd name="T13" fmla="*/ 141 h 265"/>
                  <a:gd name="T14" fmla="*/ 134 w 134"/>
                  <a:gd name="T15" fmla="*/ 141 h 265"/>
                  <a:gd name="T16" fmla="*/ 134 w 134"/>
                  <a:gd name="T17" fmla="*/ 141 h 265"/>
                  <a:gd name="T18" fmla="*/ 134 w 134"/>
                  <a:gd name="T19" fmla="*/ 141 h 265"/>
                  <a:gd name="T20" fmla="*/ 134 w 134"/>
                  <a:gd name="T21" fmla="*/ 141 h 265"/>
                  <a:gd name="T22" fmla="*/ 134 w 134"/>
                  <a:gd name="T23" fmla="*/ 141 h 265"/>
                  <a:gd name="T24" fmla="*/ 134 w 134"/>
                  <a:gd name="T25" fmla="*/ 141 h 265"/>
                  <a:gd name="T26" fmla="*/ 134 w 134"/>
                  <a:gd name="T27" fmla="*/ 141 h 265"/>
                  <a:gd name="T28" fmla="*/ 134 w 134"/>
                  <a:gd name="T29" fmla="*/ 141 h 265"/>
                  <a:gd name="T30" fmla="*/ 134 w 134"/>
                  <a:gd name="T31" fmla="*/ 141 h 265"/>
                  <a:gd name="T32" fmla="*/ 134 w 134"/>
                  <a:gd name="T33" fmla="*/ 141 h 265"/>
                  <a:gd name="T34" fmla="*/ 134 w 134"/>
                  <a:gd name="T35" fmla="*/ 141 h 265"/>
                  <a:gd name="T36" fmla="*/ 134 w 134"/>
                  <a:gd name="T37" fmla="*/ 141 h 265"/>
                  <a:gd name="T38" fmla="*/ 134 w 134"/>
                  <a:gd name="T39" fmla="*/ 141 h 265"/>
                  <a:gd name="T40" fmla="*/ 134 w 134"/>
                  <a:gd name="T41" fmla="*/ 141 h 265"/>
                  <a:gd name="T42" fmla="*/ 83 w 134"/>
                  <a:gd name="T43" fmla="*/ 23 h 265"/>
                  <a:gd name="T44" fmla="*/ 84 w 134"/>
                  <a:gd name="T45" fmla="*/ 23 h 265"/>
                  <a:gd name="T46" fmla="*/ 107 w 134"/>
                  <a:gd name="T47" fmla="*/ 41 h 265"/>
                  <a:gd name="T48" fmla="*/ 112 w 134"/>
                  <a:gd name="T49" fmla="*/ 60 h 265"/>
                  <a:gd name="T50" fmla="*/ 107 w 134"/>
                  <a:gd name="T51" fmla="*/ 41 h 265"/>
                  <a:gd name="T52" fmla="*/ 84 w 134"/>
                  <a:gd name="T53" fmla="*/ 23 h 265"/>
                  <a:gd name="T54" fmla="*/ 83 w 134"/>
                  <a:gd name="T55" fmla="*/ 23 h 265"/>
                  <a:gd name="T56" fmla="*/ 40 w 134"/>
                  <a:gd name="T57" fmla="*/ 0 h 265"/>
                  <a:gd name="T58" fmla="*/ 33 w 134"/>
                  <a:gd name="T59" fmla="*/ 1 h 265"/>
                  <a:gd name="T60" fmla="*/ 33 w 134"/>
                  <a:gd name="T61" fmla="*/ 1 h 265"/>
                  <a:gd name="T62" fmla="*/ 40 w 134"/>
                  <a:gd name="T63" fmla="*/ 0 h 265"/>
                  <a:gd name="T64" fmla="*/ 41 w 134"/>
                  <a:gd name="T65" fmla="*/ 0 h 265"/>
                  <a:gd name="T66" fmla="*/ 59 w 134"/>
                  <a:gd name="T67" fmla="*/ 6 h 265"/>
                  <a:gd name="T68" fmla="*/ 60 w 134"/>
                  <a:gd name="T69" fmla="*/ 6 h 265"/>
                  <a:gd name="T70" fmla="*/ 59 w 134"/>
                  <a:gd name="T71" fmla="*/ 6 h 265"/>
                  <a:gd name="T72" fmla="*/ 41 w 134"/>
                  <a:gd name="T73" fmla="*/ 0 h 265"/>
                  <a:gd name="T74" fmla="*/ 40 w 134"/>
                  <a:gd name="T7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265">
                    <a:moveTo>
                      <a:pt x="0" y="265"/>
                    </a:moveTo>
                    <a:cubicBezTo>
                      <a:pt x="0" y="265"/>
                      <a:pt x="0" y="265"/>
                      <a:pt x="0" y="265"/>
                    </a:cubicBezTo>
                    <a:cubicBezTo>
                      <a:pt x="0" y="265"/>
                      <a:pt x="0" y="265"/>
                      <a:pt x="0" y="265"/>
                    </a:cubicBezTo>
                    <a:moveTo>
                      <a:pt x="0" y="265"/>
                    </a:moveTo>
                    <a:cubicBezTo>
                      <a:pt x="0" y="265"/>
                      <a:pt x="0" y="265"/>
                      <a:pt x="0" y="265"/>
                    </a:cubicBezTo>
                    <a:cubicBezTo>
                      <a:pt x="0" y="265"/>
                      <a:pt x="0" y="265"/>
                      <a:pt x="0" y="265"/>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83" y="23"/>
                    </a:moveTo>
                    <a:cubicBezTo>
                      <a:pt x="83" y="23"/>
                      <a:pt x="83" y="23"/>
                      <a:pt x="84" y="23"/>
                    </a:cubicBezTo>
                    <a:cubicBezTo>
                      <a:pt x="93" y="26"/>
                      <a:pt x="102" y="32"/>
                      <a:pt x="107" y="41"/>
                    </a:cubicBezTo>
                    <a:cubicBezTo>
                      <a:pt x="110" y="47"/>
                      <a:pt x="112" y="53"/>
                      <a:pt x="112" y="60"/>
                    </a:cubicBezTo>
                    <a:cubicBezTo>
                      <a:pt x="112" y="53"/>
                      <a:pt x="110" y="47"/>
                      <a:pt x="107" y="41"/>
                    </a:cubicBezTo>
                    <a:cubicBezTo>
                      <a:pt x="102" y="32"/>
                      <a:pt x="93" y="26"/>
                      <a:pt x="84" y="23"/>
                    </a:cubicBezTo>
                    <a:cubicBezTo>
                      <a:pt x="83" y="23"/>
                      <a:pt x="83" y="23"/>
                      <a:pt x="83" y="23"/>
                    </a:cubicBezTo>
                    <a:moveTo>
                      <a:pt x="40" y="0"/>
                    </a:moveTo>
                    <a:cubicBezTo>
                      <a:pt x="38" y="0"/>
                      <a:pt x="35" y="1"/>
                      <a:pt x="33" y="1"/>
                    </a:cubicBezTo>
                    <a:cubicBezTo>
                      <a:pt x="33" y="1"/>
                      <a:pt x="33" y="1"/>
                      <a:pt x="33" y="1"/>
                    </a:cubicBezTo>
                    <a:cubicBezTo>
                      <a:pt x="35" y="1"/>
                      <a:pt x="38" y="0"/>
                      <a:pt x="40" y="0"/>
                    </a:cubicBezTo>
                    <a:cubicBezTo>
                      <a:pt x="40" y="0"/>
                      <a:pt x="40" y="0"/>
                      <a:pt x="41" y="0"/>
                    </a:cubicBezTo>
                    <a:cubicBezTo>
                      <a:pt x="47" y="0"/>
                      <a:pt x="54" y="2"/>
                      <a:pt x="59" y="6"/>
                    </a:cubicBezTo>
                    <a:cubicBezTo>
                      <a:pt x="59" y="6"/>
                      <a:pt x="60" y="6"/>
                      <a:pt x="60" y="6"/>
                    </a:cubicBezTo>
                    <a:cubicBezTo>
                      <a:pt x="60" y="6"/>
                      <a:pt x="59" y="6"/>
                      <a:pt x="59" y="6"/>
                    </a:cubicBezTo>
                    <a:cubicBezTo>
                      <a:pt x="54" y="2"/>
                      <a:pt x="47" y="0"/>
                      <a:pt x="41" y="0"/>
                    </a:cubicBezTo>
                    <a:cubicBezTo>
                      <a:pt x="40" y="0"/>
                      <a:pt x="40" y="0"/>
                      <a:pt x="4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43"/>
              <p:cNvSpPr/>
              <p:nvPr/>
            </p:nvSpPr>
            <p:spPr bwMode="auto">
              <a:xfrm>
                <a:off x="3776" y="3030"/>
                <a:ext cx="195" cy="359"/>
              </a:xfrm>
              <a:custGeom>
                <a:avLst/>
                <a:gdLst>
                  <a:gd name="T0" fmla="*/ 2 w 74"/>
                  <a:gd name="T1" fmla="*/ 0 h 129"/>
                  <a:gd name="T2" fmla="*/ 3 w 74"/>
                  <a:gd name="T3" fmla="*/ 1 h 129"/>
                  <a:gd name="T4" fmla="*/ 8 w 74"/>
                  <a:gd name="T5" fmla="*/ 20 h 129"/>
                  <a:gd name="T6" fmla="*/ 2 w 74"/>
                  <a:gd name="T7" fmla="*/ 39 h 129"/>
                  <a:gd name="T8" fmla="*/ 0 w 74"/>
                  <a:gd name="T9" fmla="*/ 42 h 129"/>
                  <a:gd name="T10" fmla="*/ 0 w 74"/>
                  <a:gd name="T11" fmla="*/ 42 h 129"/>
                  <a:gd name="T12" fmla="*/ 23 w 74"/>
                  <a:gd name="T13" fmla="*/ 66 h 129"/>
                  <a:gd name="T14" fmla="*/ 30 w 74"/>
                  <a:gd name="T15" fmla="*/ 93 h 129"/>
                  <a:gd name="T16" fmla="*/ 26 w 74"/>
                  <a:gd name="T17" fmla="*/ 114 h 129"/>
                  <a:gd name="T18" fmla="*/ 34 w 74"/>
                  <a:gd name="T19" fmla="*/ 118 h 129"/>
                  <a:gd name="T20" fmla="*/ 47 w 74"/>
                  <a:gd name="T21" fmla="*/ 129 h 129"/>
                  <a:gd name="T22" fmla="*/ 62 w 74"/>
                  <a:gd name="T23" fmla="*/ 120 h 129"/>
                  <a:gd name="T24" fmla="*/ 62 w 74"/>
                  <a:gd name="T25" fmla="*/ 120 h 129"/>
                  <a:gd name="T26" fmla="*/ 62 w 74"/>
                  <a:gd name="T27" fmla="*/ 120 h 129"/>
                  <a:gd name="T28" fmla="*/ 62 w 74"/>
                  <a:gd name="T29" fmla="*/ 120 h 129"/>
                  <a:gd name="T30" fmla="*/ 62 w 74"/>
                  <a:gd name="T31" fmla="*/ 120 h 129"/>
                  <a:gd name="T32" fmla="*/ 62 w 74"/>
                  <a:gd name="T33" fmla="*/ 120 h 129"/>
                  <a:gd name="T34" fmla="*/ 62 w 74"/>
                  <a:gd name="T35" fmla="*/ 120 h 129"/>
                  <a:gd name="T36" fmla="*/ 62 w 74"/>
                  <a:gd name="T37" fmla="*/ 120 h 129"/>
                  <a:gd name="T38" fmla="*/ 62 w 74"/>
                  <a:gd name="T39" fmla="*/ 120 h 129"/>
                  <a:gd name="T40" fmla="*/ 62 w 74"/>
                  <a:gd name="T41" fmla="*/ 120 h 129"/>
                  <a:gd name="T42" fmla="*/ 62 w 74"/>
                  <a:gd name="T43" fmla="*/ 120 h 129"/>
                  <a:gd name="T44" fmla="*/ 73 w 74"/>
                  <a:gd name="T45" fmla="*/ 103 h 129"/>
                  <a:gd name="T46" fmla="*/ 74 w 74"/>
                  <a:gd name="T47" fmla="*/ 93 h 129"/>
                  <a:gd name="T48" fmla="*/ 73 w 74"/>
                  <a:gd name="T49" fmla="*/ 83 h 129"/>
                  <a:gd name="T50" fmla="*/ 62 w 74"/>
                  <a:gd name="T51" fmla="*/ 63 h 129"/>
                  <a:gd name="T52" fmla="*/ 45 w 74"/>
                  <a:gd name="T53" fmla="*/ 53 h 129"/>
                  <a:gd name="T54" fmla="*/ 38 w 74"/>
                  <a:gd name="T55" fmla="*/ 52 h 129"/>
                  <a:gd name="T56" fmla="*/ 38 w 74"/>
                  <a:gd name="T57" fmla="*/ 52 h 129"/>
                  <a:gd name="T58" fmla="*/ 38 w 74"/>
                  <a:gd name="T59" fmla="*/ 52 h 129"/>
                  <a:gd name="T60" fmla="*/ 38 w 74"/>
                  <a:gd name="T61" fmla="*/ 49 h 129"/>
                  <a:gd name="T62" fmla="*/ 40 w 74"/>
                  <a:gd name="T63" fmla="*/ 39 h 129"/>
                  <a:gd name="T64" fmla="*/ 35 w 74"/>
                  <a:gd name="T65" fmla="*/ 20 h 129"/>
                  <a:gd name="T66" fmla="*/ 12 w 74"/>
                  <a:gd name="T67" fmla="*/ 2 h 129"/>
                  <a:gd name="T68" fmla="*/ 11 w 74"/>
                  <a:gd name="T69" fmla="*/ 2 h 129"/>
                  <a:gd name="T70" fmla="*/ 2 w 74"/>
                  <a:gd name="T7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29">
                    <a:moveTo>
                      <a:pt x="2" y="0"/>
                    </a:moveTo>
                    <a:cubicBezTo>
                      <a:pt x="3" y="1"/>
                      <a:pt x="3" y="1"/>
                      <a:pt x="3" y="1"/>
                    </a:cubicBezTo>
                    <a:cubicBezTo>
                      <a:pt x="6" y="7"/>
                      <a:pt x="8" y="14"/>
                      <a:pt x="8" y="20"/>
                    </a:cubicBezTo>
                    <a:cubicBezTo>
                      <a:pt x="8" y="27"/>
                      <a:pt x="6" y="34"/>
                      <a:pt x="2" y="39"/>
                    </a:cubicBezTo>
                    <a:cubicBezTo>
                      <a:pt x="2" y="40"/>
                      <a:pt x="1" y="41"/>
                      <a:pt x="0" y="42"/>
                    </a:cubicBezTo>
                    <a:cubicBezTo>
                      <a:pt x="0" y="42"/>
                      <a:pt x="0" y="42"/>
                      <a:pt x="0" y="42"/>
                    </a:cubicBezTo>
                    <a:cubicBezTo>
                      <a:pt x="9" y="49"/>
                      <a:pt x="18" y="56"/>
                      <a:pt x="23" y="66"/>
                    </a:cubicBezTo>
                    <a:cubicBezTo>
                      <a:pt x="28" y="74"/>
                      <a:pt x="30" y="83"/>
                      <a:pt x="30" y="93"/>
                    </a:cubicBezTo>
                    <a:cubicBezTo>
                      <a:pt x="30" y="100"/>
                      <a:pt x="29" y="107"/>
                      <a:pt x="26" y="114"/>
                    </a:cubicBezTo>
                    <a:cubicBezTo>
                      <a:pt x="29" y="115"/>
                      <a:pt x="32" y="116"/>
                      <a:pt x="34" y="118"/>
                    </a:cubicBezTo>
                    <a:cubicBezTo>
                      <a:pt x="39" y="121"/>
                      <a:pt x="43" y="124"/>
                      <a:pt x="47" y="129"/>
                    </a:cubicBezTo>
                    <a:cubicBezTo>
                      <a:pt x="52" y="127"/>
                      <a:pt x="58" y="124"/>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7" y="115"/>
                      <a:pt x="71" y="109"/>
                      <a:pt x="73" y="103"/>
                    </a:cubicBezTo>
                    <a:cubicBezTo>
                      <a:pt x="73" y="99"/>
                      <a:pt x="74" y="96"/>
                      <a:pt x="74" y="93"/>
                    </a:cubicBezTo>
                    <a:cubicBezTo>
                      <a:pt x="74" y="89"/>
                      <a:pt x="74" y="86"/>
                      <a:pt x="73" y="83"/>
                    </a:cubicBezTo>
                    <a:cubicBezTo>
                      <a:pt x="72" y="75"/>
                      <a:pt x="67" y="69"/>
                      <a:pt x="62" y="63"/>
                    </a:cubicBezTo>
                    <a:cubicBezTo>
                      <a:pt x="57" y="58"/>
                      <a:pt x="52" y="55"/>
                      <a:pt x="45" y="53"/>
                    </a:cubicBezTo>
                    <a:cubicBezTo>
                      <a:pt x="43" y="52"/>
                      <a:pt x="40" y="52"/>
                      <a:pt x="38" y="52"/>
                    </a:cubicBezTo>
                    <a:cubicBezTo>
                      <a:pt x="38" y="52"/>
                      <a:pt x="38" y="52"/>
                      <a:pt x="38" y="52"/>
                    </a:cubicBezTo>
                    <a:cubicBezTo>
                      <a:pt x="38" y="52"/>
                      <a:pt x="38" y="52"/>
                      <a:pt x="38" y="52"/>
                    </a:cubicBezTo>
                    <a:cubicBezTo>
                      <a:pt x="38" y="51"/>
                      <a:pt x="38" y="50"/>
                      <a:pt x="38" y="49"/>
                    </a:cubicBezTo>
                    <a:cubicBezTo>
                      <a:pt x="39" y="46"/>
                      <a:pt x="40" y="43"/>
                      <a:pt x="40" y="39"/>
                    </a:cubicBezTo>
                    <a:cubicBezTo>
                      <a:pt x="40" y="32"/>
                      <a:pt x="38" y="26"/>
                      <a:pt x="35" y="20"/>
                    </a:cubicBezTo>
                    <a:cubicBezTo>
                      <a:pt x="30" y="11"/>
                      <a:pt x="21" y="5"/>
                      <a:pt x="12" y="2"/>
                    </a:cubicBezTo>
                    <a:cubicBezTo>
                      <a:pt x="11" y="2"/>
                      <a:pt x="11" y="2"/>
                      <a:pt x="11" y="2"/>
                    </a:cubicBezTo>
                    <a:cubicBezTo>
                      <a:pt x="8" y="1"/>
                      <a:pt x="5" y="1"/>
                      <a:pt x="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44"/>
              <p:cNvSpPr/>
              <p:nvPr/>
            </p:nvSpPr>
            <p:spPr bwMode="auto">
              <a:xfrm>
                <a:off x="3469" y="2858"/>
                <a:ext cx="328" cy="289"/>
              </a:xfrm>
              <a:custGeom>
                <a:avLst/>
                <a:gdLst>
                  <a:gd name="T0" fmla="*/ 39 w 125"/>
                  <a:gd name="T1" fmla="*/ 0 h 104"/>
                  <a:gd name="T2" fmla="*/ 13 w 125"/>
                  <a:gd name="T3" fmla="*/ 11 h 104"/>
                  <a:gd name="T4" fmla="*/ 6 w 125"/>
                  <a:gd name="T5" fmla="*/ 20 h 104"/>
                  <a:gd name="T6" fmla="*/ 6 w 125"/>
                  <a:gd name="T7" fmla="*/ 20 h 104"/>
                  <a:gd name="T8" fmla="*/ 0 w 125"/>
                  <a:gd name="T9" fmla="*/ 17 h 104"/>
                  <a:gd name="T10" fmla="*/ 0 w 125"/>
                  <a:gd name="T11" fmla="*/ 18 h 104"/>
                  <a:gd name="T12" fmla="*/ 9 w 125"/>
                  <a:gd name="T13" fmla="*/ 41 h 104"/>
                  <a:gd name="T14" fmla="*/ 24 w 125"/>
                  <a:gd name="T15" fmla="*/ 39 h 104"/>
                  <a:gd name="T16" fmla="*/ 63 w 125"/>
                  <a:gd name="T17" fmla="*/ 55 h 104"/>
                  <a:gd name="T18" fmla="*/ 80 w 125"/>
                  <a:gd name="T19" fmla="*/ 94 h 104"/>
                  <a:gd name="T20" fmla="*/ 79 w 125"/>
                  <a:gd name="T21" fmla="*/ 98 h 104"/>
                  <a:gd name="T22" fmla="*/ 90 w 125"/>
                  <a:gd name="T23" fmla="*/ 97 h 104"/>
                  <a:gd name="T24" fmla="*/ 117 w 125"/>
                  <a:gd name="T25" fmla="*/ 104 h 104"/>
                  <a:gd name="T26" fmla="*/ 119 w 125"/>
                  <a:gd name="T27" fmla="*/ 101 h 104"/>
                  <a:gd name="T28" fmla="*/ 125 w 125"/>
                  <a:gd name="T29" fmla="*/ 82 h 104"/>
                  <a:gd name="T30" fmla="*/ 120 w 125"/>
                  <a:gd name="T31" fmla="*/ 63 h 104"/>
                  <a:gd name="T32" fmla="*/ 119 w 125"/>
                  <a:gd name="T33" fmla="*/ 62 h 104"/>
                  <a:gd name="T34" fmla="*/ 119 w 125"/>
                  <a:gd name="T35" fmla="*/ 62 h 104"/>
                  <a:gd name="T36" fmla="*/ 105 w 125"/>
                  <a:gd name="T37" fmla="*/ 47 h 104"/>
                  <a:gd name="T38" fmla="*/ 104 w 125"/>
                  <a:gd name="T39" fmla="*/ 47 h 104"/>
                  <a:gd name="T40" fmla="*/ 86 w 125"/>
                  <a:gd name="T41" fmla="*/ 41 h 104"/>
                  <a:gd name="T42" fmla="*/ 85 w 125"/>
                  <a:gd name="T43" fmla="*/ 41 h 104"/>
                  <a:gd name="T44" fmla="*/ 78 w 125"/>
                  <a:gd name="T45" fmla="*/ 42 h 104"/>
                  <a:gd name="T46" fmla="*/ 78 w 125"/>
                  <a:gd name="T47" fmla="*/ 42 h 104"/>
                  <a:gd name="T48" fmla="*/ 78 w 125"/>
                  <a:gd name="T49" fmla="*/ 42 h 104"/>
                  <a:gd name="T50" fmla="*/ 78 w 125"/>
                  <a:gd name="T51" fmla="*/ 39 h 104"/>
                  <a:gd name="T52" fmla="*/ 78 w 125"/>
                  <a:gd name="T53" fmla="*/ 39 h 104"/>
                  <a:gd name="T54" fmla="*/ 67 w 125"/>
                  <a:gd name="T55" fmla="*/ 12 h 104"/>
                  <a:gd name="T56" fmla="*/ 40 w 125"/>
                  <a:gd name="T57" fmla="*/ 0 h 104"/>
                  <a:gd name="T58" fmla="*/ 39 w 125"/>
                  <a:gd name="T5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 h="104">
                    <a:moveTo>
                      <a:pt x="39" y="0"/>
                    </a:moveTo>
                    <a:cubicBezTo>
                      <a:pt x="29" y="0"/>
                      <a:pt x="20" y="4"/>
                      <a:pt x="13" y="11"/>
                    </a:cubicBezTo>
                    <a:cubicBezTo>
                      <a:pt x="10" y="14"/>
                      <a:pt x="7" y="17"/>
                      <a:pt x="6" y="20"/>
                    </a:cubicBezTo>
                    <a:cubicBezTo>
                      <a:pt x="6" y="20"/>
                      <a:pt x="6" y="20"/>
                      <a:pt x="6" y="20"/>
                    </a:cubicBezTo>
                    <a:cubicBezTo>
                      <a:pt x="4" y="19"/>
                      <a:pt x="2" y="18"/>
                      <a:pt x="0" y="17"/>
                    </a:cubicBezTo>
                    <a:cubicBezTo>
                      <a:pt x="0" y="18"/>
                      <a:pt x="0" y="18"/>
                      <a:pt x="0" y="18"/>
                    </a:cubicBezTo>
                    <a:cubicBezTo>
                      <a:pt x="5" y="24"/>
                      <a:pt x="9" y="33"/>
                      <a:pt x="9" y="41"/>
                    </a:cubicBezTo>
                    <a:cubicBezTo>
                      <a:pt x="14" y="40"/>
                      <a:pt x="19" y="39"/>
                      <a:pt x="24" y="39"/>
                    </a:cubicBezTo>
                    <a:cubicBezTo>
                      <a:pt x="39" y="39"/>
                      <a:pt x="53" y="45"/>
                      <a:pt x="63" y="55"/>
                    </a:cubicBezTo>
                    <a:cubicBezTo>
                      <a:pt x="74" y="66"/>
                      <a:pt x="80" y="80"/>
                      <a:pt x="80" y="94"/>
                    </a:cubicBezTo>
                    <a:cubicBezTo>
                      <a:pt x="80" y="96"/>
                      <a:pt x="79" y="97"/>
                      <a:pt x="79" y="98"/>
                    </a:cubicBezTo>
                    <a:cubicBezTo>
                      <a:pt x="83" y="97"/>
                      <a:pt x="87" y="97"/>
                      <a:pt x="90" y="97"/>
                    </a:cubicBezTo>
                    <a:cubicBezTo>
                      <a:pt x="100" y="97"/>
                      <a:pt x="109" y="99"/>
                      <a:pt x="117" y="104"/>
                    </a:cubicBezTo>
                    <a:cubicBezTo>
                      <a:pt x="118" y="103"/>
                      <a:pt x="119" y="102"/>
                      <a:pt x="119" y="101"/>
                    </a:cubicBezTo>
                    <a:cubicBezTo>
                      <a:pt x="123" y="96"/>
                      <a:pt x="125" y="89"/>
                      <a:pt x="125" y="82"/>
                    </a:cubicBezTo>
                    <a:cubicBezTo>
                      <a:pt x="125" y="76"/>
                      <a:pt x="123" y="69"/>
                      <a:pt x="120" y="63"/>
                    </a:cubicBezTo>
                    <a:cubicBezTo>
                      <a:pt x="120" y="63"/>
                      <a:pt x="120" y="63"/>
                      <a:pt x="119" y="62"/>
                    </a:cubicBezTo>
                    <a:cubicBezTo>
                      <a:pt x="119" y="62"/>
                      <a:pt x="119" y="62"/>
                      <a:pt x="119" y="62"/>
                    </a:cubicBezTo>
                    <a:cubicBezTo>
                      <a:pt x="116" y="56"/>
                      <a:pt x="110" y="51"/>
                      <a:pt x="105" y="47"/>
                    </a:cubicBezTo>
                    <a:cubicBezTo>
                      <a:pt x="105" y="47"/>
                      <a:pt x="104" y="47"/>
                      <a:pt x="104" y="47"/>
                    </a:cubicBezTo>
                    <a:cubicBezTo>
                      <a:pt x="99" y="43"/>
                      <a:pt x="92" y="41"/>
                      <a:pt x="86" y="41"/>
                    </a:cubicBezTo>
                    <a:cubicBezTo>
                      <a:pt x="85" y="41"/>
                      <a:pt x="85" y="41"/>
                      <a:pt x="85" y="41"/>
                    </a:cubicBezTo>
                    <a:cubicBezTo>
                      <a:pt x="83" y="41"/>
                      <a:pt x="80" y="42"/>
                      <a:pt x="78" y="42"/>
                    </a:cubicBezTo>
                    <a:cubicBezTo>
                      <a:pt x="78" y="42"/>
                      <a:pt x="78" y="42"/>
                      <a:pt x="78" y="42"/>
                    </a:cubicBezTo>
                    <a:cubicBezTo>
                      <a:pt x="78" y="42"/>
                      <a:pt x="78" y="42"/>
                      <a:pt x="78" y="42"/>
                    </a:cubicBezTo>
                    <a:cubicBezTo>
                      <a:pt x="78" y="41"/>
                      <a:pt x="78" y="40"/>
                      <a:pt x="78" y="39"/>
                    </a:cubicBezTo>
                    <a:cubicBezTo>
                      <a:pt x="78" y="39"/>
                      <a:pt x="78" y="39"/>
                      <a:pt x="78" y="39"/>
                    </a:cubicBezTo>
                    <a:cubicBezTo>
                      <a:pt x="78" y="29"/>
                      <a:pt x="74" y="19"/>
                      <a:pt x="67" y="12"/>
                    </a:cubicBezTo>
                    <a:cubicBezTo>
                      <a:pt x="60" y="5"/>
                      <a:pt x="50" y="0"/>
                      <a:pt x="40" y="0"/>
                    </a:cubicBezTo>
                    <a:cubicBezTo>
                      <a:pt x="40" y="0"/>
                      <a:pt x="40" y="0"/>
                      <a:pt x="3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45"/>
              <p:cNvSpPr/>
              <p:nvPr/>
            </p:nvSpPr>
            <p:spPr bwMode="auto">
              <a:xfrm>
                <a:off x="3553" y="3347"/>
                <a:ext cx="368" cy="426"/>
              </a:xfrm>
              <a:custGeom>
                <a:avLst/>
                <a:gdLst>
                  <a:gd name="T0" fmla="*/ 111 w 140"/>
                  <a:gd name="T1" fmla="*/ 0 h 153"/>
                  <a:gd name="T2" fmla="*/ 108 w 140"/>
                  <a:gd name="T3" fmla="*/ 6 h 153"/>
                  <a:gd name="T4" fmla="*/ 78 w 140"/>
                  <a:gd name="T5" fmla="*/ 30 h 153"/>
                  <a:gd name="T6" fmla="*/ 86 w 140"/>
                  <a:gd name="T7" fmla="*/ 60 h 153"/>
                  <a:gd name="T8" fmla="*/ 69 w 140"/>
                  <a:gd name="T9" fmla="*/ 103 h 153"/>
                  <a:gd name="T10" fmla="*/ 27 w 140"/>
                  <a:gd name="T11" fmla="*/ 120 h 153"/>
                  <a:gd name="T12" fmla="*/ 13 w 140"/>
                  <a:gd name="T13" fmla="*/ 118 h 153"/>
                  <a:gd name="T14" fmla="*/ 0 w 140"/>
                  <a:gd name="T15" fmla="*/ 136 h 153"/>
                  <a:gd name="T16" fmla="*/ 13 w 140"/>
                  <a:gd name="T17" fmla="*/ 130 h 153"/>
                  <a:gd name="T18" fmla="*/ 13 w 140"/>
                  <a:gd name="T19" fmla="*/ 130 h 153"/>
                  <a:gd name="T20" fmla="*/ 13 w 140"/>
                  <a:gd name="T21" fmla="*/ 130 h 153"/>
                  <a:gd name="T22" fmla="*/ 13 w 140"/>
                  <a:gd name="T23" fmla="*/ 130 h 153"/>
                  <a:gd name="T24" fmla="*/ 13 w 140"/>
                  <a:gd name="T25" fmla="*/ 130 h 153"/>
                  <a:gd name="T26" fmla="*/ 15 w 140"/>
                  <a:gd name="T27" fmla="*/ 130 h 153"/>
                  <a:gd name="T28" fmla="*/ 41 w 140"/>
                  <a:gd name="T29" fmla="*/ 153 h 153"/>
                  <a:gd name="T30" fmla="*/ 42 w 140"/>
                  <a:gd name="T31" fmla="*/ 153 h 153"/>
                  <a:gd name="T32" fmla="*/ 67 w 140"/>
                  <a:gd name="T33" fmla="*/ 135 h 153"/>
                  <a:gd name="T34" fmla="*/ 77 w 140"/>
                  <a:gd name="T35" fmla="*/ 137 h 153"/>
                  <a:gd name="T36" fmla="*/ 77 w 140"/>
                  <a:gd name="T37" fmla="*/ 137 h 153"/>
                  <a:gd name="T38" fmla="*/ 106 w 140"/>
                  <a:gd name="T39" fmla="*/ 125 h 153"/>
                  <a:gd name="T40" fmla="*/ 119 w 140"/>
                  <a:gd name="T41" fmla="*/ 96 h 153"/>
                  <a:gd name="T42" fmla="*/ 119 w 140"/>
                  <a:gd name="T43" fmla="*/ 95 h 153"/>
                  <a:gd name="T44" fmla="*/ 113 w 140"/>
                  <a:gd name="T45" fmla="*/ 75 h 153"/>
                  <a:gd name="T46" fmla="*/ 113 w 140"/>
                  <a:gd name="T47" fmla="*/ 75 h 153"/>
                  <a:gd name="T48" fmla="*/ 113 w 140"/>
                  <a:gd name="T49" fmla="*/ 75 h 153"/>
                  <a:gd name="T50" fmla="*/ 134 w 140"/>
                  <a:gd name="T51" fmla="*/ 58 h 153"/>
                  <a:gd name="T52" fmla="*/ 140 w 140"/>
                  <a:gd name="T53" fmla="*/ 39 h 153"/>
                  <a:gd name="T54" fmla="*/ 140 w 140"/>
                  <a:gd name="T55" fmla="*/ 39 h 153"/>
                  <a:gd name="T56" fmla="*/ 135 w 140"/>
                  <a:gd name="T57" fmla="*/ 20 h 153"/>
                  <a:gd name="T58" fmla="*/ 135 w 140"/>
                  <a:gd name="T59" fmla="*/ 20 h 153"/>
                  <a:gd name="T60" fmla="*/ 132 w 140"/>
                  <a:gd name="T61" fmla="*/ 15 h 153"/>
                  <a:gd name="T62" fmla="*/ 132 w 140"/>
                  <a:gd name="T63" fmla="*/ 15 h 153"/>
                  <a:gd name="T64" fmla="*/ 119 w 140"/>
                  <a:gd name="T65" fmla="*/ 4 h 153"/>
                  <a:gd name="T66" fmla="*/ 111 w 140"/>
                  <a:gd name="T6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53">
                    <a:moveTo>
                      <a:pt x="111" y="0"/>
                    </a:moveTo>
                    <a:cubicBezTo>
                      <a:pt x="110" y="2"/>
                      <a:pt x="109" y="4"/>
                      <a:pt x="108" y="6"/>
                    </a:cubicBezTo>
                    <a:cubicBezTo>
                      <a:pt x="101" y="18"/>
                      <a:pt x="91" y="26"/>
                      <a:pt x="78" y="30"/>
                    </a:cubicBezTo>
                    <a:cubicBezTo>
                      <a:pt x="83" y="39"/>
                      <a:pt x="86" y="50"/>
                      <a:pt x="86" y="60"/>
                    </a:cubicBezTo>
                    <a:cubicBezTo>
                      <a:pt x="86" y="76"/>
                      <a:pt x="80" y="91"/>
                      <a:pt x="69" y="103"/>
                    </a:cubicBezTo>
                    <a:cubicBezTo>
                      <a:pt x="58" y="114"/>
                      <a:pt x="43" y="120"/>
                      <a:pt x="27" y="120"/>
                    </a:cubicBezTo>
                    <a:cubicBezTo>
                      <a:pt x="22" y="120"/>
                      <a:pt x="17" y="119"/>
                      <a:pt x="13" y="118"/>
                    </a:cubicBezTo>
                    <a:cubicBezTo>
                      <a:pt x="10" y="125"/>
                      <a:pt x="6" y="132"/>
                      <a:pt x="0" y="136"/>
                    </a:cubicBezTo>
                    <a:cubicBezTo>
                      <a:pt x="4" y="135"/>
                      <a:pt x="9" y="133"/>
                      <a:pt x="13" y="130"/>
                    </a:cubicBezTo>
                    <a:cubicBezTo>
                      <a:pt x="13" y="130"/>
                      <a:pt x="13" y="130"/>
                      <a:pt x="13" y="130"/>
                    </a:cubicBezTo>
                    <a:cubicBezTo>
                      <a:pt x="13" y="130"/>
                      <a:pt x="13" y="130"/>
                      <a:pt x="13" y="130"/>
                    </a:cubicBezTo>
                    <a:cubicBezTo>
                      <a:pt x="13" y="130"/>
                      <a:pt x="13" y="130"/>
                      <a:pt x="13" y="130"/>
                    </a:cubicBezTo>
                    <a:cubicBezTo>
                      <a:pt x="13" y="130"/>
                      <a:pt x="13" y="130"/>
                      <a:pt x="13" y="130"/>
                    </a:cubicBezTo>
                    <a:cubicBezTo>
                      <a:pt x="14" y="130"/>
                      <a:pt x="15" y="130"/>
                      <a:pt x="15" y="130"/>
                    </a:cubicBezTo>
                    <a:cubicBezTo>
                      <a:pt x="17" y="143"/>
                      <a:pt x="28" y="153"/>
                      <a:pt x="41" y="153"/>
                    </a:cubicBezTo>
                    <a:cubicBezTo>
                      <a:pt x="42" y="153"/>
                      <a:pt x="42" y="153"/>
                      <a:pt x="42" y="153"/>
                    </a:cubicBezTo>
                    <a:cubicBezTo>
                      <a:pt x="53" y="153"/>
                      <a:pt x="63" y="146"/>
                      <a:pt x="67" y="135"/>
                    </a:cubicBezTo>
                    <a:cubicBezTo>
                      <a:pt x="70" y="136"/>
                      <a:pt x="73" y="137"/>
                      <a:pt x="77" y="137"/>
                    </a:cubicBezTo>
                    <a:cubicBezTo>
                      <a:pt x="77" y="137"/>
                      <a:pt x="77" y="137"/>
                      <a:pt x="77" y="137"/>
                    </a:cubicBezTo>
                    <a:cubicBezTo>
                      <a:pt x="88" y="137"/>
                      <a:pt x="98" y="133"/>
                      <a:pt x="106" y="125"/>
                    </a:cubicBezTo>
                    <a:cubicBezTo>
                      <a:pt x="114" y="117"/>
                      <a:pt x="119" y="107"/>
                      <a:pt x="119" y="96"/>
                    </a:cubicBezTo>
                    <a:cubicBezTo>
                      <a:pt x="119" y="96"/>
                      <a:pt x="119" y="96"/>
                      <a:pt x="119" y="95"/>
                    </a:cubicBezTo>
                    <a:cubicBezTo>
                      <a:pt x="119" y="88"/>
                      <a:pt x="117" y="81"/>
                      <a:pt x="113" y="75"/>
                    </a:cubicBezTo>
                    <a:cubicBezTo>
                      <a:pt x="113" y="75"/>
                      <a:pt x="113" y="75"/>
                      <a:pt x="113" y="75"/>
                    </a:cubicBezTo>
                    <a:cubicBezTo>
                      <a:pt x="113" y="75"/>
                      <a:pt x="113" y="75"/>
                      <a:pt x="113" y="75"/>
                    </a:cubicBezTo>
                    <a:cubicBezTo>
                      <a:pt x="122" y="72"/>
                      <a:pt x="130" y="66"/>
                      <a:pt x="134" y="58"/>
                    </a:cubicBezTo>
                    <a:cubicBezTo>
                      <a:pt x="138" y="53"/>
                      <a:pt x="140" y="46"/>
                      <a:pt x="140" y="39"/>
                    </a:cubicBezTo>
                    <a:cubicBezTo>
                      <a:pt x="140" y="39"/>
                      <a:pt x="140" y="39"/>
                      <a:pt x="140" y="39"/>
                    </a:cubicBezTo>
                    <a:cubicBezTo>
                      <a:pt x="140" y="32"/>
                      <a:pt x="138" y="26"/>
                      <a:pt x="135" y="20"/>
                    </a:cubicBezTo>
                    <a:cubicBezTo>
                      <a:pt x="135" y="20"/>
                      <a:pt x="135" y="20"/>
                      <a:pt x="135" y="20"/>
                    </a:cubicBezTo>
                    <a:cubicBezTo>
                      <a:pt x="134" y="18"/>
                      <a:pt x="133" y="16"/>
                      <a:pt x="132" y="15"/>
                    </a:cubicBezTo>
                    <a:cubicBezTo>
                      <a:pt x="132" y="15"/>
                      <a:pt x="132" y="15"/>
                      <a:pt x="132" y="15"/>
                    </a:cubicBezTo>
                    <a:cubicBezTo>
                      <a:pt x="128" y="10"/>
                      <a:pt x="124" y="7"/>
                      <a:pt x="119" y="4"/>
                    </a:cubicBezTo>
                    <a:cubicBezTo>
                      <a:pt x="117" y="2"/>
                      <a:pt x="114" y="1"/>
                      <a:pt x="11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46"/>
              <p:cNvSpPr/>
              <p:nvPr/>
            </p:nvSpPr>
            <p:spPr bwMode="auto">
              <a:xfrm>
                <a:off x="3469" y="2908"/>
                <a:ext cx="24" cy="75"/>
              </a:xfrm>
              <a:custGeom>
                <a:avLst/>
                <a:gdLst>
                  <a:gd name="T0" fmla="*/ 0 w 9"/>
                  <a:gd name="T1" fmla="*/ 0 h 27"/>
                  <a:gd name="T2" fmla="*/ 0 w 9"/>
                  <a:gd name="T3" fmla="*/ 27 h 27"/>
                  <a:gd name="T4" fmla="*/ 9 w 9"/>
                  <a:gd name="T5" fmla="*/ 23 h 27"/>
                  <a:gd name="T6" fmla="*/ 0 w 9"/>
                  <a:gd name="T7" fmla="*/ 0 h 27"/>
                </a:gdLst>
                <a:ahLst/>
                <a:cxnLst>
                  <a:cxn ang="0">
                    <a:pos x="T0" y="T1"/>
                  </a:cxn>
                  <a:cxn ang="0">
                    <a:pos x="T2" y="T3"/>
                  </a:cxn>
                  <a:cxn ang="0">
                    <a:pos x="T4" y="T5"/>
                  </a:cxn>
                  <a:cxn ang="0">
                    <a:pos x="T6" y="T7"/>
                  </a:cxn>
                </a:cxnLst>
                <a:rect l="0" t="0" r="r" b="b"/>
                <a:pathLst>
                  <a:path w="9" h="27">
                    <a:moveTo>
                      <a:pt x="0" y="0"/>
                    </a:moveTo>
                    <a:cubicBezTo>
                      <a:pt x="0" y="27"/>
                      <a:pt x="0" y="27"/>
                      <a:pt x="0" y="27"/>
                    </a:cubicBezTo>
                    <a:cubicBezTo>
                      <a:pt x="3" y="25"/>
                      <a:pt x="6" y="24"/>
                      <a:pt x="9" y="23"/>
                    </a:cubicBezTo>
                    <a:cubicBezTo>
                      <a:pt x="9" y="15"/>
                      <a:pt x="5" y="6"/>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47"/>
              <p:cNvSpPr/>
              <p:nvPr/>
            </p:nvSpPr>
            <p:spPr bwMode="auto">
              <a:xfrm>
                <a:off x="3469" y="4279"/>
                <a:ext cx="63" cy="19"/>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48"/>
              <p:cNvSpPr/>
              <p:nvPr/>
            </p:nvSpPr>
            <p:spPr bwMode="auto">
              <a:xfrm>
                <a:off x="3469" y="4279"/>
                <a:ext cx="63" cy="19"/>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49"/>
              <p:cNvSpPr/>
              <p:nvPr/>
            </p:nvSpPr>
            <p:spPr bwMode="auto">
              <a:xfrm>
                <a:off x="3469" y="3742"/>
                <a:ext cx="63" cy="556"/>
              </a:xfrm>
              <a:custGeom>
                <a:avLst/>
                <a:gdLst>
                  <a:gd name="T0" fmla="*/ 20 w 24"/>
                  <a:gd name="T1" fmla="*/ 0 h 200"/>
                  <a:gd name="T2" fmla="*/ 9 w 24"/>
                  <a:gd name="T3" fmla="*/ 2 h 200"/>
                  <a:gd name="T4" fmla="*/ 0 w 24"/>
                  <a:gd name="T5" fmla="*/ 1 h 200"/>
                  <a:gd name="T6" fmla="*/ 0 w 24"/>
                  <a:gd name="T7" fmla="*/ 193 h 200"/>
                  <a:gd name="T8" fmla="*/ 24 w 24"/>
                  <a:gd name="T9" fmla="*/ 200 h 200"/>
                  <a:gd name="T10" fmla="*/ 20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0" y="0"/>
                    </a:moveTo>
                    <a:cubicBezTo>
                      <a:pt x="16" y="1"/>
                      <a:pt x="12" y="2"/>
                      <a:pt x="9" y="2"/>
                    </a:cubicBezTo>
                    <a:cubicBezTo>
                      <a:pt x="6" y="2"/>
                      <a:pt x="3" y="1"/>
                      <a:pt x="0" y="1"/>
                    </a:cubicBezTo>
                    <a:cubicBezTo>
                      <a:pt x="0" y="193"/>
                      <a:pt x="0" y="193"/>
                      <a:pt x="0" y="193"/>
                    </a:cubicBezTo>
                    <a:cubicBezTo>
                      <a:pt x="24" y="200"/>
                      <a:pt x="24" y="200"/>
                      <a:pt x="24" y="200"/>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50"/>
              <p:cNvSpPr/>
              <p:nvPr/>
            </p:nvSpPr>
            <p:spPr bwMode="auto">
              <a:xfrm>
                <a:off x="3469" y="2966"/>
                <a:ext cx="386" cy="782"/>
              </a:xfrm>
              <a:custGeom>
                <a:avLst/>
                <a:gdLst>
                  <a:gd name="T0" fmla="*/ 24 w 147"/>
                  <a:gd name="T1" fmla="*/ 0 h 281"/>
                  <a:gd name="T2" fmla="*/ 9 w 147"/>
                  <a:gd name="T3" fmla="*/ 2 h 281"/>
                  <a:gd name="T4" fmla="*/ 0 w 147"/>
                  <a:gd name="T5" fmla="*/ 6 h 281"/>
                  <a:gd name="T6" fmla="*/ 0 w 147"/>
                  <a:gd name="T7" fmla="*/ 280 h 281"/>
                  <a:gd name="T8" fmla="*/ 9 w 147"/>
                  <a:gd name="T9" fmla="*/ 281 h 281"/>
                  <a:gd name="T10" fmla="*/ 20 w 147"/>
                  <a:gd name="T11" fmla="*/ 279 h 281"/>
                  <a:gd name="T12" fmla="*/ 20 w 147"/>
                  <a:gd name="T13" fmla="*/ 279 h 281"/>
                  <a:gd name="T14" fmla="*/ 32 w 147"/>
                  <a:gd name="T15" fmla="*/ 273 h 281"/>
                  <a:gd name="T16" fmla="*/ 32 w 147"/>
                  <a:gd name="T17" fmla="*/ 273 h 281"/>
                  <a:gd name="T18" fmla="*/ 45 w 147"/>
                  <a:gd name="T19" fmla="*/ 255 h 281"/>
                  <a:gd name="T20" fmla="*/ 59 w 147"/>
                  <a:gd name="T21" fmla="*/ 257 h 281"/>
                  <a:gd name="T22" fmla="*/ 101 w 147"/>
                  <a:gd name="T23" fmla="*/ 240 h 281"/>
                  <a:gd name="T24" fmla="*/ 118 w 147"/>
                  <a:gd name="T25" fmla="*/ 197 h 281"/>
                  <a:gd name="T26" fmla="*/ 110 w 147"/>
                  <a:gd name="T27" fmla="*/ 167 h 281"/>
                  <a:gd name="T28" fmla="*/ 140 w 147"/>
                  <a:gd name="T29" fmla="*/ 143 h 281"/>
                  <a:gd name="T30" fmla="*/ 143 w 147"/>
                  <a:gd name="T31" fmla="*/ 137 h 281"/>
                  <a:gd name="T32" fmla="*/ 147 w 147"/>
                  <a:gd name="T33" fmla="*/ 116 h 281"/>
                  <a:gd name="T34" fmla="*/ 140 w 147"/>
                  <a:gd name="T35" fmla="*/ 89 h 281"/>
                  <a:gd name="T36" fmla="*/ 117 w 147"/>
                  <a:gd name="T37" fmla="*/ 65 h 281"/>
                  <a:gd name="T38" fmla="*/ 117 w 147"/>
                  <a:gd name="T39" fmla="*/ 65 h 281"/>
                  <a:gd name="T40" fmla="*/ 90 w 147"/>
                  <a:gd name="T41" fmla="*/ 58 h 281"/>
                  <a:gd name="T42" fmla="*/ 79 w 147"/>
                  <a:gd name="T43" fmla="*/ 59 h 281"/>
                  <a:gd name="T44" fmla="*/ 80 w 147"/>
                  <a:gd name="T45" fmla="*/ 55 h 281"/>
                  <a:gd name="T46" fmla="*/ 63 w 147"/>
                  <a:gd name="T47" fmla="*/ 16 h 281"/>
                  <a:gd name="T48" fmla="*/ 24 w 147"/>
                  <a:gd name="T4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281">
                    <a:moveTo>
                      <a:pt x="24" y="0"/>
                    </a:moveTo>
                    <a:cubicBezTo>
                      <a:pt x="19" y="0"/>
                      <a:pt x="14" y="1"/>
                      <a:pt x="9" y="2"/>
                    </a:cubicBezTo>
                    <a:cubicBezTo>
                      <a:pt x="6" y="3"/>
                      <a:pt x="3" y="4"/>
                      <a:pt x="0" y="6"/>
                    </a:cubicBezTo>
                    <a:cubicBezTo>
                      <a:pt x="0" y="280"/>
                      <a:pt x="0" y="280"/>
                      <a:pt x="0" y="280"/>
                    </a:cubicBezTo>
                    <a:cubicBezTo>
                      <a:pt x="3" y="280"/>
                      <a:pt x="6" y="281"/>
                      <a:pt x="9" y="281"/>
                    </a:cubicBezTo>
                    <a:cubicBezTo>
                      <a:pt x="12" y="281"/>
                      <a:pt x="16" y="280"/>
                      <a:pt x="20" y="279"/>
                    </a:cubicBezTo>
                    <a:cubicBezTo>
                      <a:pt x="20" y="279"/>
                      <a:pt x="20" y="279"/>
                      <a:pt x="20" y="279"/>
                    </a:cubicBezTo>
                    <a:cubicBezTo>
                      <a:pt x="24" y="278"/>
                      <a:pt x="28" y="276"/>
                      <a:pt x="32" y="273"/>
                    </a:cubicBezTo>
                    <a:cubicBezTo>
                      <a:pt x="32" y="273"/>
                      <a:pt x="32" y="273"/>
                      <a:pt x="32" y="273"/>
                    </a:cubicBezTo>
                    <a:cubicBezTo>
                      <a:pt x="38" y="269"/>
                      <a:pt x="42" y="262"/>
                      <a:pt x="45" y="255"/>
                    </a:cubicBezTo>
                    <a:cubicBezTo>
                      <a:pt x="49" y="256"/>
                      <a:pt x="54" y="257"/>
                      <a:pt x="59" y="257"/>
                    </a:cubicBezTo>
                    <a:cubicBezTo>
                      <a:pt x="75" y="257"/>
                      <a:pt x="90" y="251"/>
                      <a:pt x="101" y="240"/>
                    </a:cubicBezTo>
                    <a:cubicBezTo>
                      <a:pt x="112" y="228"/>
                      <a:pt x="118" y="213"/>
                      <a:pt x="118" y="197"/>
                    </a:cubicBezTo>
                    <a:cubicBezTo>
                      <a:pt x="118" y="187"/>
                      <a:pt x="115" y="176"/>
                      <a:pt x="110" y="167"/>
                    </a:cubicBezTo>
                    <a:cubicBezTo>
                      <a:pt x="123" y="163"/>
                      <a:pt x="133" y="155"/>
                      <a:pt x="140" y="143"/>
                    </a:cubicBezTo>
                    <a:cubicBezTo>
                      <a:pt x="141" y="141"/>
                      <a:pt x="142" y="139"/>
                      <a:pt x="143" y="137"/>
                    </a:cubicBezTo>
                    <a:cubicBezTo>
                      <a:pt x="146" y="130"/>
                      <a:pt x="147" y="123"/>
                      <a:pt x="147" y="116"/>
                    </a:cubicBezTo>
                    <a:cubicBezTo>
                      <a:pt x="147" y="106"/>
                      <a:pt x="145" y="97"/>
                      <a:pt x="140" y="89"/>
                    </a:cubicBezTo>
                    <a:cubicBezTo>
                      <a:pt x="135" y="79"/>
                      <a:pt x="126" y="72"/>
                      <a:pt x="117" y="65"/>
                    </a:cubicBezTo>
                    <a:cubicBezTo>
                      <a:pt x="117" y="65"/>
                      <a:pt x="117" y="65"/>
                      <a:pt x="117" y="65"/>
                    </a:cubicBezTo>
                    <a:cubicBezTo>
                      <a:pt x="109" y="60"/>
                      <a:pt x="100" y="58"/>
                      <a:pt x="90" y="58"/>
                    </a:cubicBezTo>
                    <a:cubicBezTo>
                      <a:pt x="87" y="58"/>
                      <a:pt x="83" y="58"/>
                      <a:pt x="79" y="59"/>
                    </a:cubicBezTo>
                    <a:cubicBezTo>
                      <a:pt x="79" y="58"/>
                      <a:pt x="80" y="57"/>
                      <a:pt x="80" y="55"/>
                    </a:cubicBezTo>
                    <a:cubicBezTo>
                      <a:pt x="80" y="41"/>
                      <a:pt x="74" y="27"/>
                      <a:pt x="63" y="16"/>
                    </a:cubicBezTo>
                    <a:cubicBezTo>
                      <a:pt x="53" y="6"/>
                      <a:pt x="39" y="0"/>
                      <a:pt x="24"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51"/>
              <p:cNvSpPr/>
              <p:nvPr/>
            </p:nvSpPr>
            <p:spPr bwMode="auto">
              <a:xfrm>
                <a:off x="3212" y="3036"/>
                <a:ext cx="236" cy="250"/>
              </a:xfrm>
              <a:custGeom>
                <a:avLst/>
                <a:gdLst>
                  <a:gd name="T0" fmla="*/ 90 w 90"/>
                  <a:gd name="T1" fmla="*/ 43 h 90"/>
                  <a:gd name="T2" fmla="*/ 67 w 90"/>
                  <a:gd name="T3" fmla="*/ 34 h 90"/>
                  <a:gd name="T4" fmla="*/ 75 w 90"/>
                  <a:gd name="T5" fmla="*/ 12 h 90"/>
                  <a:gd name="T6" fmla="*/ 52 w 90"/>
                  <a:gd name="T7" fmla="*/ 22 h 90"/>
                  <a:gd name="T8" fmla="*/ 43 w 90"/>
                  <a:gd name="T9" fmla="*/ 0 h 90"/>
                  <a:gd name="T10" fmla="*/ 33 w 90"/>
                  <a:gd name="T11" fmla="*/ 23 h 90"/>
                  <a:gd name="T12" fmla="*/ 12 w 90"/>
                  <a:gd name="T13" fmla="*/ 15 h 90"/>
                  <a:gd name="T14" fmla="*/ 21 w 90"/>
                  <a:gd name="T15" fmla="*/ 38 h 90"/>
                  <a:gd name="T16" fmla="*/ 0 w 90"/>
                  <a:gd name="T17" fmla="*/ 48 h 90"/>
                  <a:gd name="T18" fmla="*/ 23 w 90"/>
                  <a:gd name="T19" fmla="*/ 57 h 90"/>
                  <a:gd name="T20" fmla="*/ 15 w 90"/>
                  <a:gd name="T21" fmla="*/ 79 h 90"/>
                  <a:gd name="T22" fmla="*/ 37 w 90"/>
                  <a:gd name="T23" fmla="*/ 69 h 90"/>
                  <a:gd name="T24" fmla="*/ 47 w 90"/>
                  <a:gd name="T25" fmla="*/ 90 h 90"/>
                  <a:gd name="T26" fmla="*/ 56 w 90"/>
                  <a:gd name="T27" fmla="*/ 67 h 90"/>
                  <a:gd name="T28" fmla="*/ 78 w 90"/>
                  <a:gd name="T29" fmla="*/ 75 h 90"/>
                  <a:gd name="T30" fmla="*/ 69 w 90"/>
                  <a:gd name="T31" fmla="*/ 53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6"/>
                      <a:pt x="73" y="34"/>
                      <a:pt x="67" y="34"/>
                    </a:cubicBezTo>
                    <a:cubicBezTo>
                      <a:pt x="76" y="24"/>
                      <a:pt x="75" y="12"/>
                      <a:pt x="75" y="12"/>
                    </a:cubicBezTo>
                    <a:cubicBezTo>
                      <a:pt x="64" y="13"/>
                      <a:pt x="57" y="17"/>
                      <a:pt x="52" y="22"/>
                    </a:cubicBezTo>
                    <a:cubicBezTo>
                      <a:pt x="51" y="9"/>
                      <a:pt x="43" y="0"/>
                      <a:pt x="43" y="0"/>
                    </a:cubicBezTo>
                    <a:cubicBezTo>
                      <a:pt x="36" y="9"/>
                      <a:pt x="33" y="17"/>
                      <a:pt x="33" y="23"/>
                    </a:cubicBezTo>
                    <a:cubicBezTo>
                      <a:pt x="24" y="15"/>
                      <a:pt x="12" y="15"/>
                      <a:pt x="12" y="15"/>
                    </a:cubicBezTo>
                    <a:cubicBezTo>
                      <a:pt x="13" y="26"/>
                      <a:pt x="16" y="33"/>
                      <a:pt x="21" y="38"/>
                    </a:cubicBezTo>
                    <a:cubicBezTo>
                      <a:pt x="8" y="39"/>
                      <a:pt x="0" y="48"/>
                      <a:pt x="0" y="48"/>
                    </a:cubicBezTo>
                    <a:cubicBezTo>
                      <a:pt x="9" y="55"/>
                      <a:pt x="16" y="57"/>
                      <a:pt x="23" y="57"/>
                    </a:cubicBezTo>
                    <a:cubicBezTo>
                      <a:pt x="14" y="67"/>
                      <a:pt x="15" y="79"/>
                      <a:pt x="15" y="79"/>
                    </a:cubicBezTo>
                    <a:cubicBezTo>
                      <a:pt x="26" y="78"/>
                      <a:pt x="33" y="74"/>
                      <a:pt x="37" y="69"/>
                    </a:cubicBezTo>
                    <a:cubicBezTo>
                      <a:pt x="38" y="82"/>
                      <a:pt x="47" y="90"/>
                      <a:pt x="47" y="90"/>
                    </a:cubicBezTo>
                    <a:cubicBezTo>
                      <a:pt x="54" y="82"/>
                      <a:pt x="57" y="74"/>
                      <a:pt x="56" y="67"/>
                    </a:cubicBezTo>
                    <a:cubicBezTo>
                      <a:pt x="66" y="76"/>
                      <a:pt x="78" y="75"/>
                      <a:pt x="78" y="75"/>
                    </a:cubicBezTo>
                    <a:cubicBezTo>
                      <a:pt x="77" y="64"/>
                      <a:pt x="73" y="57"/>
                      <a:pt x="69" y="53"/>
                    </a:cubicBezTo>
                    <a:cubicBezTo>
                      <a:pt x="82" y="52"/>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Oval 152"/>
              <p:cNvSpPr>
                <a:spLocks noChangeArrowheads="1"/>
              </p:cNvSpPr>
              <p:nvPr/>
            </p:nvSpPr>
            <p:spPr bwMode="auto">
              <a:xfrm>
                <a:off x="3293" y="3122"/>
                <a:ext cx="74"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53"/>
              <p:cNvSpPr/>
              <p:nvPr/>
            </p:nvSpPr>
            <p:spPr bwMode="auto">
              <a:xfrm>
                <a:off x="3467" y="3008"/>
                <a:ext cx="236" cy="250"/>
              </a:xfrm>
              <a:custGeom>
                <a:avLst/>
                <a:gdLst>
                  <a:gd name="T0" fmla="*/ 90 w 90"/>
                  <a:gd name="T1" fmla="*/ 43 h 90"/>
                  <a:gd name="T2" fmla="*/ 67 w 90"/>
                  <a:gd name="T3" fmla="*/ 33 h 90"/>
                  <a:gd name="T4" fmla="*/ 75 w 90"/>
                  <a:gd name="T5" fmla="*/ 12 h 90"/>
                  <a:gd name="T6" fmla="*/ 52 w 90"/>
                  <a:gd name="T7" fmla="*/ 21 h 90"/>
                  <a:gd name="T8" fmla="*/ 43 w 90"/>
                  <a:gd name="T9" fmla="*/ 0 h 90"/>
                  <a:gd name="T10" fmla="*/ 33 w 90"/>
                  <a:gd name="T11" fmla="*/ 23 h 90"/>
                  <a:gd name="T12" fmla="*/ 12 w 90"/>
                  <a:gd name="T13" fmla="*/ 15 h 90"/>
                  <a:gd name="T14" fmla="*/ 21 w 90"/>
                  <a:gd name="T15" fmla="*/ 37 h 90"/>
                  <a:gd name="T16" fmla="*/ 0 w 90"/>
                  <a:gd name="T17" fmla="*/ 47 h 90"/>
                  <a:gd name="T18" fmla="*/ 23 w 90"/>
                  <a:gd name="T19" fmla="*/ 56 h 90"/>
                  <a:gd name="T20" fmla="*/ 15 w 90"/>
                  <a:gd name="T21" fmla="*/ 78 h 90"/>
                  <a:gd name="T22" fmla="*/ 37 w 90"/>
                  <a:gd name="T23" fmla="*/ 69 h 90"/>
                  <a:gd name="T24" fmla="*/ 47 w 90"/>
                  <a:gd name="T25" fmla="*/ 90 h 90"/>
                  <a:gd name="T26" fmla="*/ 56 w 90"/>
                  <a:gd name="T27" fmla="*/ 67 h 90"/>
                  <a:gd name="T28" fmla="*/ 78 w 90"/>
                  <a:gd name="T29" fmla="*/ 75 h 90"/>
                  <a:gd name="T30" fmla="*/ 69 w 90"/>
                  <a:gd name="T31" fmla="*/ 52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5"/>
                      <a:pt x="73" y="33"/>
                      <a:pt x="67" y="33"/>
                    </a:cubicBezTo>
                    <a:cubicBezTo>
                      <a:pt x="76" y="24"/>
                      <a:pt x="75" y="12"/>
                      <a:pt x="75" y="12"/>
                    </a:cubicBezTo>
                    <a:cubicBezTo>
                      <a:pt x="64" y="13"/>
                      <a:pt x="57" y="16"/>
                      <a:pt x="52" y="21"/>
                    </a:cubicBezTo>
                    <a:cubicBezTo>
                      <a:pt x="51" y="8"/>
                      <a:pt x="43" y="0"/>
                      <a:pt x="43" y="0"/>
                    </a:cubicBezTo>
                    <a:cubicBezTo>
                      <a:pt x="36" y="9"/>
                      <a:pt x="33" y="16"/>
                      <a:pt x="33" y="23"/>
                    </a:cubicBezTo>
                    <a:cubicBezTo>
                      <a:pt x="24" y="14"/>
                      <a:pt x="12" y="15"/>
                      <a:pt x="12" y="15"/>
                    </a:cubicBezTo>
                    <a:cubicBezTo>
                      <a:pt x="13" y="26"/>
                      <a:pt x="17" y="33"/>
                      <a:pt x="21" y="37"/>
                    </a:cubicBezTo>
                    <a:cubicBezTo>
                      <a:pt x="8" y="38"/>
                      <a:pt x="0" y="47"/>
                      <a:pt x="0" y="47"/>
                    </a:cubicBezTo>
                    <a:cubicBezTo>
                      <a:pt x="9" y="54"/>
                      <a:pt x="16" y="56"/>
                      <a:pt x="23" y="56"/>
                    </a:cubicBezTo>
                    <a:cubicBezTo>
                      <a:pt x="14" y="66"/>
                      <a:pt x="15" y="78"/>
                      <a:pt x="15" y="78"/>
                    </a:cubicBezTo>
                    <a:cubicBezTo>
                      <a:pt x="26" y="77"/>
                      <a:pt x="33" y="73"/>
                      <a:pt x="37" y="69"/>
                    </a:cubicBezTo>
                    <a:cubicBezTo>
                      <a:pt x="38" y="82"/>
                      <a:pt x="47" y="90"/>
                      <a:pt x="47" y="90"/>
                    </a:cubicBezTo>
                    <a:cubicBezTo>
                      <a:pt x="54" y="81"/>
                      <a:pt x="57" y="73"/>
                      <a:pt x="56" y="67"/>
                    </a:cubicBezTo>
                    <a:cubicBezTo>
                      <a:pt x="66" y="75"/>
                      <a:pt x="78" y="75"/>
                      <a:pt x="78" y="75"/>
                    </a:cubicBezTo>
                    <a:cubicBezTo>
                      <a:pt x="77" y="64"/>
                      <a:pt x="73" y="57"/>
                      <a:pt x="69" y="52"/>
                    </a:cubicBezTo>
                    <a:cubicBezTo>
                      <a:pt x="82" y="51"/>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Oval 154"/>
              <p:cNvSpPr>
                <a:spLocks noChangeArrowheads="1"/>
              </p:cNvSpPr>
              <p:nvPr/>
            </p:nvSpPr>
            <p:spPr bwMode="auto">
              <a:xfrm>
                <a:off x="3548" y="3094"/>
                <a:ext cx="7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55"/>
              <p:cNvSpPr/>
              <p:nvPr/>
            </p:nvSpPr>
            <p:spPr bwMode="auto">
              <a:xfrm>
                <a:off x="3608" y="3322"/>
                <a:ext cx="234" cy="251"/>
              </a:xfrm>
              <a:custGeom>
                <a:avLst/>
                <a:gdLst>
                  <a:gd name="T0" fmla="*/ 89 w 89"/>
                  <a:gd name="T1" fmla="*/ 43 h 90"/>
                  <a:gd name="T2" fmla="*/ 66 w 89"/>
                  <a:gd name="T3" fmla="*/ 33 h 90"/>
                  <a:gd name="T4" fmla="*/ 75 w 89"/>
                  <a:gd name="T5" fmla="*/ 12 h 90"/>
                  <a:gd name="T6" fmla="*/ 52 w 89"/>
                  <a:gd name="T7" fmla="*/ 21 h 90"/>
                  <a:gd name="T8" fmla="*/ 42 w 89"/>
                  <a:gd name="T9" fmla="*/ 0 h 90"/>
                  <a:gd name="T10" fmla="*/ 33 w 89"/>
                  <a:gd name="T11" fmla="*/ 23 h 90"/>
                  <a:gd name="T12" fmla="*/ 11 w 89"/>
                  <a:gd name="T13" fmla="*/ 15 h 90"/>
                  <a:gd name="T14" fmla="*/ 21 w 89"/>
                  <a:gd name="T15" fmla="*/ 37 h 90"/>
                  <a:gd name="T16" fmla="*/ 0 w 89"/>
                  <a:gd name="T17" fmla="*/ 47 h 90"/>
                  <a:gd name="T18" fmla="*/ 22 w 89"/>
                  <a:gd name="T19" fmla="*/ 56 h 90"/>
                  <a:gd name="T20" fmla="*/ 14 w 89"/>
                  <a:gd name="T21" fmla="*/ 78 h 90"/>
                  <a:gd name="T22" fmla="*/ 37 w 89"/>
                  <a:gd name="T23" fmla="*/ 69 h 90"/>
                  <a:gd name="T24" fmla="*/ 47 w 89"/>
                  <a:gd name="T25" fmla="*/ 90 h 90"/>
                  <a:gd name="T26" fmla="*/ 56 w 89"/>
                  <a:gd name="T27" fmla="*/ 67 h 90"/>
                  <a:gd name="T28" fmla="*/ 78 w 89"/>
                  <a:gd name="T29" fmla="*/ 75 h 90"/>
                  <a:gd name="T30" fmla="*/ 68 w 89"/>
                  <a:gd name="T31" fmla="*/ 52 h 90"/>
                  <a:gd name="T32" fmla="*/ 89 w 89"/>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90">
                    <a:moveTo>
                      <a:pt x="89" y="43"/>
                    </a:moveTo>
                    <a:cubicBezTo>
                      <a:pt x="81" y="36"/>
                      <a:pt x="73" y="33"/>
                      <a:pt x="66" y="33"/>
                    </a:cubicBezTo>
                    <a:cubicBezTo>
                      <a:pt x="75" y="24"/>
                      <a:pt x="75" y="12"/>
                      <a:pt x="75" y="12"/>
                    </a:cubicBezTo>
                    <a:cubicBezTo>
                      <a:pt x="63" y="13"/>
                      <a:pt x="56" y="16"/>
                      <a:pt x="52" y="21"/>
                    </a:cubicBezTo>
                    <a:cubicBezTo>
                      <a:pt x="51" y="8"/>
                      <a:pt x="42" y="0"/>
                      <a:pt x="42" y="0"/>
                    </a:cubicBezTo>
                    <a:cubicBezTo>
                      <a:pt x="35" y="9"/>
                      <a:pt x="33" y="16"/>
                      <a:pt x="33" y="23"/>
                    </a:cubicBezTo>
                    <a:cubicBezTo>
                      <a:pt x="23" y="14"/>
                      <a:pt x="11" y="15"/>
                      <a:pt x="11" y="15"/>
                    </a:cubicBezTo>
                    <a:cubicBezTo>
                      <a:pt x="12" y="26"/>
                      <a:pt x="16" y="33"/>
                      <a:pt x="21" y="37"/>
                    </a:cubicBezTo>
                    <a:cubicBezTo>
                      <a:pt x="8" y="38"/>
                      <a:pt x="0" y="47"/>
                      <a:pt x="0" y="47"/>
                    </a:cubicBezTo>
                    <a:cubicBezTo>
                      <a:pt x="8" y="54"/>
                      <a:pt x="16" y="57"/>
                      <a:pt x="22" y="56"/>
                    </a:cubicBezTo>
                    <a:cubicBezTo>
                      <a:pt x="14" y="66"/>
                      <a:pt x="14" y="78"/>
                      <a:pt x="14" y="78"/>
                    </a:cubicBezTo>
                    <a:cubicBezTo>
                      <a:pt x="25" y="77"/>
                      <a:pt x="33" y="73"/>
                      <a:pt x="37" y="69"/>
                    </a:cubicBezTo>
                    <a:cubicBezTo>
                      <a:pt x="38" y="82"/>
                      <a:pt x="47" y="90"/>
                      <a:pt x="47" y="90"/>
                    </a:cubicBezTo>
                    <a:cubicBezTo>
                      <a:pt x="54" y="81"/>
                      <a:pt x="56" y="73"/>
                      <a:pt x="56" y="67"/>
                    </a:cubicBezTo>
                    <a:cubicBezTo>
                      <a:pt x="66" y="75"/>
                      <a:pt x="78" y="75"/>
                      <a:pt x="78" y="75"/>
                    </a:cubicBezTo>
                    <a:cubicBezTo>
                      <a:pt x="77" y="64"/>
                      <a:pt x="73" y="57"/>
                      <a:pt x="68" y="52"/>
                    </a:cubicBezTo>
                    <a:cubicBezTo>
                      <a:pt x="81" y="51"/>
                      <a:pt x="89" y="43"/>
                      <a:pt x="89"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Oval 156"/>
              <p:cNvSpPr>
                <a:spLocks noChangeArrowheads="1"/>
              </p:cNvSpPr>
              <p:nvPr/>
            </p:nvSpPr>
            <p:spPr bwMode="auto">
              <a:xfrm>
                <a:off x="3690" y="3409"/>
                <a:ext cx="71" cy="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57"/>
              <p:cNvSpPr/>
              <p:nvPr/>
            </p:nvSpPr>
            <p:spPr bwMode="auto">
              <a:xfrm>
                <a:off x="3346" y="3403"/>
                <a:ext cx="236" cy="250"/>
              </a:xfrm>
              <a:custGeom>
                <a:avLst/>
                <a:gdLst>
                  <a:gd name="T0" fmla="*/ 90 w 90"/>
                  <a:gd name="T1" fmla="*/ 42 h 90"/>
                  <a:gd name="T2" fmla="*/ 67 w 90"/>
                  <a:gd name="T3" fmla="*/ 33 h 90"/>
                  <a:gd name="T4" fmla="*/ 75 w 90"/>
                  <a:gd name="T5" fmla="*/ 11 h 90"/>
                  <a:gd name="T6" fmla="*/ 53 w 90"/>
                  <a:gd name="T7" fmla="*/ 21 h 90"/>
                  <a:gd name="T8" fmla="*/ 43 w 90"/>
                  <a:gd name="T9" fmla="*/ 0 h 90"/>
                  <a:gd name="T10" fmla="*/ 34 w 90"/>
                  <a:gd name="T11" fmla="*/ 23 h 90"/>
                  <a:gd name="T12" fmla="*/ 12 w 90"/>
                  <a:gd name="T13" fmla="*/ 15 h 90"/>
                  <a:gd name="T14" fmla="*/ 21 w 90"/>
                  <a:gd name="T15" fmla="*/ 37 h 90"/>
                  <a:gd name="T16" fmla="*/ 0 w 90"/>
                  <a:gd name="T17" fmla="*/ 47 h 90"/>
                  <a:gd name="T18" fmla="*/ 23 w 90"/>
                  <a:gd name="T19" fmla="*/ 56 h 90"/>
                  <a:gd name="T20" fmla="*/ 15 w 90"/>
                  <a:gd name="T21" fmla="*/ 78 h 90"/>
                  <a:gd name="T22" fmla="*/ 38 w 90"/>
                  <a:gd name="T23" fmla="*/ 68 h 90"/>
                  <a:gd name="T24" fmla="*/ 47 w 90"/>
                  <a:gd name="T25" fmla="*/ 90 h 90"/>
                  <a:gd name="T26" fmla="*/ 57 w 90"/>
                  <a:gd name="T27" fmla="*/ 67 h 90"/>
                  <a:gd name="T28" fmla="*/ 78 w 90"/>
                  <a:gd name="T29" fmla="*/ 75 h 90"/>
                  <a:gd name="T30" fmla="*/ 69 w 90"/>
                  <a:gd name="T31" fmla="*/ 52 h 90"/>
                  <a:gd name="T32" fmla="*/ 90 w 90"/>
                  <a:gd name="T33"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2"/>
                    </a:moveTo>
                    <a:cubicBezTo>
                      <a:pt x="81" y="35"/>
                      <a:pt x="74" y="33"/>
                      <a:pt x="67" y="33"/>
                    </a:cubicBezTo>
                    <a:cubicBezTo>
                      <a:pt x="76" y="23"/>
                      <a:pt x="75" y="11"/>
                      <a:pt x="75" y="11"/>
                    </a:cubicBezTo>
                    <a:cubicBezTo>
                      <a:pt x="64" y="12"/>
                      <a:pt x="57" y="16"/>
                      <a:pt x="53" y="21"/>
                    </a:cubicBezTo>
                    <a:cubicBezTo>
                      <a:pt x="52" y="8"/>
                      <a:pt x="43" y="0"/>
                      <a:pt x="43" y="0"/>
                    </a:cubicBezTo>
                    <a:cubicBezTo>
                      <a:pt x="36" y="8"/>
                      <a:pt x="34" y="16"/>
                      <a:pt x="34" y="23"/>
                    </a:cubicBezTo>
                    <a:cubicBezTo>
                      <a:pt x="24" y="14"/>
                      <a:pt x="12" y="15"/>
                      <a:pt x="12" y="15"/>
                    </a:cubicBezTo>
                    <a:cubicBezTo>
                      <a:pt x="13" y="26"/>
                      <a:pt x="17" y="33"/>
                      <a:pt x="21" y="37"/>
                    </a:cubicBezTo>
                    <a:cubicBezTo>
                      <a:pt x="8" y="38"/>
                      <a:pt x="0" y="47"/>
                      <a:pt x="0" y="47"/>
                    </a:cubicBezTo>
                    <a:cubicBezTo>
                      <a:pt x="9" y="54"/>
                      <a:pt x="17" y="56"/>
                      <a:pt x="23" y="56"/>
                    </a:cubicBezTo>
                    <a:cubicBezTo>
                      <a:pt x="15" y="66"/>
                      <a:pt x="15" y="78"/>
                      <a:pt x="15" y="78"/>
                    </a:cubicBezTo>
                    <a:cubicBezTo>
                      <a:pt x="26" y="77"/>
                      <a:pt x="33" y="73"/>
                      <a:pt x="38" y="68"/>
                    </a:cubicBezTo>
                    <a:cubicBezTo>
                      <a:pt x="39" y="81"/>
                      <a:pt x="47" y="90"/>
                      <a:pt x="47" y="90"/>
                    </a:cubicBezTo>
                    <a:cubicBezTo>
                      <a:pt x="55" y="81"/>
                      <a:pt x="57" y="73"/>
                      <a:pt x="57" y="67"/>
                    </a:cubicBezTo>
                    <a:cubicBezTo>
                      <a:pt x="66" y="75"/>
                      <a:pt x="78" y="75"/>
                      <a:pt x="78" y="75"/>
                    </a:cubicBezTo>
                    <a:cubicBezTo>
                      <a:pt x="77" y="64"/>
                      <a:pt x="74" y="57"/>
                      <a:pt x="69" y="52"/>
                    </a:cubicBezTo>
                    <a:cubicBezTo>
                      <a:pt x="82" y="51"/>
                      <a:pt x="90" y="42"/>
                      <a:pt x="90" y="42"/>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Oval 158"/>
              <p:cNvSpPr>
                <a:spLocks noChangeArrowheads="1"/>
              </p:cNvSpPr>
              <p:nvPr/>
            </p:nvSpPr>
            <p:spPr bwMode="auto">
              <a:xfrm>
                <a:off x="3427" y="3489"/>
                <a:ext cx="74"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59"/>
              <p:cNvSpPr/>
              <p:nvPr/>
            </p:nvSpPr>
            <p:spPr bwMode="auto">
              <a:xfrm>
                <a:off x="3080" y="3292"/>
                <a:ext cx="237" cy="250"/>
              </a:xfrm>
              <a:custGeom>
                <a:avLst/>
                <a:gdLst>
                  <a:gd name="T0" fmla="*/ 90 w 90"/>
                  <a:gd name="T1" fmla="*/ 43 h 90"/>
                  <a:gd name="T2" fmla="*/ 67 w 90"/>
                  <a:gd name="T3" fmla="*/ 33 h 90"/>
                  <a:gd name="T4" fmla="*/ 75 w 90"/>
                  <a:gd name="T5" fmla="*/ 12 h 90"/>
                  <a:gd name="T6" fmla="*/ 52 w 90"/>
                  <a:gd name="T7" fmla="*/ 21 h 90"/>
                  <a:gd name="T8" fmla="*/ 43 w 90"/>
                  <a:gd name="T9" fmla="*/ 0 h 90"/>
                  <a:gd name="T10" fmla="*/ 33 w 90"/>
                  <a:gd name="T11" fmla="*/ 23 h 90"/>
                  <a:gd name="T12" fmla="*/ 11 w 90"/>
                  <a:gd name="T13" fmla="*/ 15 h 90"/>
                  <a:gd name="T14" fmla="*/ 21 w 90"/>
                  <a:gd name="T15" fmla="*/ 37 h 90"/>
                  <a:gd name="T16" fmla="*/ 0 w 90"/>
                  <a:gd name="T17" fmla="*/ 47 h 90"/>
                  <a:gd name="T18" fmla="*/ 23 w 90"/>
                  <a:gd name="T19" fmla="*/ 56 h 90"/>
                  <a:gd name="T20" fmla="*/ 15 w 90"/>
                  <a:gd name="T21" fmla="*/ 78 h 90"/>
                  <a:gd name="T22" fmla="*/ 37 w 90"/>
                  <a:gd name="T23" fmla="*/ 69 h 90"/>
                  <a:gd name="T24" fmla="*/ 47 w 90"/>
                  <a:gd name="T25" fmla="*/ 90 h 90"/>
                  <a:gd name="T26" fmla="*/ 56 w 90"/>
                  <a:gd name="T27" fmla="*/ 67 h 90"/>
                  <a:gd name="T28" fmla="*/ 78 w 90"/>
                  <a:gd name="T29" fmla="*/ 75 h 90"/>
                  <a:gd name="T30" fmla="*/ 68 w 90"/>
                  <a:gd name="T31" fmla="*/ 52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5"/>
                      <a:pt x="73" y="33"/>
                      <a:pt x="67" y="33"/>
                    </a:cubicBezTo>
                    <a:cubicBezTo>
                      <a:pt x="75" y="24"/>
                      <a:pt x="75" y="12"/>
                      <a:pt x="75" y="12"/>
                    </a:cubicBezTo>
                    <a:cubicBezTo>
                      <a:pt x="64" y="13"/>
                      <a:pt x="57" y="16"/>
                      <a:pt x="52" y="21"/>
                    </a:cubicBezTo>
                    <a:cubicBezTo>
                      <a:pt x="51" y="8"/>
                      <a:pt x="43" y="0"/>
                      <a:pt x="43" y="0"/>
                    </a:cubicBezTo>
                    <a:cubicBezTo>
                      <a:pt x="35" y="9"/>
                      <a:pt x="33" y="16"/>
                      <a:pt x="33" y="23"/>
                    </a:cubicBezTo>
                    <a:cubicBezTo>
                      <a:pt x="23" y="14"/>
                      <a:pt x="11" y="15"/>
                      <a:pt x="11" y="15"/>
                    </a:cubicBezTo>
                    <a:cubicBezTo>
                      <a:pt x="13" y="26"/>
                      <a:pt x="16" y="33"/>
                      <a:pt x="21" y="37"/>
                    </a:cubicBezTo>
                    <a:cubicBezTo>
                      <a:pt x="8" y="38"/>
                      <a:pt x="0" y="47"/>
                      <a:pt x="0" y="47"/>
                    </a:cubicBezTo>
                    <a:cubicBezTo>
                      <a:pt x="9" y="54"/>
                      <a:pt x="16" y="56"/>
                      <a:pt x="23" y="56"/>
                    </a:cubicBezTo>
                    <a:cubicBezTo>
                      <a:pt x="14" y="66"/>
                      <a:pt x="15" y="78"/>
                      <a:pt x="15" y="78"/>
                    </a:cubicBezTo>
                    <a:cubicBezTo>
                      <a:pt x="26" y="77"/>
                      <a:pt x="33" y="73"/>
                      <a:pt x="37" y="69"/>
                    </a:cubicBezTo>
                    <a:cubicBezTo>
                      <a:pt x="38" y="82"/>
                      <a:pt x="47" y="90"/>
                      <a:pt x="47" y="90"/>
                    </a:cubicBezTo>
                    <a:cubicBezTo>
                      <a:pt x="54" y="81"/>
                      <a:pt x="56" y="73"/>
                      <a:pt x="56" y="67"/>
                    </a:cubicBezTo>
                    <a:cubicBezTo>
                      <a:pt x="66" y="75"/>
                      <a:pt x="78" y="75"/>
                      <a:pt x="78" y="75"/>
                    </a:cubicBezTo>
                    <a:cubicBezTo>
                      <a:pt x="77" y="64"/>
                      <a:pt x="73" y="57"/>
                      <a:pt x="68" y="52"/>
                    </a:cubicBezTo>
                    <a:cubicBezTo>
                      <a:pt x="82" y="51"/>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Oval 160"/>
              <p:cNvSpPr>
                <a:spLocks noChangeArrowheads="1"/>
              </p:cNvSpPr>
              <p:nvPr/>
            </p:nvSpPr>
            <p:spPr bwMode="auto">
              <a:xfrm>
                <a:off x="3162" y="3378"/>
                <a:ext cx="7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61"/>
              <p:cNvSpPr/>
              <p:nvPr/>
            </p:nvSpPr>
            <p:spPr bwMode="auto">
              <a:xfrm>
                <a:off x="2763" y="3903"/>
                <a:ext cx="144" cy="415"/>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162"/>
              <p:cNvSpPr/>
              <p:nvPr/>
            </p:nvSpPr>
            <p:spPr bwMode="auto">
              <a:xfrm>
                <a:off x="2587" y="3937"/>
                <a:ext cx="239" cy="336"/>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163"/>
              <p:cNvSpPr/>
              <p:nvPr/>
            </p:nvSpPr>
            <p:spPr bwMode="auto">
              <a:xfrm>
                <a:off x="2836" y="3692"/>
                <a:ext cx="118" cy="172"/>
              </a:xfrm>
              <a:custGeom>
                <a:avLst/>
                <a:gdLst>
                  <a:gd name="T0" fmla="*/ 34 w 45"/>
                  <a:gd name="T1" fmla="*/ 1 h 62"/>
                  <a:gd name="T2" fmla="*/ 23 w 45"/>
                  <a:gd name="T3" fmla="*/ 9 h 62"/>
                  <a:gd name="T4" fmla="*/ 11 w 45"/>
                  <a:gd name="T5" fmla="*/ 1 h 62"/>
                  <a:gd name="T6" fmla="*/ 23 w 45"/>
                  <a:gd name="T7" fmla="*/ 62 h 62"/>
                  <a:gd name="T8" fmla="*/ 34 w 45"/>
                  <a:gd name="T9" fmla="*/ 1 h 62"/>
                </a:gdLst>
                <a:ahLst/>
                <a:cxnLst>
                  <a:cxn ang="0">
                    <a:pos x="T0" y="T1"/>
                  </a:cxn>
                  <a:cxn ang="0">
                    <a:pos x="T2" y="T3"/>
                  </a:cxn>
                  <a:cxn ang="0">
                    <a:pos x="T4" y="T5"/>
                  </a:cxn>
                  <a:cxn ang="0">
                    <a:pos x="T6" y="T7"/>
                  </a:cxn>
                  <a:cxn ang="0">
                    <a:pos x="T8" y="T9"/>
                  </a:cxn>
                </a:cxnLst>
                <a:rect l="0" t="0" r="r" b="b"/>
                <a:pathLst>
                  <a:path w="45" h="62">
                    <a:moveTo>
                      <a:pt x="34" y="1"/>
                    </a:moveTo>
                    <a:cubicBezTo>
                      <a:pt x="26" y="0"/>
                      <a:pt x="28" y="9"/>
                      <a:pt x="23" y="9"/>
                    </a:cubicBezTo>
                    <a:cubicBezTo>
                      <a:pt x="17" y="9"/>
                      <a:pt x="19" y="0"/>
                      <a:pt x="11" y="1"/>
                    </a:cubicBezTo>
                    <a:cubicBezTo>
                      <a:pt x="3" y="1"/>
                      <a:pt x="0" y="16"/>
                      <a:pt x="23" y="62"/>
                    </a:cubicBezTo>
                    <a:cubicBezTo>
                      <a:pt x="45" y="14"/>
                      <a:pt x="42" y="1"/>
                      <a:pt x="34" y="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164"/>
              <p:cNvSpPr/>
              <p:nvPr/>
            </p:nvSpPr>
            <p:spPr bwMode="auto">
              <a:xfrm>
                <a:off x="2747" y="3706"/>
                <a:ext cx="150" cy="158"/>
              </a:xfrm>
              <a:custGeom>
                <a:avLst/>
                <a:gdLst>
                  <a:gd name="T0" fmla="*/ 22 w 57"/>
                  <a:gd name="T1" fmla="*/ 6 h 57"/>
                  <a:gd name="T2" fmla="*/ 19 w 57"/>
                  <a:gd name="T3" fmla="*/ 19 h 57"/>
                  <a:gd name="T4" fmla="*/ 13 w 57"/>
                  <a:gd name="T5" fmla="*/ 20 h 57"/>
                  <a:gd name="T6" fmla="*/ 5 w 57"/>
                  <a:gd name="T7" fmla="*/ 22 h 57"/>
                  <a:gd name="T8" fmla="*/ 57 w 57"/>
                  <a:gd name="T9" fmla="*/ 57 h 57"/>
                  <a:gd name="T10" fmla="*/ 22 w 57"/>
                  <a:gd name="T11" fmla="*/ 6 h 57"/>
                </a:gdLst>
                <a:ahLst/>
                <a:cxnLst>
                  <a:cxn ang="0">
                    <a:pos x="T0" y="T1"/>
                  </a:cxn>
                  <a:cxn ang="0">
                    <a:pos x="T2" y="T3"/>
                  </a:cxn>
                  <a:cxn ang="0">
                    <a:pos x="T4" y="T5"/>
                  </a:cxn>
                  <a:cxn ang="0">
                    <a:pos x="T6" y="T7"/>
                  </a:cxn>
                  <a:cxn ang="0">
                    <a:pos x="T8" y="T9"/>
                  </a:cxn>
                  <a:cxn ang="0">
                    <a:pos x="T10" y="T11"/>
                  </a:cxn>
                </a:cxnLst>
                <a:rect l="0" t="0" r="r" b="b"/>
                <a:pathLst>
                  <a:path w="57" h="57">
                    <a:moveTo>
                      <a:pt x="22" y="6"/>
                    </a:moveTo>
                    <a:cubicBezTo>
                      <a:pt x="16" y="11"/>
                      <a:pt x="23" y="15"/>
                      <a:pt x="19" y="19"/>
                    </a:cubicBezTo>
                    <a:cubicBezTo>
                      <a:pt x="17" y="21"/>
                      <a:pt x="15" y="20"/>
                      <a:pt x="13" y="20"/>
                    </a:cubicBezTo>
                    <a:cubicBezTo>
                      <a:pt x="11" y="19"/>
                      <a:pt x="8" y="19"/>
                      <a:pt x="5" y="22"/>
                    </a:cubicBezTo>
                    <a:cubicBezTo>
                      <a:pt x="0" y="28"/>
                      <a:pt x="8" y="40"/>
                      <a:pt x="57" y="57"/>
                    </a:cubicBezTo>
                    <a:cubicBezTo>
                      <a:pt x="38" y="7"/>
                      <a:pt x="27" y="0"/>
                      <a:pt x="22" y="6"/>
                    </a:cubicBezTo>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65"/>
              <p:cNvSpPr/>
              <p:nvPr/>
            </p:nvSpPr>
            <p:spPr bwMode="auto">
              <a:xfrm>
                <a:off x="2734" y="3803"/>
                <a:ext cx="163" cy="123"/>
              </a:xfrm>
              <a:custGeom>
                <a:avLst/>
                <a:gdLst>
                  <a:gd name="T0" fmla="*/ 0 w 62"/>
                  <a:gd name="T1" fmla="*/ 10 h 44"/>
                  <a:gd name="T2" fmla="*/ 8 w 62"/>
                  <a:gd name="T3" fmla="*/ 22 h 44"/>
                  <a:gd name="T4" fmla="*/ 0 w 62"/>
                  <a:gd name="T5" fmla="*/ 34 h 44"/>
                  <a:gd name="T6" fmla="*/ 62 w 62"/>
                  <a:gd name="T7" fmla="*/ 22 h 44"/>
                  <a:gd name="T8" fmla="*/ 0 w 62"/>
                  <a:gd name="T9" fmla="*/ 10 h 44"/>
                </a:gdLst>
                <a:ahLst/>
                <a:cxnLst>
                  <a:cxn ang="0">
                    <a:pos x="T0" y="T1"/>
                  </a:cxn>
                  <a:cxn ang="0">
                    <a:pos x="T2" y="T3"/>
                  </a:cxn>
                  <a:cxn ang="0">
                    <a:pos x="T4" y="T5"/>
                  </a:cxn>
                  <a:cxn ang="0">
                    <a:pos x="T6" y="T7"/>
                  </a:cxn>
                  <a:cxn ang="0">
                    <a:pos x="T8" y="T9"/>
                  </a:cxn>
                </a:cxnLst>
                <a:rect l="0" t="0" r="r" b="b"/>
                <a:pathLst>
                  <a:path w="62" h="44">
                    <a:moveTo>
                      <a:pt x="0" y="10"/>
                    </a:moveTo>
                    <a:cubicBezTo>
                      <a:pt x="0" y="18"/>
                      <a:pt x="8" y="17"/>
                      <a:pt x="8" y="22"/>
                    </a:cubicBezTo>
                    <a:cubicBezTo>
                      <a:pt x="8" y="27"/>
                      <a:pt x="0" y="26"/>
                      <a:pt x="0" y="34"/>
                    </a:cubicBezTo>
                    <a:cubicBezTo>
                      <a:pt x="1" y="41"/>
                      <a:pt x="16" y="44"/>
                      <a:pt x="62" y="22"/>
                    </a:cubicBezTo>
                    <a:cubicBezTo>
                      <a:pt x="13" y="0"/>
                      <a:pt x="1" y="3"/>
                      <a:pt x="0" y="1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66"/>
              <p:cNvSpPr/>
              <p:nvPr/>
            </p:nvSpPr>
            <p:spPr bwMode="auto">
              <a:xfrm>
                <a:off x="2747" y="3864"/>
                <a:ext cx="150" cy="159"/>
              </a:xfrm>
              <a:custGeom>
                <a:avLst/>
                <a:gdLst>
                  <a:gd name="T0" fmla="*/ 5 w 57"/>
                  <a:gd name="T1" fmla="*/ 35 h 57"/>
                  <a:gd name="T2" fmla="*/ 19 w 57"/>
                  <a:gd name="T3" fmla="*/ 38 h 57"/>
                  <a:gd name="T4" fmla="*/ 22 w 57"/>
                  <a:gd name="T5" fmla="*/ 51 h 57"/>
                  <a:gd name="T6" fmla="*/ 57 w 57"/>
                  <a:gd name="T7" fmla="*/ 0 h 57"/>
                  <a:gd name="T8" fmla="*/ 5 w 57"/>
                  <a:gd name="T9" fmla="*/ 35 h 57"/>
                </a:gdLst>
                <a:ahLst/>
                <a:cxnLst>
                  <a:cxn ang="0">
                    <a:pos x="T0" y="T1"/>
                  </a:cxn>
                  <a:cxn ang="0">
                    <a:pos x="T2" y="T3"/>
                  </a:cxn>
                  <a:cxn ang="0">
                    <a:pos x="T4" y="T5"/>
                  </a:cxn>
                  <a:cxn ang="0">
                    <a:pos x="T6" y="T7"/>
                  </a:cxn>
                  <a:cxn ang="0">
                    <a:pos x="T8" y="T9"/>
                  </a:cxn>
                </a:cxnLst>
                <a:rect l="0" t="0" r="r" b="b"/>
                <a:pathLst>
                  <a:path w="57" h="57">
                    <a:moveTo>
                      <a:pt x="5" y="35"/>
                    </a:moveTo>
                    <a:cubicBezTo>
                      <a:pt x="10" y="41"/>
                      <a:pt x="15" y="34"/>
                      <a:pt x="19" y="38"/>
                    </a:cubicBezTo>
                    <a:cubicBezTo>
                      <a:pt x="23" y="41"/>
                      <a:pt x="16" y="46"/>
                      <a:pt x="22" y="51"/>
                    </a:cubicBezTo>
                    <a:cubicBezTo>
                      <a:pt x="27" y="57"/>
                      <a:pt x="40" y="48"/>
                      <a:pt x="57" y="0"/>
                    </a:cubicBezTo>
                    <a:cubicBezTo>
                      <a:pt x="7" y="18"/>
                      <a:pt x="0" y="29"/>
                      <a:pt x="5" y="3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67"/>
              <p:cNvSpPr/>
              <p:nvPr/>
            </p:nvSpPr>
            <p:spPr bwMode="auto">
              <a:xfrm>
                <a:off x="2836" y="3864"/>
                <a:ext cx="118" cy="170"/>
              </a:xfrm>
              <a:custGeom>
                <a:avLst/>
                <a:gdLst>
                  <a:gd name="T0" fmla="*/ 11 w 45"/>
                  <a:gd name="T1" fmla="*/ 61 h 61"/>
                  <a:gd name="T2" fmla="*/ 23 w 45"/>
                  <a:gd name="T3" fmla="*/ 53 h 61"/>
                  <a:gd name="T4" fmla="*/ 34 w 45"/>
                  <a:gd name="T5" fmla="*/ 61 h 61"/>
                  <a:gd name="T6" fmla="*/ 23 w 45"/>
                  <a:gd name="T7" fmla="*/ 0 h 61"/>
                  <a:gd name="T8" fmla="*/ 11 w 45"/>
                  <a:gd name="T9" fmla="*/ 61 h 61"/>
                </a:gdLst>
                <a:ahLst/>
                <a:cxnLst>
                  <a:cxn ang="0">
                    <a:pos x="T0" y="T1"/>
                  </a:cxn>
                  <a:cxn ang="0">
                    <a:pos x="T2" y="T3"/>
                  </a:cxn>
                  <a:cxn ang="0">
                    <a:pos x="T4" y="T5"/>
                  </a:cxn>
                  <a:cxn ang="0">
                    <a:pos x="T6" y="T7"/>
                  </a:cxn>
                  <a:cxn ang="0">
                    <a:pos x="T8" y="T9"/>
                  </a:cxn>
                </a:cxnLst>
                <a:rect l="0" t="0" r="r" b="b"/>
                <a:pathLst>
                  <a:path w="45" h="61">
                    <a:moveTo>
                      <a:pt x="11" y="61"/>
                    </a:moveTo>
                    <a:cubicBezTo>
                      <a:pt x="19" y="61"/>
                      <a:pt x="17" y="53"/>
                      <a:pt x="23" y="53"/>
                    </a:cubicBezTo>
                    <a:cubicBezTo>
                      <a:pt x="28" y="53"/>
                      <a:pt x="26" y="61"/>
                      <a:pt x="34" y="61"/>
                    </a:cubicBezTo>
                    <a:cubicBezTo>
                      <a:pt x="42" y="61"/>
                      <a:pt x="45" y="46"/>
                      <a:pt x="23" y="0"/>
                    </a:cubicBezTo>
                    <a:cubicBezTo>
                      <a:pt x="0" y="48"/>
                      <a:pt x="3" y="61"/>
                      <a:pt x="11" y="6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68"/>
              <p:cNvSpPr/>
              <p:nvPr/>
            </p:nvSpPr>
            <p:spPr bwMode="auto">
              <a:xfrm>
                <a:off x="2897" y="3864"/>
                <a:ext cx="147" cy="159"/>
              </a:xfrm>
              <a:custGeom>
                <a:avLst/>
                <a:gdLst>
                  <a:gd name="T0" fmla="*/ 35 w 56"/>
                  <a:gd name="T1" fmla="*/ 51 h 57"/>
                  <a:gd name="T2" fmla="*/ 37 w 56"/>
                  <a:gd name="T3" fmla="*/ 38 h 57"/>
                  <a:gd name="T4" fmla="*/ 51 w 56"/>
                  <a:gd name="T5" fmla="*/ 35 h 57"/>
                  <a:gd name="T6" fmla="*/ 0 w 56"/>
                  <a:gd name="T7" fmla="*/ 0 h 57"/>
                  <a:gd name="T8" fmla="*/ 35 w 56"/>
                  <a:gd name="T9" fmla="*/ 51 h 57"/>
                </a:gdLst>
                <a:ahLst/>
                <a:cxnLst>
                  <a:cxn ang="0">
                    <a:pos x="T0" y="T1"/>
                  </a:cxn>
                  <a:cxn ang="0">
                    <a:pos x="T2" y="T3"/>
                  </a:cxn>
                  <a:cxn ang="0">
                    <a:pos x="T4" y="T5"/>
                  </a:cxn>
                  <a:cxn ang="0">
                    <a:pos x="T6" y="T7"/>
                  </a:cxn>
                  <a:cxn ang="0">
                    <a:pos x="T8" y="T9"/>
                  </a:cxn>
                </a:cxnLst>
                <a:rect l="0" t="0" r="r" b="b"/>
                <a:pathLst>
                  <a:path w="56" h="57">
                    <a:moveTo>
                      <a:pt x="35" y="51"/>
                    </a:moveTo>
                    <a:cubicBezTo>
                      <a:pt x="40" y="46"/>
                      <a:pt x="34" y="41"/>
                      <a:pt x="37" y="38"/>
                    </a:cubicBezTo>
                    <a:cubicBezTo>
                      <a:pt x="41" y="34"/>
                      <a:pt x="46" y="41"/>
                      <a:pt x="51" y="35"/>
                    </a:cubicBezTo>
                    <a:cubicBezTo>
                      <a:pt x="56" y="29"/>
                      <a:pt x="48" y="17"/>
                      <a:pt x="0" y="0"/>
                    </a:cubicBezTo>
                    <a:cubicBezTo>
                      <a:pt x="18" y="50"/>
                      <a:pt x="29" y="57"/>
                      <a:pt x="35" y="5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69"/>
              <p:cNvSpPr/>
              <p:nvPr/>
            </p:nvSpPr>
            <p:spPr bwMode="auto">
              <a:xfrm>
                <a:off x="2897" y="3801"/>
                <a:ext cx="160" cy="125"/>
              </a:xfrm>
              <a:custGeom>
                <a:avLst/>
                <a:gdLst>
                  <a:gd name="T0" fmla="*/ 61 w 61"/>
                  <a:gd name="T1" fmla="*/ 35 h 45"/>
                  <a:gd name="T2" fmla="*/ 53 w 61"/>
                  <a:gd name="T3" fmla="*/ 23 h 45"/>
                  <a:gd name="T4" fmla="*/ 61 w 61"/>
                  <a:gd name="T5" fmla="*/ 11 h 45"/>
                  <a:gd name="T6" fmla="*/ 0 w 61"/>
                  <a:gd name="T7" fmla="*/ 23 h 45"/>
                  <a:gd name="T8" fmla="*/ 61 w 61"/>
                  <a:gd name="T9" fmla="*/ 35 h 45"/>
                </a:gdLst>
                <a:ahLst/>
                <a:cxnLst>
                  <a:cxn ang="0">
                    <a:pos x="T0" y="T1"/>
                  </a:cxn>
                  <a:cxn ang="0">
                    <a:pos x="T2" y="T3"/>
                  </a:cxn>
                  <a:cxn ang="0">
                    <a:pos x="T4" y="T5"/>
                  </a:cxn>
                  <a:cxn ang="0">
                    <a:pos x="T6" y="T7"/>
                  </a:cxn>
                  <a:cxn ang="0">
                    <a:pos x="T8" y="T9"/>
                  </a:cxn>
                </a:cxnLst>
                <a:rect l="0" t="0" r="r" b="b"/>
                <a:pathLst>
                  <a:path w="61" h="45">
                    <a:moveTo>
                      <a:pt x="61" y="35"/>
                    </a:moveTo>
                    <a:cubicBezTo>
                      <a:pt x="61" y="27"/>
                      <a:pt x="53" y="28"/>
                      <a:pt x="53" y="23"/>
                    </a:cubicBezTo>
                    <a:cubicBezTo>
                      <a:pt x="53" y="18"/>
                      <a:pt x="61" y="19"/>
                      <a:pt x="61" y="11"/>
                    </a:cubicBezTo>
                    <a:cubicBezTo>
                      <a:pt x="60" y="4"/>
                      <a:pt x="46" y="0"/>
                      <a:pt x="0" y="23"/>
                    </a:cubicBezTo>
                    <a:cubicBezTo>
                      <a:pt x="48" y="45"/>
                      <a:pt x="60" y="42"/>
                      <a:pt x="61" y="3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70"/>
              <p:cNvSpPr/>
              <p:nvPr/>
            </p:nvSpPr>
            <p:spPr bwMode="auto">
              <a:xfrm>
                <a:off x="2897" y="3706"/>
                <a:ext cx="147" cy="158"/>
              </a:xfrm>
              <a:custGeom>
                <a:avLst/>
                <a:gdLst>
                  <a:gd name="T0" fmla="*/ 51 w 56"/>
                  <a:gd name="T1" fmla="*/ 22 h 57"/>
                  <a:gd name="T2" fmla="*/ 37 w 56"/>
                  <a:gd name="T3" fmla="*/ 19 h 57"/>
                  <a:gd name="T4" fmla="*/ 35 w 56"/>
                  <a:gd name="T5" fmla="*/ 6 h 57"/>
                  <a:gd name="T6" fmla="*/ 0 w 56"/>
                  <a:gd name="T7" fmla="*/ 57 h 57"/>
                  <a:gd name="T8" fmla="*/ 51 w 56"/>
                  <a:gd name="T9" fmla="*/ 22 h 57"/>
                </a:gdLst>
                <a:ahLst/>
                <a:cxnLst>
                  <a:cxn ang="0">
                    <a:pos x="T0" y="T1"/>
                  </a:cxn>
                  <a:cxn ang="0">
                    <a:pos x="T2" y="T3"/>
                  </a:cxn>
                  <a:cxn ang="0">
                    <a:pos x="T4" y="T5"/>
                  </a:cxn>
                  <a:cxn ang="0">
                    <a:pos x="T6" y="T7"/>
                  </a:cxn>
                  <a:cxn ang="0">
                    <a:pos x="T8" y="T9"/>
                  </a:cxn>
                </a:cxnLst>
                <a:rect l="0" t="0" r="r" b="b"/>
                <a:pathLst>
                  <a:path w="56" h="57">
                    <a:moveTo>
                      <a:pt x="51" y="22"/>
                    </a:moveTo>
                    <a:cubicBezTo>
                      <a:pt x="46" y="16"/>
                      <a:pt x="41" y="23"/>
                      <a:pt x="37" y="19"/>
                    </a:cubicBezTo>
                    <a:cubicBezTo>
                      <a:pt x="34" y="15"/>
                      <a:pt x="40" y="11"/>
                      <a:pt x="35" y="6"/>
                    </a:cubicBezTo>
                    <a:cubicBezTo>
                      <a:pt x="29" y="0"/>
                      <a:pt x="16" y="9"/>
                      <a:pt x="0" y="57"/>
                    </a:cubicBezTo>
                    <a:cubicBezTo>
                      <a:pt x="49" y="39"/>
                      <a:pt x="56" y="28"/>
                      <a:pt x="51" y="2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Oval 171"/>
              <p:cNvSpPr>
                <a:spLocks noChangeArrowheads="1"/>
              </p:cNvSpPr>
              <p:nvPr/>
            </p:nvSpPr>
            <p:spPr bwMode="auto">
              <a:xfrm>
                <a:off x="2823" y="3787"/>
                <a:ext cx="147" cy="155"/>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72"/>
              <p:cNvSpPr/>
              <p:nvPr/>
            </p:nvSpPr>
            <p:spPr bwMode="auto">
              <a:xfrm>
                <a:off x="5972" y="3942"/>
                <a:ext cx="171" cy="309"/>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73"/>
              <p:cNvSpPr/>
              <p:nvPr/>
            </p:nvSpPr>
            <p:spPr bwMode="auto">
              <a:xfrm>
                <a:off x="5893" y="3823"/>
                <a:ext cx="247" cy="258"/>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Oval 174"/>
              <p:cNvSpPr>
                <a:spLocks noChangeArrowheads="1"/>
              </p:cNvSpPr>
              <p:nvPr/>
            </p:nvSpPr>
            <p:spPr bwMode="auto">
              <a:xfrm>
                <a:off x="5975" y="3906"/>
                <a:ext cx="84" cy="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Oval 175"/>
              <p:cNvSpPr>
                <a:spLocks noChangeArrowheads="1"/>
              </p:cNvSpPr>
              <p:nvPr/>
            </p:nvSpPr>
            <p:spPr bwMode="auto">
              <a:xfrm>
                <a:off x="5988" y="3923"/>
                <a:ext cx="57"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176"/>
              <p:cNvSpPr/>
              <p:nvPr/>
            </p:nvSpPr>
            <p:spPr bwMode="auto">
              <a:xfrm>
                <a:off x="6111" y="4009"/>
                <a:ext cx="131" cy="128"/>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77"/>
              <p:cNvSpPr/>
              <p:nvPr/>
            </p:nvSpPr>
            <p:spPr bwMode="auto">
              <a:xfrm>
                <a:off x="2148" y="3942"/>
                <a:ext cx="171" cy="309"/>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78"/>
              <p:cNvSpPr/>
              <p:nvPr/>
            </p:nvSpPr>
            <p:spPr bwMode="auto">
              <a:xfrm>
                <a:off x="2069" y="3823"/>
                <a:ext cx="247" cy="258"/>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Oval 179"/>
              <p:cNvSpPr>
                <a:spLocks noChangeArrowheads="1"/>
              </p:cNvSpPr>
              <p:nvPr/>
            </p:nvSpPr>
            <p:spPr bwMode="auto">
              <a:xfrm>
                <a:off x="2151" y="3906"/>
                <a:ext cx="84" cy="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Oval 180"/>
              <p:cNvSpPr>
                <a:spLocks noChangeArrowheads="1"/>
              </p:cNvSpPr>
              <p:nvPr/>
            </p:nvSpPr>
            <p:spPr bwMode="auto">
              <a:xfrm>
                <a:off x="2164" y="3923"/>
                <a:ext cx="58"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81"/>
              <p:cNvSpPr/>
              <p:nvPr/>
            </p:nvSpPr>
            <p:spPr bwMode="auto">
              <a:xfrm>
                <a:off x="2287" y="4009"/>
                <a:ext cx="132" cy="128"/>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82"/>
              <p:cNvSpPr/>
              <p:nvPr/>
            </p:nvSpPr>
            <p:spPr bwMode="auto">
              <a:xfrm>
                <a:off x="3685" y="4062"/>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83"/>
              <p:cNvSpPr/>
              <p:nvPr/>
            </p:nvSpPr>
            <p:spPr bwMode="auto">
              <a:xfrm>
                <a:off x="3585" y="4062"/>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84"/>
              <p:cNvSpPr/>
              <p:nvPr/>
            </p:nvSpPr>
            <p:spPr bwMode="auto">
              <a:xfrm>
                <a:off x="3692" y="4040"/>
                <a:ext cx="66"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85"/>
              <p:cNvSpPr/>
              <p:nvPr/>
            </p:nvSpPr>
            <p:spPr bwMode="auto">
              <a:xfrm>
                <a:off x="1027" y="4006"/>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86"/>
              <p:cNvSpPr/>
              <p:nvPr/>
            </p:nvSpPr>
            <p:spPr bwMode="auto">
              <a:xfrm>
                <a:off x="927" y="4006"/>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87"/>
              <p:cNvSpPr/>
              <p:nvPr/>
            </p:nvSpPr>
            <p:spPr bwMode="auto">
              <a:xfrm>
                <a:off x="1035" y="3984"/>
                <a:ext cx="65"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88"/>
              <p:cNvSpPr/>
              <p:nvPr/>
            </p:nvSpPr>
            <p:spPr bwMode="auto">
              <a:xfrm>
                <a:off x="4777" y="4084"/>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89"/>
              <p:cNvSpPr/>
              <p:nvPr/>
            </p:nvSpPr>
            <p:spPr bwMode="auto">
              <a:xfrm>
                <a:off x="4677" y="4084"/>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90"/>
              <p:cNvSpPr/>
              <p:nvPr/>
            </p:nvSpPr>
            <p:spPr bwMode="auto">
              <a:xfrm>
                <a:off x="4785" y="4062"/>
                <a:ext cx="66"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91"/>
              <p:cNvSpPr/>
              <p:nvPr/>
            </p:nvSpPr>
            <p:spPr bwMode="auto">
              <a:xfrm>
                <a:off x="6678" y="3920"/>
                <a:ext cx="271" cy="314"/>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92"/>
              <p:cNvSpPr/>
              <p:nvPr/>
            </p:nvSpPr>
            <p:spPr bwMode="auto">
              <a:xfrm>
                <a:off x="6529" y="3920"/>
                <a:ext cx="273" cy="314"/>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93"/>
              <p:cNvSpPr/>
              <p:nvPr/>
            </p:nvSpPr>
            <p:spPr bwMode="auto">
              <a:xfrm>
                <a:off x="6689" y="4056"/>
                <a:ext cx="278" cy="178"/>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94"/>
              <p:cNvSpPr/>
              <p:nvPr/>
            </p:nvSpPr>
            <p:spPr bwMode="auto">
              <a:xfrm>
                <a:off x="6502" y="4056"/>
                <a:ext cx="279" cy="178"/>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95"/>
              <p:cNvSpPr/>
              <p:nvPr/>
            </p:nvSpPr>
            <p:spPr bwMode="auto">
              <a:xfrm>
                <a:off x="6686" y="3887"/>
                <a:ext cx="100" cy="297"/>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96"/>
              <p:cNvSpPr/>
              <p:nvPr/>
            </p:nvSpPr>
            <p:spPr bwMode="auto">
              <a:xfrm>
                <a:off x="3046" y="4059"/>
                <a:ext cx="226" cy="264"/>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97"/>
              <p:cNvSpPr/>
              <p:nvPr/>
            </p:nvSpPr>
            <p:spPr bwMode="auto">
              <a:xfrm>
                <a:off x="2923" y="4059"/>
                <a:ext cx="226" cy="264"/>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98"/>
              <p:cNvSpPr/>
              <p:nvPr/>
            </p:nvSpPr>
            <p:spPr bwMode="auto">
              <a:xfrm>
                <a:off x="3057" y="4173"/>
                <a:ext cx="231" cy="150"/>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99"/>
              <p:cNvSpPr/>
              <p:nvPr/>
            </p:nvSpPr>
            <p:spPr bwMode="auto">
              <a:xfrm>
                <a:off x="2899" y="4173"/>
                <a:ext cx="231" cy="150"/>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200"/>
              <p:cNvSpPr/>
              <p:nvPr/>
            </p:nvSpPr>
            <p:spPr bwMode="auto">
              <a:xfrm>
                <a:off x="3054" y="4031"/>
                <a:ext cx="82" cy="251"/>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201"/>
              <p:cNvSpPr/>
              <p:nvPr/>
            </p:nvSpPr>
            <p:spPr bwMode="auto">
              <a:xfrm>
                <a:off x="1523" y="3131"/>
                <a:ext cx="904" cy="622"/>
              </a:xfrm>
              <a:custGeom>
                <a:avLst/>
                <a:gdLst>
                  <a:gd name="T0" fmla="*/ 0 w 344"/>
                  <a:gd name="T1" fmla="*/ 102 h 224"/>
                  <a:gd name="T2" fmla="*/ 177 w 344"/>
                  <a:gd name="T3" fmla="*/ 224 h 224"/>
                  <a:gd name="T4" fmla="*/ 344 w 344"/>
                  <a:gd name="T5" fmla="*/ 98 h 224"/>
                  <a:gd name="T6" fmla="*/ 236 w 344"/>
                  <a:gd name="T7" fmla="*/ 99 h 224"/>
                  <a:gd name="T8" fmla="*/ 171 w 344"/>
                  <a:gd name="T9" fmla="*/ 0 h 224"/>
                  <a:gd name="T10" fmla="*/ 124 w 344"/>
                  <a:gd name="T11" fmla="*/ 100 h 224"/>
                  <a:gd name="T12" fmla="*/ 0 w 344"/>
                  <a:gd name="T13" fmla="*/ 102 h 224"/>
                </a:gdLst>
                <a:ahLst/>
                <a:cxnLst>
                  <a:cxn ang="0">
                    <a:pos x="T0" y="T1"/>
                  </a:cxn>
                  <a:cxn ang="0">
                    <a:pos x="T2" y="T3"/>
                  </a:cxn>
                  <a:cxn ang="0">
                    <a:pos x="T4" y="T5"/>
                  </a:cxn>
                  <a:cxn ang="0">
                    <a:pos x="T6" y="T7"/>
                  </a:cxn>
                  <a:cxn ang="0">
                    <a:pos x="T8" y="T9"/>
                  </a:cxn>
                  <a:cxn ang="0">
                    <a:pos x="T10" y="T11"/>
                  </a:cxn>
                  <a:cxn ang="0">
                    <a:pos x="T12" y="T13"/>
                  </a:cxn>
                </a:cxnLst>
                <a:rect l="0" t="0" r="r" b="b"/>
                <a:pathLst>
                  <a:path w="344" h="224">
                    <a:moveTo>
                      <a:pt x="0" y="102"/>
                    </a:moveTo>
                    <a:cubicBezTo>
                      <a:pt x="35" y="183"/>
                      <a:pt x="114" y="224"/>
                      <a:pt x="177" y="224"/>
                    </a:cubicBezTo>
                    <a:cubicBezTo>
                      <a:pt x="241" y="224"/>
                      <a:pt x="333" y="158"/>
                      <a:pt x="344" y="98"/>
                    </a:cubicBezTo>
                    <a:cubicBezTo>
                      <a:pt x="236" y="99"/>
                      <a:pt x="236" y="99"/>
                      <a:pt x="236" y="99"/>
                    </a:cubicBezTo>
                    <a:cubicBezTo>
                      <a:pt x="171" y="0"/>
                      <a:pt x="171" y="0"/>
                      <a:pt x="171" y="0"/>
                    </a:cubicBezTo>
                    <a:cubicBezTo>
                      <a:pt x="124" y="100"/>
                      <a:pt x="124" y="100"/>
                      <a:pt x="124" y="100"/>
                    </a:cubicBezTo>
                    <a:cubicBezTo>
                      <a:pt x="0" y="102"/>
                      <a:pt x="0" y="102"/>
                      <a:pt x="0" y="10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202"/>
              <p:cNvSpPr/>
              <p:nvPr/>
            </p:nvSpPr>
            <p:spPr bwMode="auto">
              <a:xfrm>
                <a:off x="1851" y="2889"/>
                <a:ext cx="276" cy="408"/>
              </a:xfrm>
              <a:custGeom>
                <a:avLst/>
                <a:gdLst>
                  <a:gd name="T0" fmla="*/ 51 w 105"/>
                  <a:gd name="T1" fmla="*/ 0 h 147"/>
                  <a:gd name="T2" fmla="*/ 104 w 105"/>
                  <a:gd name="T3" fmla="*/ 94 h 147"/>
                  <a:gd name="T4" fmla="*/ 53 w 105"/>
                  <a:gd name="T5" fmla="*/ 147 h 147"/>
                  <a:gd name="T6" fmla="*/ 0 w 105"/>
                  <a:gd name="T7" fmla="*/ 95 h 147"/>
                  <a:gd name="T8" fmla="*/ 51 w 105"/>
                  <a:gd name="T9" fmla="*/ 0 h 147"/>
                </a:gdLst>
                <a:ahLst/>
                <a:cxnLst>
                  <a:cxn ang="0">
                    <a:pos x="T0" y="T1"/>
                  </a:cxn>
                  <a:cxn ang="0">
                    <a:pos x="T2" y="T3"/>
                  </a:cxn>
                  <a:cxn ang="0">
                    <a:pos x="T4" y="T5"/>
                  </a:cxn>
                  <a:cxn ang="0">
                    <a:pos x="T6" y="T7"/>
                  </a:cxn>
                  <a:cxn ang="0">
                    <a:pos x="T8" y="T9"/>
                  </a:cxn>
                </a:cxnLst>
                <a:rect l="0" t="0" r="r" b="b"/>
                <a:pathLst>
                  <a:path w="105" h="147">
                    <a:moveTo>
                      <a:pt x="51" y="0"/>
                    </a:moveTo>
                    <a:cubicBezTo>
                      <a:pt x="51" y="0"/>
                      <a:pt x="104" y="65"/>
                      <a:pt x="104" y="94"/>
                    </a:cubicBezTo>
                    <a:cubicBezTo>
                      <a:pt x="105" y="123"/>
                      <a:pt x="82" y="146"/>
                      <a:pt x="53" y="147"/>
                    </a:cubicBezTo>
                    <a:cubicBezTo>
                      <a:pt x="24" y="147"/>
                      <a:pt x="0" y="124"/>
                      <a:pt x="0" y="95"/>
                    </a:cubicBezTo>
                    <a:cubicBezTo>
                      <a:pt x="0" y="66"/>
                      <a:pt x="51" y="0"/>
                      <a:pt x="51"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203"/>
              <p:cNvSpPr/>
              <p:nvPr/>
            </p:nvSpPr>
            <p:spPr bwMode="auto">
              <a:xfrm>
                <a:off x="1513" y="3322"/>
                <a:ext cx="388" cy="326"/>
              </a:xfrm>
              <a:custGeom>
                <a:avLst/>
                <a:gdLst>
                  <a:gd name="T0" fmla="*/ 0 w 148"/>
                  <a:gd name="T1" fmla="*/ 28 h 117"/>
                  <a:gd name="T2" fmla="*/ 72 w 148"/>
                  <a:gd name="T3" fmla="*/ 108 h 117"/>
                  <a:gd name="T4" fmla="*/ 139 w 148"/>
                  <a:gd name="T5" fmla="*/ 75 h 117"/>
                  <a:gd name="T6" fmla="*/ 106 w 148"/>
                  <a:gd name="T7" fmla="*/ 9 h 117"/>
                  <a:gd name="T8" fmla="*/ 0 w 148"/>
                  <a:gd name="T9" fmla="*/ 28 h 117"/>
                </a:gdLst>
                <a:ahLst/>
                <a:cxnLst>
                  <a:cxn ang="0">
                    <a:pos x="T0" y="T1"/>
                  </a:cxn>
                  <a:cxn ang="0">
                    <a:pos x="T2" y="T3"/>
                  </a:cxn>
                  <a:cxn ang="0">
                    <a:pos x="T4" y="T5"/>
                  </a:cxn>
                  <a:cxn ang="0">
                    <a:pos x="T6" y="T7"/>
                  </a:cxn>
                  <a:cxn ang="0">
                    <a:pos x="T8" y="T9"/>
                  </a:cxn>
                </a:cxnLst>
                <a:rect l="0" t="0" r="r" b="b"/>
                <a:pathLst>
                  <a:path w="148" h="117">
                    <a:moveTo>
                      <a:pt x="0" y="28"/>
                    </a:moveTo>
                    <a:cubicBezTo>
                      <a:pt x="0" y="28"/>
                      <a:pt x="45" y="99"/>
                      <a:pt x="72" y="108"/>
                    </a:cubicBezTo>
                    <a:cubicBezTo>
                      <a:pt x="100" y="117"/>
                      <a:pt x="129" y="102"/>
                      <a:pt x="139" y="75"/>
                    </a:cubicBezTo>
                    <a:cubicBezTo>
                      <a:pt x="148" y="48"/>
                      <a:pt x="133" y="18"/>
                      <a:pt x="106" y="9"/>
                    </a:cubicBezTo>
                    <a:cubicBezTo>
                      <a:pt x="78" y="0"/>
                      <a:pt x="0" y="28"/>
                      <a:pt x="0" y="28"/>
                    </a:cubicBez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204"/>
              <p:cNvSpPr/>
              <p:nvPr/>
            </p:nvSpPr>
            <p:spPr bwMode="auto">
              <a:xfrm>
                <a:off x="2043" y="3322"/>
                <a:ext cx="389" cy="326"/>
              </a:xfrm>
              <a:custGeom>
                <a:avLst/>
                <a:gdLst>
                  <a:gd name="T0" fmla="*/ 148 w 148"/>
                  <a:gd name="T1" fmla="*/ 28 h 117"/>
                  <a:gd name="T2" fmla="*/ 75 w 148"/>
                  <a:gd name="T3" fmla="*/ 108 h 117"/>
                  <a:gd name="T4" fmla="*/ 9 w 148"/>
                  <a:gd name="T5" fmla="*/ 75 h 117"/>
                  <a:gd name="T6" fmla="*/ 42 w 148"/>
                  <a:gd name="T7" fmla="*/ 9 h 117"/>
                  <a:gd name="T8" fmla="*/ 148 w 148"/>
                  <a:gd name="T9" fmla="*/ 28 h 117"/>
                </a:gdLst>
                <a:ahLst/>
                <a:cxnLst>
                  <a:cxn ang="0">
                    <a:pos x="T0" y="T1"/>
                  </a:cxn>
                  <a:cxn ang="0">
                    <a:pos x="T2" y="T3"/>
                  </a:cxn>
                  <a:cxn ang="0">
                    <a:pos x="T4" y="T5"/>
                  </a:cxn>
                  <a:cxn ang="0">
                    <a:pos x="T6" y="T7"/>
                  </a:cxn>
                  <a:cxn ang="0">
                    <a:pos x="T8" y="T9"/>
                  </a:cxn>
                </a:cxnLst>
                <a:rect l="0" t="0" r="r" b="b"/>
                <a:pathLst>
                  <a:path w="148" h="117">
                    <a:moveTo>
                      <a:pt x="148" y="28"/>
                    </a:moveTo>
                    <a:cubicBezTo>
                      <a:pt x="148" y="28"/>
                      <a:pt x="103" y="99"/>
                      <a:pt x="75" y="108"/>
                    </a:cubicBezTo>
                    <a:cubicBezTo>
                      <a:pt x="48" y="117"/>
                      <a:pt x="19" y="102"/>
                      <a:pt x="9" y="75"/>
                    </a:cubicBezTo>
                    <a:cubicBezTo>
                      <a:pt x="0" y="48"/>
                      <a:pt x="15" y="18"/>
                      <a:pt x="42" y="9"/>
                    </a:cubicBezTo>
                    <a:cubicBezTo>
                      <a:pt x="70" y="0"/>
                      <a:pt x="148" y="28"/>
                      <a:pt x="148" y="2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406"/>
            <p:cNvGrpSpPr/>
            <p:nvPr/>
          </p:nvGrpSpPr>
          <p:grpSpPr bwMode="auto">
            <a:xfrm>
              <a:off x="55" y="2752"/>
              <a:ext cx="7466" cy="1571"/>
              <a:chOff x="55" y="2752"/>
              <a:chExt cx="7466" cy="1571"/>
            </a:xfrm>
          </p:grpSpPr>
          <p:sp>
            <p:nvSpPr>
              <p:cNvPr id="669" name="Freeform 206"/>
              <p:cNvSpPr/>
              <p:nvPr/>
            </p:nvSpPr>
            <p:spPr bwMode="auto">
              <a:xfrm>
                <a:off x="1654" y="3119"/>
                <a:ext cx="326" cy="345"/>
              </a:xfrm>
              <a:custGeom>
                <a:avLst/>
                <a:gdLst>
                  <a:gd name="T0" fmla="*/ 0 w 124"/>
                  <a:gd name="T1" fmla="*/ 0 h 124"/>
                  <a:gd name="T2" fmla="*/ 29 w 124"/>
                  <a:gd name="T3" fmla="*/ 103 h 124"/>
                  <a:gd name="T4" fmla="*/ 103 w 124"/>
                  <a:gd name="T5" fmla="*/ 104 h 124"/>
                  <a:gd name="T6" fmla="*/ 104 w 124"/>
                  <a:gd name="T7" fmla="*/ 30 h 124"/>
                  <a:gd name="T8" fmla="*/ 0 w 124"/>
                  <a:gd name="T9" fmla="*/ 0 h 124"/>
                </a:gdLst>
                <a:ahLst/>
                <a:cxnLst>
                  <a:cxn ang="0">
                    <a:pos x="T0" y="T1"/>
                  </a:cxn>
                  <a:cxn ang="0">
                    <a:pos x="T2" y="T3"/>
                  </a:cxn>
                  <a:cxn ang="0">
                    <a:pos x="T4" y="T5"/>
                  </a:cxn>
                  <a:cxn ang="0">
                    <a:pos x="T6" y="T7"/>
                  </a:cxn>
                  <a:cxn ang="0">
                    <a:pos x="T8" y="T9"/>
                  </a:cxn>
                </a:cxnLst>
                <a:rect l="0" t="0" r="r" b="b"/>
                <a:pathLst>
                  <a:path w="124" h="124">
                    <a:moveTo>
                      <a:pt x="0" y="0"/>
                    </a:moveTo>
                    <a:cubicBezTo>
                      <a:pt x="0" y="0"/>
                      <a:pt x="9" y="83"/>
                      <a:pt x="29" y="103"/>
                    </a:cubicBezTo>
                    <a:cubicBezTo>
                      <a:pt x="50" y="124"/>
                      <a:pt x="83" y="124"/>
                      <a:pt x="103" y="104"/>
                    </a:cubicBezTo>
                    <a:cubicBezTo>
                      <a:pt x="124" y="83"/>
                      <a:pt x="124" y="50"/>
                      <a:pt x="104" y="30"/>
                    </a:cubicBezTo>
                    <a:cubicBezTo>
                      <a:pt x="83" y="9"/>
                      <a:pt x="0" y="0"/>
                      <a:pt x="0"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207"/>
              <p:cNvSpPr/>
              <p:nvPr/>
            </p:nvSpPr>
            <p:spPr bwMode="auto">
              <a:xfrm>
                <a:off x="1977" y="3119"/>
                <a:ext cx="326" cy="345"/>
              </a:xfrm>
              <a:custGeom>
                <a:avLst/>
                <a:gdLst>
                  <a:gd name="T0" fmla="*/ 124 w 124"/>
                  <a:gd name="T1" fmla="*/ 0 h 124"/>
                  <a:gd name="T2" fmla="*/ 95 w 124"/>
                  <a:gd name="T3" fmla="*/ 103 h 124"/>
                  <a:gd name="T4" fmla="*/ 21 w 124"/>
                  <a:gd name="T5" fmla="*/ 104 h 124"/>
                  <a:gd name="T6" fmla="*/ 21 w 124"/>
                  <a:gd name="T7" fmla="*/ 30 h 124"/>
                  <a:gd name="T8" fmla="*/ 124 w 124"/>
                  <a:gd name="T9" fmla="*/ 0 h 124"/>
                </a:gdLst>
                <a:ahLst/>
                <a:cxnLst>
                  <a:cxn ang="0">
                    <a:pos x="T0" y="T1"/>
                  </a:cxn>
                  <a:cxn ang="0">
                    <a:pos x="T2" y="T3"/>
                  </a:cxn>
                  <a:cxn ang="0">
                    <a:pos x="T4" y="T5"/>
                  </a:cxn>
                  <a:cxn ang="0">
                    <a:pos x="T6" y="T7"/>
                  </a:cxn>
                  <a:cxn ang="0">
                    <a:pos x="T8" y="T9"/>
                  </a:cxn>
                </a:cxnLst>
                <a:rect l="0" t="0" r="r" b="b"/>
                <a:pathLst>
                  <a:path w="124" h="124">
                    <a:moveTo>
                      <a:pt x="124" y="0"/>
                    </a:moveTo>
                    <a:cubicBezTo>
                      <a:pt x="124" y="0"/>
                      <a:pt x="115" y="83"/>
                      <a:pt x="95" y="103"/>
                    </a:cubicBezTo>
                    <a:cubicBezTo>
                      <a:pt x="75" y="124"/>
                      <a:pt x="41" y="124"/>
                      <a:pt x="21" y="104"/>
                    </a:cubicBezTo>
                    <a:cubicBezTo>
                      <a:pt x="0" y="83"/>
                      <a:pt x="0" y="50"/>
                      <a:pt x="21" y="30"/>
                    </a:cubicBezTo>
                    <a:cubicBezTo>
                      <a:pt x="41" y="9"/>
                      <a:pt x="124" y="0"/>
                      <a:pt x="124"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208"/>
              <p:cNvSpPr/>
              <p:nvPr/>
            </p:nvSpPr>
            <p:spPr bwMode="auto">
              <a:xfrm>
                <a:off x="1754" y="3253"/>
                <a:ext cx="468" cy="998"/>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209"/>
              <p:cNvSpPr/>
              <p:nvPr/>
            </p:nvSpPr>
            <p:spPr bwMode="auto">
              <a:xfrm>
                <a:off x="1754" y="3253"/>
                <a:ext cx="468" cy="998"/>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210"/>
              <p:cNvSpPr/>
              <p:nvPr/>
            </p:nvSpPr>
            <p:spPr bwMode="auto">
              <a:xfrm>
                <a:off x="1815" y="3339"/>
                <a:ext cx="165" cy="256"/>
              </a:xfrm>
              <a:custGeom>
                <a:avLst/>
                <a:gdLst>
                  <a:gd name="T0" fmla="*/ 157 w 165"/>
                  <a:gd name="T1" fmla="*/ 256 h 256"/>
                  <a:gd name="T2" fmla="*/ 0 w 165"/>
                  <a:gd name="T3" fmla="*/ 0 h 256"/>
                  <a:gd name="T4" fmla="*/ 165 w 165"/>
                  <a:gd name="T5" fmla="*/ 158 h 256"/>
                  <a:gd name="T6" fmla="*/ 157 w 165"/>
                  <a:gd name="T7" fmla="*/ 256 h 256"/>
                </a:gdLst>
                <a:ahLst/>
                <a:cxnLst>
                  <a:cxn ang="0">
                    <a:pos x="T0" y="T1"/>
                  </a:cxn>
                  <a:cxn ang="0">
                    <a:pos x="T2" y="T3"/>
                  </a:cxn>
                  <a:cxn ang="0">
                    <a:pos x="T4" y="T5"/>
                  </a:cxn>
                  <a:cxn ang="0">
                    <a:pos x="T6" y="T7"/>
                  </a:cxn>
                </a:cxnLst>
                <a:rect l="0" t="0" r="r" b="b"/>
                <a:pathLst>
                  <a:path w="165" h="256">
                    <a:moveTo>
                      <a:pt x="157" y="256"/>
                    </a:moveTo>
                    <a:lnTo>
                      <a:pt x="0" y="0"/>
                    </a:lnTo>
                    <a:lnTo>
                      <a:pt x="165" y="158"/>
                    </a:lnTo>
                    <a:lnTo>
                      <a:pt x="157" y="2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211"/>
              <p:cNvSpPr/>
              <p:nvPr/>
            </p:nvSpPr>
            <p:spPr bwMode="auto">
              <a:xfrm>
                <a:off x="1815" y="3339"/>
                <a:ext cx="165" cy="256"/>
              </a:xfrm>
              <a:custGeom>
                <a:avLst/>
                <a:gdLst>
                  <a:gd name="T0" fmla="*/ 157 w 165"/>
                  <a:gd name="T1" fmla="*/ 256 h 256"/>
                  <a:gd name="T2" fmla="*/ 0 w 165"/>
                  <a:gd name="T3" fmla="*/ 0 h 256"/>
                  <a:gd name="T4" fmla="*/ 165 w 165"/>
                  <a:gd name="T5" fmla="*/ 158 h 256"/>
                  <a:gd name="T6" fmla="*/ 157 w 165"/>
                  <a:gd name="T7" fmla="*/ 256 h 256"/>
                </a:gdLst>
                <a:ahLst/>
                <a:cxnLst>
                  <a:cxn ang="0">
                    <a:pos x="T0" y="T1"/>
                  </a:cxn>
                  <a:cxn ang="0">
                    <a:pos x="T2" y="T3"/>
                  </a:cxn>
                  <a:cxn ang="0">
                    <a:pos x="T4" y="T5"/>
                  </a:cxn>
                  <a:cxn ang="0">
                    <a:pos x="T6" y="T7"/>
                  </a:cxn>
                </a:cxnLst>
                <a:rect l="0" t="0" r="r" b="b"/>
                <a:pathLst>
                  <a:path w="165" h="256">
                    <a:moveTo>
                      <a:pt x="157" y="256"/>
                    </a:moveTo>
                    <a:lnTo>
                      <a:pt x="0" y="0"/>
                    </a:lnTo>
                    <a:lnTo>
                      <a:pt x="165" y="158"/>
                    </a:lnTo>
                    <a:lnTo>
                      <a:pt x="157"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212"/>
              <p:cNvSpPr/>
              <p:nvPr/>
            </p:nvSpPr>
            <p:spPr bwMode="auto">
              <a:xfrm>
                <a:off x="1980" y="3339"/>
                <a:ext cx="163" cy="256"/>
              </a:xfrm>
              <a:custGeom>
                <a:avLst/>
                <a:gdLst>
                  <a:gd name="T0" fmla="*/ 5 w 163"/>
                  <a:gd name="T1" fmla="*/ 256 h 256"/>
                  <a:gd name="T2" fmla="*/ 163 w 163"/>
                  <a:gd name="T3" fmla="*/ 0 h 256"/>
                  <a:gd name="T4" fmla="*/ 0 w 163"/>
                  <a:gd name="T5" fmla="*/ 158 h 256"/>
                  <a:gd name="T6" fmla="*/ 5 w 163"/>
                  <a:gd name="T7" fmla="*/ 256 h 256"/>
                </a:gdLst>
                <a:ahLst/>
                <a:cxnLst>
                  <a:cxn ang="0">
                    <a:pos x="T0" y="T1"/>
                  </a:cxn>
                  <a:cxn ang="0">
                    <a:pos x="T2" y="T3"/>
                  </a:cxn>
                  <a:cxn ang="0">
                    <a:pos x="T4" y="T5"/>
                  </a:cxn>
                  <a:cxn ang="0">
                    <a:pos x="T6" y="T7"/>
                  </a:cxn>
                </a:cxnLst>
                <a:rect l="0" t="0" r="r" b="b"/>
                <a:pathLst>
                  <a:path w="163" h="256">
                    <a:moveTo>
                      <a:pt x="5" y="256"/>
                    </a:moveTo>
                    <a:lnTo>
                      <a:pt x="163" y="0"/>
                    </a:lnTo>
                    <a:lnTo>
                      <a:pt x="0" y="158"/>
                    </a:lnTo>
                    <a:lnTo>
                      <a:pt x="5" y="2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213"/>
              <p:cNvSpPr/>
              <p:nvPr/>
            </p:nvSpPr>
            <p:spPr bwMode="auto">
              <a:xfrm>
                <a:off x="1980" y="3339"/>
                <a:ext cx="163" cy="256"/>
              </a:xfrm>
              <a:custGeom>
                <a:avLst/>
                <a:gdLst>
                  <a:gd name="T0" fmla="*/ 5 w 163"/>
                  <a:gd name="T1" fmla="*/ 256 h 256"/>
                  <a:gd name="T2" fmla="*/ 163 w 163"/>
                  <a:gd name="T3" fmla="*/ 0 h 256"/>
                  <a:gd name="T4" fmla="*/ 0 w 163"/>
                  <a:gd name="T5" fmla="*/ 158 h 256"/>
                  <a:gd name="T6" fmla="*/ 5 w 163"/>
                  <a:gd name="T7" fmla="*/ 256 h 256"/>
                </a:gdLst>
                <a:ahLst/>
                <a:cxnLst>
                  <a:cxn ang="0">
                    <a:pos x="T0" y="T1"/>
                  </a:cxn>
                  <a:cxn ang="0">
                    <a:pos x="T2" y="T3"/>
                  </a:cxn>
                  <a:cxn ang="0">
                    <a:pos x="T4" y="T5"/>
                  </a:cxn>
                  <a:cxn ang="0">
                    <a:pos x="T6" y="T7"/>
                  </a:cxn>
                </a:cxnLst>
                <a:rect l="0" t="0" r="r" b="b"/>
                <a:pathLst>
                  <a:path w="163" h="256">
                    <a:moveTo>
                      <a:pt x="5" y="256"/>
                    </a:moveTo>
                    <a:lnTo>
                      <a:pt x="163" y="0"/>
                    </a:lnTo>
                    <a:lnTo>
                      <a:pt x="0" y="158"/>
                    </a:lnTo>
                    <a:lnTo>
                      <a:pt x="5"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214"/>
              <p:cNvSpPr>
                <a:spLocks noEditPoints="1"/>
              </p:cNvSpPr>
              <p:nvPr/>
            </p:nvSpPr>
            <p:spPr bwMode="auto">
              <a:xfrm>
                <a:off x="1985" y="2889"/>
                <a:ext cx="318" cy="286"/>
              </a:xfrm>
              <a:custGeom>
                <a:avLst/>
                <a:gdLst>
                  <a:gd name="T0" fmla="*/ 118 w 121"/>
                  <a:gd name="T1" fmla="*/ 103 h 103"/>
                  <a:gd name="T2" fmla="*/ 119 w 121"/>
                  <a:gd name="T3" fmla="*/ 102 h 103"/>
                  <a:gd name="T4" fmla="*/ 119 w 121"/>
                  <a:gd name="T5" fmla="*/ 102 h 103"/>
                  <a:gd name="T6" fmla="*/ 119 w 121"/>
                  <a:gd name="T7" fmla="*/ 102 h 103"/>
                  <a:gd name="T8" fmla="*/ 119 w 121"/>
                  <a:gd name="T9" fmla="*/ 101 h 103"/>
                  <a:gd name="T10" fmla="*/ 119 w 121"/>
                  <a:gd name="T11" fmla="*/ 101 h 103"/>
                  <a:gd name="T12" fmla="*/ 119 w 121"/>
                  <a:gd name="T13" fmla="*/ 101 h 103"/>
                  <a:gd name="T14" fmla="*/ 119 w 121"/>
                  <a:gd name="T15" fmla="*/ 100 h 103"/>
                  <a:gd name="T16" fmla="*/ 119 w 121"/>
                  <a:gd name="T17" fmla="*/ 100 h 103"/>
                  <a:gd name="T18" fmla="*/ 119 w 121"/>
                  <a:gd name="T19" fmla="*/ 100 h 103"/>
                  <a:gd name="T20" fmla="*/ 119 w 121"/>
                  <a:gd name="T21" fmla="*/ 97 h 103"/>
                  <a:gd name="T22" fmla="*/ 119 w 121"/>
                  <a:gd name="T23" fmla="*/ 97 h 103"/>
                  <a:gd name="T24" fmla="*/ 119 w 121"/>
                  <a:gd name="T25" fmla="*/ 97 h 103"/>
                  <a:gd name="T26" fmla="*/ 121 w 121"/>
                  <a:gd name="T27" fmla="*/ 84 h 103"/>
                  <a:gd name="T28" fmla="*/ 121 w 121"/>
                  <a:gd name="T29" fmla="*/ 84 h 103"/>
                  <a:gd name="T30" fmla="*/ 121 w 121"/>
                  <a:gd name="T31" fmla="*/ 84 h 103"/>
                  <a:gd name="T32" fmla="*/ 121 w 121"/>
                  <a:gd name="T33" fmla="*/ 83 h 103"/>
                  <a:gd name="T34" fmla="*/ 121 w 121"/>
                  <a:gd name="T35" fmla="*/ 83 h 103"/>
                  <a:gd name="T36" fmla="*/ 121 w 121"/>
                  <a:gd name="T37" fmla="*/ 83 h 103"/>
                  <a:gd name="T38" fmla="*/ 121 w 121"/>
                  <a:gd name="T39" fmla="*/ 83 h 103"/>
                  <a:gd name="T40" fmla="*/ 121 w 121"/>
                  <a:gd name="T41" fmla="*/ 83 h 103"/>
                  <a:gd name="T42" fmla="*/ 121 w 121"/>
                  <a:gd name="T43" fmla="*/ 83 h 103"/>
                  <a:gd name="T44" fmla="*/ 121 w 121"/>
                  <a:gd name="T45" fmla="*/ 83 h 103"/>
                  <a:gd name="T46" fmla="*/ 121 w 121"/>
                  <a:gd name="T47" fmla="*/ 83 h 103"/>
                  <a:gd name="T48" fmla="*/ 121 w 121"/>
                  <a:gd name="T49" fmla="*/ 83 h 103"/>
                  <a:gd name="T50" fmla="*/ 121 w 121"/>
                  <a:gd name="T51" fmla="*/ 83 h 103"/>
                  <a:gd name="T52" fmla="*/ 121 w 121"/>
                  <a:gd name="T53" fmla="*/ 83 h 103"/>
                  <a:gd name="T54" fmla="*/ 121 w 121"/>
                  <a:gd name="T55" fmla="*/ 83 h 103"/>
                  <a:gd name="T56" fmla="*/ 121 w 121"/>
                  <a:gd name="T57" fmla="*/ 83 h 103"/>
                  <a:gd name="T58" fmla="*/ 121 w 121"/>
                  <a:gd name="T59" fmla="*/ 83 h 103"/>
                  <a:gd name="T60" fmla="*/ 121 w 121"/>
                  <a:gd name="T61" fmla="*/ 83 h 103"/>
                  <a:gd name="T62" fmla="*/ 121 w 121"/>
                  <a:gd name="T63" fmla="*/ 83 h 103"/>
                  <a:gd name="T64" fmla="*/ 121 w 121"/>
                  <a:gd name="T65" fmla="*/ 83 h 103"/>
                  <a:gd name="T66" fmla="*/ 121 w 121"/>
                  <a:gd name="T67" fmla="*/ 83 h 103"/>
                  <a:gd name="T68" fmla="*/ 121 w 121"/>
                  <a:gd name="T69" fmla="*/ 83 h 103"/>
                  <a:gd name="T70" fmla="*/ 121 w 121"/>
                  <a:gd name="T71" fmla="*/ 83 h 103"/>
                  <a:gd name="T72" fmla="*/ 121 w 121"/>
                  <a:gd name="T73" fmla="*/ 83 h 103"/>
                  <a:gd name="T74" fmla="*/ 0 w 121"/>
                  <a:gd name="T75" fmla="*/ 0 h 103"/>
                  <a:gd name="T76" fmla="*/ 0 w 121"/>
                  <a:gd name="T77" fmla="*/ 0 h 103"/>
                  <a:gd name="T78" fmla="*/ 53 w 121"/>
                  <a:gd name="T79" fmla="*/ 94 h 103"/>
                  <a:gd name="T80" fmla="*/ 0 w 121"/>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 h="103">
                    <a:moveTo>
                      <a:pt x="118" y="103"/>
                    </a:moveTo>
                    <a:cubicBezTo>
                      <a:pt x="118" y="103"/>
                      <a:pt x="118" y="103"/>
                      <a:pt x="118" y="103"/>
                    </a:cubicBezTo>
                    <a:cubicBezTo>
                      <a:pt x="118" y="103"/>
                      <a:pt x="118" y="103"/>
                      <a:pt x="118" y="103"/>
                    </a:cubicBezTo>
                    <a:moveTo>
                      <a:pt x="119" y="102"/>
                    </a:moveTo>
                    <a:cubicBezTo>
                      <a:pt x="119" y="102"/>
                      <a:pt x="118" y="102"/>
                      <a:pt x="118" y="102"/>
                    </a:cubicBezTo>
                    <a:cubicBezTo>
                      <a:pt x="118" y="102"/>
                      <a:pt x="119" y="102"/>
                      <a:pt x="119" y="102"/>
                    </a:cubicBezTo>
                    <a:moveTo>
                      <a:pt x="119" y="102"/>
                    </a:moveTo>
                    <a:cubicBezTo>
                      <a:pt x="119" y="102"/>
                      <a:pt x="119" y="102"/>
                      <a:pt x="119" y="102"/>
                    </a:cubicBezTo>
                    <a:cubicBezTo>
                      <a:pt x="119" y="102"/>
                      <a:pt x="119" y="102"/>
                      <a:pt x="119" y="102"/>
                    </a:cubicBezTo>
                    <a:moveTo>
                      <a:pt x="119" y="101"/>
                    </a:moveTo>
                    <a:cubicBezTo>
                      <a:pt x="119" y="101"/>
                      <a:pt x="119" y="102"/>
                      <a:pt x="119" y="102"/>
                    </a:cubicBezTo>
                    <a:cubicBezTo>
                      <a:pt x="119" y="102"/>
                      <a:pt x="119" y="101"/>
                      <a:pt x="119" y="101"/>
                    </a:cubicBezTo>
                    <a:moveTo>
                      <a:pt x="119" y="101"/>
                    </a:moveTo>
                    <a:cubicBezTo>
                      <a:pt x="119" y="101"/>
                      <a:pt x="119" y="101"/>
                      <a:pt x="119" y="101"/>
                    </a:cubicBezTo>
                    <a:cubicBezTo>
                      <a:pt x="119" y="101"/>
                      <a:pt x="119" y="101"/>
                      <a:pt x="119" y="101"/>
                    </a:cubicBezTo>
                    <a:moveTo>
                      <a:pt x="119" y="100"/>
                    </a:moveTo>
                    <a:cubicBezTo>
                      <a:pt x="119" y="100"/>
                      <a:pt x="119" y="101"/>
                      <a:pt x="119" y="101"/>
                    </a:cubicBezTo>
                    <a:cubicBezTo>
                      <a:pt x="119" y="101"/>
                      <a:pt x="119" y="100"/>
                      <a:pt x="119" y="100"/>
                    </a:cubicBezTo>
                    <a:moveTo>
                      <a:pt x="119" y="98"/>
                    </a:moveTo>
                    <a:cubicBezTo>
                      <a:pt x="119" y="98"/>
                      <a:pt x="119" y="99"/>
                      <a:pt x="119" y="100"/>
                    </a:cubicBezTo>
                    <a:cubicBezTo>
                      <a:pt x="119" y="99"/>
                      <a:pt x="119" y="98"/>
                      <a:pt x="119" y="98"/>
                    </a:cubicBezTo>
                    <a:moveTo>
                      <a:pt x="119" y="97"/>
                    </a:moveTo>
                    <a:cubicBezTo>
                      <a:pt x="119" y="97"/>
                      <a:pt x="119" y="97"/>
                      <a:pt x="119" y="98"/>
                    </a:cubicBezTo>
                    <a:cubicBezTo>
                      <a:pt x="119" y="97"/>
                      <a:pt x="119" y="97"/>
                      <a:pt x="119" y="97"/>
                    </a:cubicBezTo>
                    <a:moveTo>
                      <a:pt x="121" y="84"/>
                    </a:moveTo>
                    <a:cubicBezTo>
                      <a:pt x="121" y="86"/>
                      <a:pt x="120" y="91"/>
                      <a:pt x="119" y="97"/>
                    </a:cubicBezTo>
                    <a:cubicBezTo>
                      <a:pt x="120" y="91"/>
                      <a:pt x="121" y="86"/>
                      <a:pt x="121" y="84"/>
                    </a:cubicBezTo>
                    <a:moveTo>
                      <a:pt x="121" y="84"/>
                    </a:moveTo>
                    <a:cubicBezTo>
                      <a:pt x="121" y="84"/>
                      <a:pt x="121" y="84"/>
                      <a:pt x="121" y="84"/>
                    </a:cubicBezTo>
                    <a:cubicBezTo>
                      <a:pt x="121" y="84"/>
                      <a:pt x="121" y="84"/>
                      <a:pt x="121" y="84"/>
                    </a:cubicBezTo>
                    <a:moveTo>
                      <a:pt x="121" y="84"/>
                    </a:moveTo>
                    <a:cubicBezTo>
                      <a:pt x="121" y="84"/>
                      <a:pt x="121" y="84"/>
                      <a:pt x="121" y="84"/>
                    </a:cubicBezTo>
                    <a:cubicBezTo>
                      <a:pt x="121" y="84"/>
                      <a:pt x="121" y="84"/>
                      <a:pt x="121" y="84"/>
                    </a:cubicBezTo>
                    <a:moveTo>
                      <a:pt x="121" y="83"/>
                    </a:moveTo>
                    <a:cubicBezTo>
                      <a:pt x="121" y="83"/>
                      <a:pt x="121" y="83"/>
                      <a:pt x="121" y="84"/>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0" y="0"/>
                    </a:moveTo>
                    <a:cubicBezTo>
                      <a:pt x="0" y="0"/>
                      <a:pt x="0" y="0"/>
                      <a:pt x="0" y="0"/>
                    </a:cubicBezTo>
                    <a:cubicBezTo>
                      <a:pt x="0" y="0"/>
                      <a:pt x="0" y="0"/>
                      <a:pt x="0" y="0"/>
                    </a:cubicBezTo>
                    <a:cubicBezTo>
                      <a:pt x="0" y="0"/>
                      <a:pt x="53" y="65"/>
                      <a:pt x="53" y="94"/>
                    </a:cubicBezTo>
                    <a:cubicBezTo>
                      <a:pt x="53" y="94"/>
                      <a:pt x="53" y="94"/>
                      <a:pt x="53" y="94"/>
                    </a:cubicBezTo>
                    <a:cubicBezTo>
                      <a:pt x="53" y="94"/>
                      <a:pt x="53" y="94"/>
                      <a:pt x="53" y="94"/>
                    </a:cubicBezTo>
                    <a:cubicBezTo>
                      <a:pt x="53" y="65"/>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215"/>
              <p:cNvSpPr>
                <a:spLocks noEditPoints="1"/>
              </p:cNvSpPr>
              <p:nvPr/>
            </p:nvSpPr>
            <p:spPr bwMode="auto">
              <a:xfrm>
                <a:off x="1972" y="3295"/>
                <a:ext cx="116" cy="328"/>
              </a:xfrm>
              <a:custGeom>
                <a:avLst/>
                <a:gdLst>
                  <a:gd name="T0" fmla="*/ 34 w 44"/>
                  <a:gd name="T1" fmla="*/ 65 h 118"/>
                  <a:gd name="T2" fmla="*/ 16 w 44"/>
                  <a:gd name="T3" fmla="*/ 92 h 118"/>
                  <a:gd name="T4" fmla="*/ 20 w 44"/>
                  <a:gd name="T5" fmla="*/ 118 h 118"/>
                  <a:gd name="T6" fmla="*/ 44 w 44"/>
                  <a:gd name="T7" fmla="*/ 112 h 118"/>
                  <a:gd name="T8" fmla="*/ 43 w 44"/>
                  <a:gd name="T9" fmla="*/ 102 h 118"/>
                  <a:gd name="T10" fmla="*/ 43 w 44"/>
                  <a:gd name="T11" fmla="*/ 99 h 118"/>
                  <a:gd name="T12" fmla="*/ 36 w 44"/>
                  <a:gd name="T13" fmla="*/ 85 h 118"/>
                  <a:gd name="T14" fmla="*/ 34 w 44"/>
                  <a:gd name="T15" fmla="*/ 65 h 118"/>
                  <a:gd name="T16" fmla="*/ 8 w 44"/>
                  <a:gd name="T17" fmla="*/ 1 h 118"/>
                  <a:gd name="T18" fmla="*/ 7 w 44"/>
                  <a:gd name="T19" fmla="*/ 1 h 118"/>
                  <a:gd name="T20" fmla="*/ 6 w 44"/>
                  <a:gd name="T21" fmla="*/ 1 h 118"/>
                  <a:gd name="T22" fmla="*/ 5 w 44"/>
                  <a:gd name="T23" fmla="*/ 1 h 118"/>
                  <a:gd name="T24" fmla="*/ 13 w 44"/>
                  <a:gd name="T25" fmla="*/ 64 h 118"/>
                  <a:gd name="T26" fmla="*/ 31 w 44"/>
                  <a:gd name="T27" fmla="*/ 47 h 118"/>
                  <a:gd name="T28" fmla="*/ 23 w 44"/>
                  <a:gd name="T29" fmla="*/ 41 h 118"/>
                  <a:gd name="T30" fmla="*/ 8 w 44"/>
                  <a:gd name="T31" fmla="*/ 1 h 118"/>
                  <a:gd name="T32" fmla="*/ 0 w 44"/>
                  <a:gd name="T33" fmla="*/ 0 h 118"/>
                  <a:gd name="T34" fmla="*/ 0 w 44"/>
                  <a:gd name="T35" fmla="*/ 22 h 118"/>
                  <a:gd name="T36" fmla="*/ 2 w 44"/>
                  <a:gd name="T37" fmla="*/ 1 h 118"/>
                  <a:gd name="T38" fmla="*/ 0 w 44"/>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18">
                    <a:moveTo>
                      <a:pt x="34" y="65"/>
                    </a:moveTo>
                    <a:cubicBezTo>
                      <a:pt x="16" y="92"/>
                      <a:pt x="16" y="92"/>
                      <a:pt x="16" y="92"/>
                    </a:cubicBezTo>
                    <a:cubicBezTo>
                      <a:pt x="20" y="118"/>
                      <a:pt x="20" y="118"/>
                      <a:pt x="20" y="118"/>
                    </a:cubicBezTo>
                    <a:cubicBezTo>
                      <a:pt x="44" y="112"/>
                      <a:pt x="44" y="112"/>
                      <a:pt x="44" y="112"/>
                    </a:cubicBezTo>
                    <a:cubicBezTo>
                      <a:pt x="44" y="109"/>
                      <a:pt x="43" y="105"/>
                      <a:pt x="43" y="102"/>
                    </a:cubicBezTo>
                    <a:cubicBezTo>
                      <a:pt x="43" y="101"/>
                      <a:pt x="43" y="100"/>
                      <a:pt x="43" y="99"/>
                    </a:cubicBezTo>
                    <a:cubicBezTo>
                      <a:pt x="40" y="95"/>
                      <a:pt x="38" y="90"/>
                      <a:pt x="36" y="85"/>
                    </a:cubicBezTo>
                    <a:cubicBezTo>
                      <a:pt x="34" y="78"/>
                      <a:pt x="33" y="71"/>
                      <a:pt x="34" y="65"/>
                    </a:cubicBezTo>
                    <a:moveTo>
                      <a:pt x="8" y="1"/>
                    </a:moveTo>
                    <a:cubicBezTo>
                      <a:pt x="7" y="1"/>
                      <a:pt x="7" y="1"/>
                      <a:pt x="7" y="1"/>
                    </a:cubicBezTo>
                    <a:cubicBezTo>
                      <a:pt x="7" y="1"/>
                      <a:pt x="6" y="1"/>
                      <a:pt x="6" y="1"/>
                    </a:cubicBezTo>
                    <a:cubicBezTo>
                      <a:pt x="6" y="1"/>
                      <a:pt x="6" y="1"/>
                      <a:pt x="5" y="1"/>
                    </a:cubicBezTo>
                    <a:cubicBezTo>
                      <a:pt x="13" y="64"/>
                      <a:pt x="13" y="64"/>
                      <a:pt x="13" y="64"/>
                    </a:cubicBezTo>
                    <a:cubicBezTo>
                      <a:pt x="31" y="47"/>
                      <a:pt x="31" y="47"/>
                      <a:pt x="31" y="47"/>
                    </a:cubicBezTo>
                    <a:cubicBezTo>
                      <a:pt x="28" y="45"/>
                      <a:pt x="25" y="43"/>
                      <a:pt x="23" y="41"/>
                    </a:cubicBezTo>
                    <a:cubicBezTo>
                      <a:pt x="12" y="30"/>
                      <a:pt x="7" y="15"/>
                      <a:pt x="8" y="1"/>
                    </a:cubicBezTo>
                    <a:moveTo>
                      <a:pt x="0" y="0"/>
                    </a:moveTo>
                    <a:cubicBezTo>
                      <a:pt x="0" y="22"/>
                      <a:pt x="0" y="22"/>
                      <a:pt x="0" y="22"/>
                    </a:cubicBezTo>
                    <a:cubicBezTo>
                      <a:pt x="2" y="1"/>
                      <a:pt x="2" y="1"/>
                      <a:pt x="2" y="1"/>
                    </a:cubicBezTo>
                    <a:cubicBezTo>
                      <a:pt x="1" y="1"/>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216"/>
              <p:cNvSpPr/>
              <p:nvPr/>
            </p:nvSpPr>
            <p:spPr bwMode="auto">
              <a:xfrm>
                <a:off x="1972" y="2889"/>
                <a:ext cx="153" cy="408"/>
              </a:xfrm>
              <a:custGeom>
                <a:avLst/>
                <a:gdLst>
                  <a:gd name="T0" fmla="*/ 5 w 58"/>
                  <a:gd name="T1" fmla="*/ 0 h 147"/>
                  <a:gd name="T2" fmla="*/ 5 w 58"/>
                  <a:gd name="T3" fmla="*/ 0 h 147"/>
                  <a:gd name="T4" fmla="*/ 0 w 58"/>
                  <a:gd name="T5" fmla="*/ 7 h 147"/>
                  <a:gd name="T6" fmla="*/ 0 w 58"/>
                  <a:gd name="T7" fmla="*/ 146 h 147"/>
                  <a:gd name="T8" fmla="*/ 2 w 58"/>
                  <a:gd name="T9" fmla="*/ 147 h 147"/>
                  <a:gd name="T10" fmla="*/ 3 w 58"/>
                  <a:gd name="T11" fmla="*/ 131 h 147"/>
                  <a:gd name="T12" fmla="*/ 5 w 58"/>
                  <a:gd name="T13" fmla="*/ 147 h 147"/>
                  <a:gd name="T14" fmla="*/ 6 w 58"/>
                  <a:gd name="T15" fmla="*/ 147 h 147"/>
                  <a:gd name="T16" fmla="*/ 7 w 58"/>
                  <a:gd name="T17" fmla="*/ 147 h 147"/>
                  <a:gd name="T18" fmla="*/ 8 w 58"/>
                  <a:gd name="T19" fmla="*/ 147 h 147"/>
                  <a:gd name="T20" fmla="*/ 23 w 58"/>
                  <a:gd name="T21" fmla="*/ 113 h 147"/>
                  <a:gd name="T22" fmla="*/ 58 w 58"/>
                  <a:gd name="T23" fmla="*/ 96 h 147"/>
                  <a:gd name="T24" fmla="*/ 58 w 58"/>
                  <a:gd name="T25" fmla="*/ 94 h 147"/>
                  <a:gd name="T26" fmla="*/ 58 w 58"/>
                  <a:gd name="T27" fmla="*/ 94 h 147"/>
                  <a:gd name="T28" fmla="*/ 5 w 58"/>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47">
                    <a:moveTo>
                      <a:pt x="5" y="0"/>
                    </a:moveTo>
                    <a:cubicBezTo>
                      <a:pt x="5" y="0"/>
                      <a:pt x="5" y="0"/>
                      <a:pt x="5" y="0"/>
                    </a:cubicBezTo>
                    <a:cubicBezTo>
                      <a:pt x="5" y="0"/>
                      <a:pt x="3" y="3"/>
                      <a:pt x="0" y="7"/>
                    </a:cubicBezTo>
                    <a:cubicBezTo>
                      <a:pt x="0" y="146"/>
                      <a:pt x="0" y="146"/>
                      <a:pt x="0" y="146"/>
                    </a:cubicBezTo>
                    <a:cubicBezTo>
                      <a:pt x="0" y="146"/>
                      <a:pt x="1" y="147"/>
                      <a:pt x="2" y="147"/>
                    </a:cubicBezTo>
                    <a:cubicBezTo>
                      <a:pt x="3" y="131"/>
                      <a:pt x="3" y="131"/>
                      <a:pt x="3" y="131"/>
                    </a:cubicBezTo>
                    <a:cubicBezTo>
                      <a:pt x="5" y="147"/>
                      <a:pt x="5" y="147"/>
                      <a:pt x="5" y="147"/>
                    </a:cubicBezTo>
                    <a:cubicBezTo>
                      <a:pt x="6" y="147"/>
                      <a:pt x="6" y="147"/>
                      <a:pt x="6" y="147"/>
                    </a:cubicBezTo>
                    <a:cubicBezTo>
                      <a:pt x="6" y="147"/>
                      <a:pt x="7" y="147"/>
                      <a:pt x="7" y="147"/>
                    </a:cubicBezTo>
                    <a:cubicBezTo>
                      <a:pt x="7" y="147"/>
                      <a:pt x="7" y="147"/>
                      <a:pt x="8" y="147"/>
                    </a:cubicBezTo>
                    <a:cubicBezTo>
                      <a:pt x="8" y="134"/>
                      <a:pt x="13" y="122"/>
                      <a:pt x="23" y="113"/>
                    </a:cubicBezTo>
                    <a:cubicBezTo>
                      <a:pt x="29" y="106"/>
                      <a:pt x="43" y="100"/>
                      <a:pt x="58" y="96"/>
                    </a:cubicBezTo>
                    <a:cubicBezTo>
                      <a:pt x="58" y="95"/>
                      <a:pt x="58" y="95"/>
                      <a:pt x="58" y="94"/>
                    </a:cubicBezTo>
                    <a:cubicBezTo>
                      <a:pt x="58" y="94"/>
                      <a:pt x="58" y="94"/>
                      <a:pt x="58" y="94"/>
                    </a:cubicBezTo>
                    <a:cubicBezTo>
                      <a:pt x="58" y="65"/>
                      <a:pt x="5" y="0"/>
                      <a:pt x="5"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217"/>
              <p:cNvSpPr/>
              <p:nvPr/>
            </p:nvSpPr>
            <p:spPr bwMode="auto">
              <a:xfrm>
                <a:off x="2059" y="3442"/>
                <a:ext cx="102" cy="128"/>
              </a:xfrm>
              <a:custGeom>
                <a:avLst/>
                <a:gdLst>
                  <a:gd name="T0" fmla="*/ 9 w 39"/>
                  <a:gd name="T1" fmla="*/ 0 h 46"/>
                  <a:gd name="T2" fmla="*/ 1 w 39"/>
                  <a:gd name="T3" fmla="*/ 12 h 46"/>
                  <a:gd name="T4" fmla="*/ 3 w 39"/>
                  <a:gd name="T5" fmla="*/ 32 h 46"/>
                  <a:gd name="T6" fmla="*/ 10 w 39"/>
                  <a:gd name="T7" fmla="*/ 46 h 46"/>
                  <a:gd name="T8" fmla="*/ 39 w 39"/>
                  <a:gd name="T9" fmla="*/ 1 h 46"/>
                  <a:gd name="T10" fmla="*/ 27 w 39"/>
                  <a:gd name="T11" fmla="*/ 3 h 46"/>
                  <a:gd name="T12" fmla="*/ 9 w 39"/>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9" h="46">
                    <a:moveTo>
                      <a:pt x="9" y="0"/>
                    </a:moveTo>
                    <a:cubicBezTo>
                      <a:pt x="1" y="12"/>
                      <a:pt x="1" y="12"/>
                      <a:pt x="1" y="12"/>
                    </a:cubicBezTo>
                    <a:cubicBezTo>
                      <a:pt x="0" y="18"/>
                      <a:pt x="1" y="25"/>
                      <a:pt x="3" y="32"/>
                    </a:cubicBezTo>
                    <a:cubicBezTo>
                      <a:pt x="5" y="37"/>
                      <a:pt x="7" y="42"/>
                      <a:pt x="10" y="46"/>
                    </a:cubicBezTo>
                    <a:cubicBezTo>
                      <a:pt x="12" y="29"/>
                      <a:pt x="22" y="14"/>
                      <a:pt x="39" y="1"/>
                    </a:cubicBezTo>
                    <a:cubicBezTo>
                      <a:pt x="35" y="2"/>
                      <a:pt x="31" y="3"/>
                      <a:pt x="27" y="3"/>
                    </a:cubicBezTo>
                    <a:cubicBezTo>
                      <a:pt x="21" y="3"/>
                      <a:pt x="14" y="2"/>
                      <a:pt x="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218"/>
              <p:cNvSpPr/>
              <p:nvPr/>
            </p:nvSpPr>
            <p:spPr bwMode="auto">
              <a:xfrm>
                <a:off x="1991" y="3119"/>
                <a:ext cx="312" cy="331"/>
              </a:xfrm>
              <a:custGeom>
                <a:avLst/>
                <a:gdLst>
                  <a:gd name="T0" fmla="*/ 119 w 119"/>
                  <a:gd name="T1" fmla="*/ 0 h 119"/>
                  <a:gd name="T2" fmla="*/ 51 w 119"/>
                  <a:gd name="T3" fmla="*/ 13 h 119"/>
                  <a:gd name="T4" fmla="*/ 16 w 119"/>
                  <a:gd name="T5" fmla="*/ 30 h 119"/>
                  <a:gd name="T6" fmla="*/ 16 w 119"/>
                  <a:gd name="T7" fmla="*/ 104 h 119"/>
                  <a:gd name="T8" fmla="*/ 58 w 119"/>
                  <a:gd name="T9" fmla="*/ 79 h 119"/>
                  <a:gd name="T10" fmla="*/ 53 w 119"/>
                  <a:gd name="T11" fmla="*/ 119 h 119"/>
                  <a:gd name="T12" fmla="*/ 76 w 119"/>
                  <a:gd name="T13" fmla="*/ 110 h 119"/>
                  <a:gd name="T14" fmla="*/ 116 w 119"/>
                  <a:gd name="T15" fmla="*/ 20 h 119"/>
                  <a:gd name="T16" fmla="*/ 116 w 119"/>
                  <a:gd name="T17" fmla="*/ 19 h 119"/>
                  <a:gd name="T18" fmla="*/ 117 w 119"/>
                  <a:gd name="T19" fmla="*/ 19 h 119"/>
                  <a:gd name="T20" fmla="*/ 117 w 119"/>
                  <a:gd name="T21" fmla="*/ 19 h 119"/>
                  <a:gd name="T22" fmla="*/ 117 w 119"/>
                  <a:gd name="T23" fmla="*/ 18 h 119"/>
                  <a:gd name="T24" fmla="*/ 117 w 119"/>
                  <a:gd name="T25" fmla="*/ 18 h 119"/>
                  <a:gd name="T26" fmla="*/ 117 w 119"/>
                  <a:gd name="T27" fmla="*/ 17 h 119"/>
                  <a:gd name="T28" fmla="*/ 117 w 119"/>
                  <a:gd name="T29" fmla="*/ 15 h 119"/>
                  <a:gd name="T30" fmla="*/ 117 w 119"/>
                  <a:gd name="T31" fmla="*/ 14 h 119"/>
                  <a:gd name="T32" fmla="*/ 119 w 119"/>
                  <a:gd name="T33" fmla="*/ 1 h 119"/>
                  <a:gd name="T34" fmla="*/ 119 w 119"/>
                  <a:gd name="T35" fmla="*/ 1 h 119"/>
                  <a:gd name="T36" fmla="*/ 119 w 119"/>
                  <a:gd name="T37" fmla="*/ 1 h 119"/>
                  <a:gd name="T38" fmla="*/ 119 w 119"/>
                  <a:gd name="T39" fmla="*/ 0 h 119"/>
                  <a:gd name="T40" fmla="*/ 119 w 119"/>
                  <a:gd name="T41" fmla="*/ 0 h 119"/>
                  <a:gd name="T42" fmla="*/ 119 w 119"/>
                  <a:gd name="T43" fmla="*/ 0 h 119"/>
                  <a:gd name="T44" fmla="*/ 119 w 119"/>
                  <a:gd name="T45" fmla="*/ 0 h 119"/>
                  <a:gd name="T46" fmla="*/ 119 w 119"/>
                  <a:gd name="T47" fmla="*/ 0 h 119"/>
                  <a:gd name="T48" fmla="*/ 119 w 119"/>
                  <a:gd name="T49" fmla="*/ 0 h 119"/>
                  <a:gd name="T50" fmla="*/ 119 w 119"/>
                  <a:gd name="T51" fmla="*/ 0 h 119"/>
                  <a:gd name="T52" fmla="*/ 119 w 119"/>
                  <a:gd name="T53" fmla="*/ 0 h 119"/>
                  <a:gd name="T54" fmla="*/ 119 w 119"/>
                  <a:gd name="T55" fmla="*/ 0 h 119"/>
                  <a:gd name="T56" fmla="*/ 119 w 119"/>
                  <a:gd name="T57" fmla="*/ 0 h 119"/>
                  <a:gd name="T58" fmla="*/ 119 w 119"/>
                  <a:gd name="T59" fmla="*/ 0 h 119"/>
                  <a:gd name="T60" fmla="*/ 119 w 119"/>
                  <a:gd name="T61" fmla="*/ 0 h 119"/>
                  <a:gd name="T62" fmla="*/ 119 w 119"/>
                  <a:gd name="T6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119">
                    <a:moveTo>
                      <a:pt x="119" y="0"/>
                    </a:moveTo>
                    <a:cubicBezTo>
                      <a:pt x="119" y="0"/>
                      <a:pt x="119" y="0"/>
                      <a:pt x="119" y="0"/>
                    </a:cubicBezTo>
                    <a:cubicBezTo>
                      <a:pt x="119" y="0"/>
                      <a:pt x="119" y="0"/>
                      <a:pt x="119" y="0"/>
                    </a:cubicBezTo>
                    <a:cubicBezTo>
                      <a:pt x="118" y="0"/>
                      <a:pt x="82" y="4"/>
                      <a:pt x="51" y="13"/>
                    </a:cubicBezTo>
                    <a:cubicBezTo>
                      <a:pt x="51" y="13"/>
                      <a:pt x="51" y="13"/>
                      <a:pt x="51" y="13"/>
                    </a:cubicBezTo>
                    <a:cubicBezTo>
                      <a:pt x="36" y="17"/>
                      <a:pt x="22" y="23"/>
                      <a:pt x="16" y="30"/>
                    </a:cubicBezTo>
                    <a:cubicBezTo>
                      <a:pt x="6" y="39"/>
                      <a:pt x="1" y="51"/>
                      <a:pt x="1" y="64"/>
                    </a:cubicBezTo>
                    <a:cubicBezTo>
                      <a:pt x="0" y="78"/>
                      <a:pt x="5" y="93"/>
                      <a:pt x="16" y="104"/>
                    </a:cubicBezTo>
                    <a:cubicBezTo>
                      <a:pt x="18" y="106"/>
                      <a:pt x="21" y="108"/>
                      <a:pt x="24" y="110"/>
                    </a:cubicBezTo>
                    <a:cubicBezTo>
                      <a:pt x="58" y="79"/>
                      <a:pt x="58" y="79"/>
                      <a:pt x="58" y="79"/>
                    </a:cubicBezTo>
                    <a:cubicBezTo>
                      <a:pt x="35" y="116"/>
                      <a:pt x="35" y="116"/>
                      <a:pt x="35" y="116"/>
                    </a:cubicBezTo>
                    <a:cubicBezTo>
                      <a:pt x="40" y="118"/>
                      <a:pt x="47" y="119"/>
                      <a:pt x="53" y="119"/>
                    </a:cubicBezTo>
                    <a:cubicBezTo>
                      <a:pt x="57" y="119"/>
                      <a:pt x="61" y="118"/>
                      <a:pt x="65" y="117"/>
                    </a:cubicBezTo>
                    <a:cubicBezTo>
                      <a:pt x="68" y="115"/>
                      <a:pt x="72" y="112"/>
                      <a:pt x="76" y="110"/>
                    </a:cubicBezTo>
                    <a:cubicBezTo>
                      <a:pt x="79" y="80"/>
                      <a:pt x="93" y="53"/>
                      <a:pt x="114" y="35"/>
                    </a:cubicBezTo>
                    <a:cubicBezTo>
                      <a:pt x="115" y="30"/>
                      <a:pt x="116" y="25"/>
                      <a:pt x="116" y="20"/>
                    </a:cubicBezTo>
                    <a:cubicBezTo>
                      <a:pt x="116" y="20"/>
                      <a:pt x="116" y="20"/>
                      <a:pt x="116" y="20"/>
                    </a:cubicBezTo>
                    <a:cubicBezTo>
                      <a:pt x="116" y="20"/>
                      <a:pt x="116" y="19"/>
                      <a:pt x="116" y="19"/>
                    </a:cubicBezTo>
                    <a:cubicBezTo>
                      <a:pt x="116" y="19"/>
                      <a:pt x="117" y="19"/>
                      <a:pt x="117" y="19"/>
                    </a:cubicBezTo>
                    <a:cubicBezTo>
                      <a:pt x="117" y="19"/>
                      <a:pt x="117" y="19"/>
                      <a:pt x="117" y="19"/>
                    </a:cubicBezTo>
                    <a:cubicBezTo>
                      <a:pt x="117" y="19"/>
                      <a:pt x="117" y="19"/>
                      <a:pt x="117" y="19"/>
                    </a:cubicBezTo>
                    <a:cubicBezTo>
                      <a:pt x="117" y="19"/>
                      <a:pt x="117" y="19"/>
                      <a:pt x="117" y="19"/>
                    </a:cubicBezTo>
                    <a:cubicBezTo>
                      <a:pt x="117" y="19"/>
                      <a:pt x="117" y="18"/>
                      <a:pt x="117" y="18"/>
                    </a:cubicBezTo>
                    <a:cubicBezTo>
                      <a:pt x="117" y="18"/>
                      <a:pt x="117" y="18"/>
                      <a:pt x="117" y="18"/>
                    </a:cubicBezTo>
                    <a:cubicBezTo>
                      <a:pt x="117" y="18"/>
                      <a:pt x="117" y="18"/>
                      <a:pt x="117" y="18"/>
                    </a:cubicBezTo>
                    <a:cubicBezTo>
                      <a:pt x="117" y="18"/>
                      <a:pt x="117" y="18"/>
                      <a:pt x="117" y="18"/>
                    </a:cubicBezTo>
                    <a:cubicBezTo>
                      <a:pt x="117" y="18"/>
                      <a:pt x="117" y="17"/>
                      <a:pt x="117" y="17"/>
                    </a:cubicBezTo>
                    <a:cubicBezTo>
                      <a:pt x="117" y="17"/>
                      <a:pt x="117" y="17"/>
                      <a:pt x="117" y="17"/>
                    </a:cubicBezTo>
                    <a:cubicBezTo>
                      <a:pt x="117" y="16"/>
                      <a:pt x="117" y="15"/>
                      <a:pt x="117" y="15"/>
                    </a:cubicBezTo>
                    <a:cubicBezTo>
                      <a:pt x="117" y="15"/>
                      <a:pt x="117" y="15"/>
                      <a:pt x="117" y="15"/>
                    </a:cubicBezTo>
                    <a:cubicBezTo>
                      <a:pt x="117" y="14"/>
                      <a:pt x="117" y="14"/>
                      <a:pt x="117" y="14"/>
                    </a:cubicBezTo>
                    <a:cubicBezTo>
                      <a:pt x="117" y="14"/>
                      <a:pt x="117" y="14"/>
                      <a:pt x="117" y="14"/>
                    </a:cubicBezTo>
                    <a:cubicBezTo>
                      <a:pt x="118" y="8"/>
                      <a:pt x="119" y="3"/>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219"/>
              <p:cNvSpPr/>
              <p:nvPr/>
            </p:nvSpPr>
            <p:spPr bwMode="auto">
              <a:xfrm>
                <a:off x="2014" y="3753"/>
                <a:ext cx="13" cy="492"/>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220"/>
              <p:cNvSpPr/>
              <p:nvPr/>
            </p:nvSpPr>
            <p:spPr bwMode="auto">
              <a:xfrm>
                <a:off x="2012" y="3648"/>
                <a:ext cx="144" cy="105"/>
              </a:xfrm>
              <a:custGeom>
                <a:avLst/>
                <a:gdLst>
                  <a:gd name="T0" fmla="*/ 35 w 55"/>
                  <a:gd name="T1" fmla="*/ 0 h 38"/>
                  <a:gd name="T2" fmla="*/ 0 w 55"/>
                  <a:gd name="T3" fmla="*/ 23 h 38"/>
                  <a:gd name="T4" fmla="*/ 1 w 55"/>
                  <a:gd name="T5" fmla="*/ 38 h 38"/>
                  <a:gd name="T6" fmla="*/ 1 w 55"/>
                  <a:gd name="T7" fmla="*/ 38 h 38"/>
                  <a:gd name="T8" fmla="*/ 1 w 55"/>
                  <a:gd name="T9" fmla="*/ 38 h 38"/>
                  <a:gd name="T10" fmla="*/ 55 w 55"/>
                  <a:gd name="T11" fmla="*/ 21 h 38"/>
                  <a:gd name="T12" fmla="*/ 35 w 5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35" y="0"/>
                    </a:moveTo>
                    <a:cubicBezTo>
                      <a:pt x="0" y="23"/>
                      <a:pt x="0" y="23"/>
                      <a:pt x="0" y="23"/>
                    </a:cubicBezTo>
                    <a:cubicBezTo>
                      <a:pt x="1" y="38"/>
                      <a:pt x="1" y="38"/>
                      <a:pt x="1" y="38"/>
                    </a:cubicBezTo>
                    <a:cubicBezTo>
                      <a:pt x="1" y="38"/>
                      <a:pt x="1" y="38"/>
                      <a:pt x="1" y="38"/>
                    </a:cubicBezTo>
                    <a:cubicBezTo>
                      <a:pt x="1" y="38"/>
                      <a:pt x="1" y="38"/>
                      <a:pt x="1" y="38"/>
                    </a:cubicBezTo>
                    <a:cubicBezTo>
                      <a:pt x="18" y="36"/>
                      <a:pt x="37" y="30"/>
                      <a:pt x="55" y="21"/>
                    </a:cubicBezTo>
                    <a:cubicBezTo>
                      <a:pt x="47" y="15"/>
                      <a:pt x="40" y="8"/>
                      <a:pt x="35"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221"/>
              <p:cNvSpPr/>
              <p:nvPr/>
            </p:nvSpPr>
            <p:spPr bwMode="auto">
              <a:xfrm>
                <a:off x="1972" y="3253"/>
                <a:ext cx="132" cy="992"/>
              </a:xfrm>
              <a:custGeom>
                <a:avLst/>
                <a:gdLst>
                  <a:gd name="T0" fmla="*/ 3 w 50"/>
                  <a:gd name="T1" fmla="*/ 0 h 357"/>
                  <a:gd name="T2" fmla="*/ 2 w 50"/>
                  <a:gd name="T3" fmla="*/ 16 h 357"/>
                  <a:gd name="T4" fmla="*/ 0 w 50"/>
                  <a:gd name="T5" fmla="*/ 37 h 357"/>
                  <a:gd name="T6" fmla="*/ 0 w 50"/>
                  <a:gd name="T7" fmla="*/ 85 h 357"/>
                  <a:gd name="T8" fmla="*/ 3 w 50"/>
                  <a:gd name="T9" fmla="*/ 88 h 357"/>
                  <a:gd name="T10" fmla="*/ 0 w 50"/>
                  <a:gd name="T11" fmla="*/ 123 h 357"/>
                  <a:gd name="T12" fmla="*/ 0 w 50"/>
                  <a:gd name="T13" fmla="*/ 123 h 357"/>
                  <a:gd name="T14" fmla="*/ 0 w 50"/>
                  <a:gd name="T15" fmla="*/ 357 h 357"/>
                  <a:gd name="T16" fmla="*/ 21 w 50"/>
                  <a:gd name="T17" fmla="*/ 357 h 357"/>
                  <a:gd name="T18" fmla="*/ 16 w 50"/>
                  <a:gd name="T19" fmla="*/ 180 h 357"/>
                  <a:gd name="T20" fmla="*/ 15 w 50"/>
                  <a:gd name="T21" fmla="*/ 165 h 357"/>
                  <a:gd name="T22" fmla="*/ 50 w 50"/>
                  <a:gd name="T23" fmla="*/ 142 h 357"/>
                  <a:gd name="T24" fmla="*/ 44 w 50"/>
                  <a:gd name="T25" fmla="*/ 127 h 357"/>
                  <a:gd name="T26" fmla="*/ 20 w 50"/>
                  <a:gd name="T27" fmla="*/ 133 h 357"/>
                  <a:gd name="T28" fmla="*/ 16 w 50"/>
                  <a:gd name="T29" fmla="*/ 107 h 357"/>
                  <a:gd name="T30" fmla="*/ 5 w 50"/>
                  <a:gd name="T31" fmla="*/ 123 h 357"/>
                  <a:gd name="T32" fmla="*/ 3 w 50"/>
                  <a:gd name="T33" fmla="*/ 88 h 357"/>
                  <a:gd name="T34" fmla="*/ 13 w 50"/>
                  <a:gd name="T35" fmla="*/ 79 h 357"/>
                  <a:gd name="T36" fmla="*/ 5 w 50"/>
                  <a:gd name="T37" fmla="*/ 16 h 357"/>
                  <a:gd name="T38" fmla="*/ 3 w 50"/>
                  <a:gd name="T3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57">
                    <a:moveTo>
                      <a:pt x="3" y="0"/>
                    </a:moveTo>
                    <a:cubicBezTo>
                      <a:pt x="2" y="16"/>
                      <a:pt x="2" y="16"/>
                      <a:pt x="2" y="16"/>
                    </a:cubicBezTo>
                    <a:cubicBezTo>
                      <a:pt x="0" y="37"/>
                      <a:pt x="0" y="37"/>
                      <a:pt x="0" y="37"/>
                    </a:cubicBezTo>
                    <a:cubicBezTo>
                      <a:pt x="0" y="85"/>
                      <a:pt x="0" y="85"/>
                      <a:pt x="0" y="85"/>
                    </a:cubicBezTo>
                    <a:cubicBezTo>
                      <a:pt x="3" y="88"/>
                      <a:pt x="3" y="88"/>
                      <a:pt x="3" y="88"/>
                    </a:cubicBezTo>
                    <a:cubicBezTo>
                      <a:pt x="0" y="123"/>
                      <a:pt x="0" y="123"/>
                      <a:pt x="0" y="123"/>
                    </a:cubicBezTo>
                    <a:cubicBezTo>
                      <a:pt x="0" y="123"/>
                      <a:pt x="0" y="123"/>
                      <a:pt x="0" y="123"/>
                    </a:cubicBezTo>
                    <a:cubicBezTo>
                      <a:pt x="0" y="357"/>
                      <a:pt x="0" y="357"/>
                      <a:pt x="0" y="357"/>
                    </a:cubicBezTo>
                    <a:cubicBezTo>
                      <a:pt x="21" y="357"/>
                      <a:pt x="21" y="357"/>
                      <a:pt x="21" y="357"/>
                    </a:cubicBezTo>
                    <a:cubicBezTo>
                      <a:pt x="16" y="180"/>
                      <a:pt x="16" y="180"/>
                      <a:pt x="16" y="180"/>
                    </a:cubicBezTo>
                    <a:cubicBezTo>
                      <a:pt x="15" y="165"/>
                      <a:pt x="15" y="165"/>
                      <a:pt x="15" y="165"/>
                    </a:cubicBezTo>
                    <a:cubicBezTo>
                      <a:pt x="50" y="142"/>
                      <a:pt x="50" y="142"/>
                      <a:pt x="50" y="142"/>
                    </a:cubicBezTo>
                    <a:cubicBezTo>
                      <a:pt x="48" y="137"/>
                      <a:pt x="45" y="132"/>
                      <a:pt x="44" y="127"/>
                    </a:cubicBezTo>
                    <a:cubicBezTo>
                      <a:pt x="20" y="133"/>
                      <a:pt x="20" y="133"/>
                      <a:pt x="20" y="133"/>
                    </a:cubicBezTo>
                    <a:cubicBezTo>
                      <a:pt x="16" y="107"/>
                      <a:pt x="16" y="107"/>
                      <a:pt x="16" y="107"/>
                    </a:cubicBezTo>
                    <a:cubicBezTo>
                      <a:pt x="5" y="123"/>
                      <a:pt x="5" y="123"/>
                      <a:pt x="5" y="123"/>
                    </a:cubicBezTo>
                    <a:cubicBezTo>
                      <a:pt x="3" y="88"/>
                      <a:pt x="3" y="88"/>
                      <a:pt x="3" y="88"/>
                    </a:cubicBezTo>
                    <a:cubicBezTo>
                      <a:pt x="13" y="79"/>
                      <a:pt x="13" y="79"/>
                      <a:pt x="13" y="79"/>
                    </a:cubicBezTo>
                    <a:cubicBezTo>
                      <a:pt x="5" y="16"/>
                      <a:pt x="5" y="16"/>
                      <a:pt x="5" y="16"/>
                    </a:cubicBezTo>
                    <a:cubicBezTo>
                      <a:pt x="3" y="0"/>
                      <a:pt x="3" y="0"/>
                      <a:pt x="3"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222"/>
              <p:cNvSpPr/>
              <p:nvPr/>
            </p:nvSpPr>
            <p:spPr bwMode="auto">
              <a:xfrm>
                <a:off x="1972" y="3489"/>
                <a:ext cx="8" cy="106"/>
              </a:xfrm>
              <a:custGeom>
                <a:avLst/>
                <a:gdLst>
                  <a:gd name="T0" fmla="*/ 0 w 8"/>
                  <a:gd name="T1" fmla="*/ 0 h 106"/>
                  <a:gd name="T2" fmla="*/ 0 w 8"/>
                  <a:gd name="T3" fmla="*/ 106 h 106"/>
                  <a:gd name="T4" fmla="*/ 0 w 8"/>
                  <a:gd name="T5" fmla="*/ 106 h 106"/>
                  <a:gd name="T6" fmla="*/ 8 w 8"/>
                  <a:gd name="T7" fmla="*/ 8 h 106"/>
                  <a:gd name="T8" fmla="*/ 0 w 8"/>
                  <a:gd name="T9" fmla="*/ 0 h 106"/>
                </a:gdLst>
                <a:ahLst/>
                <a:cxnLst>
                  <a:cxn ang="0">
                    <a:pos x="T0" y="T1"/>
                  </a:cxn>
                  <a:cxn ang="0">
                    <a:pos x="T2" y="T3"/>
                  </a:cxn>
                  <a:cxn ang="0">
                    <a:pos x="T4" y="T5"/>
                  </a:cxn>
                  <a:cxn ang="0">
                    <a:pos x="T6" y="T7"/>
                  </a:cxn>
                  <a:cxn ang="0">
                    <a:pos x="T8" y="T9"/>
                  </a:cxn>
                </a:cxnLst>
                <a:rect l="0" t="0" r="r" b="b"/>
                <a:pathLst>
                  <a:path w="8" h="106">
                    <a:moveTo>
                      <a:pt x="0" y="0"/>
                    </a:moveTo>
                    <a:lnTo>
                      <a:pt x="0" y="106"/>
                    </a:lnTo>
                    <a:lnTo>
                      <a:pt x="0" y="106"/>
                    </a:lnTo>
                    <a:lnTo>
                      <a:pt x="8" y="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223"/>
              <p:cNvSpPr/>
              <p:nvPr/>
            </p:nvSpPr>
            <p:spPr bwMode="auto">
              <a:xfrm>
                <a:off x="1972" y="3489"/>
                <a:ext cx="8" cy="106"/>
              </a:xfrm>
              <a:custGeom>
                <a:avLst/>
                <a:gdLst>
                  <a:gd name="T0" fmla="*/ 0 w 8"/>
                  <a:gd name="T1" fmla="*/ 0 h 106"/>
                  <a:gd name="T2" fmla="*/ 0 w 8"/>
                  <a:gd name="T3" fmla="*/ 106 h 106"/>
                  <a:gd name="T4" fmla="*/ 0 w 8"/>
                  <a:gd name="T5" fmla="*/ 106 h 106"/>
                  <a:gd name="T6" fmla="*/ 8 w 8"/>
                  <a:gd name="T7" fmla="*/ 8 h 106"/>
                  <a:gd name="T8" fmla="*/ 0 w 8"/>
                  <a:gd name="T9" fmla="*/ 0 h 106"/>
                </a:gdLst>
                <a:ahLst/>
                <a:cxnLst>
                  <a:cxn ang="0">
                    <a:pos x="T0" y="T1"/>
                  </a:cxn>
                  <a:cxn ang="0">
                    <a:pos x="T2" y="T3"/>
                  </a:cxn>
                  <a:cxn ang="0">
                    <a:pos x="T4" y="T5"/>
                  </a:cxn>
                  <a:cxn ang="0">
                    <a:pos x="T6" y="T7"/>
                  </a:cxn>
                  <a:cxn ang="0">
                    <a:pos x="T8" y="T9"/>
                  </a:cxn>
                </a:cxnLst>
                <a:rect l="0" t="0" r="r" b="b"/>
                <a:pathLst>
                  <a:path w="8" h="106">
                    <a:moveTo>
                      <a:pt x="0" y="0"/>
                    </a:moveTo>
                    <a:lnTo>
                      <a:pt x="0" y="106"/>
                    </a:lnTo>
                    <a:lnTo>
                      <a:pt x="0" y="106"/>
                    </a:lnTo>
                    <a:lnTo>
                      <a:pt x="8"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224"/>
              <p:cNvSpPr/>
              <p:nvPr/>
            </p:nvSpPr>
            <p:spPr bwMode="auto">
              <a:xfrm>
                <a:off x="1980" y="3339"/>
                <a:ext cx="163" cy="256"/>
              </a:xfrm>
              <a:custGeom>
                <a:avLst/>
                <a:gdLst>
                  <a:gd name="T0" fmla="*/ 163 w 163"/>
                  <a:gd name="T1" fmla="*/ 0 h 256"/>
                  <a:gd name="T2" fmla="*/ 74 w 163"/>
                  <a:gd name="T3" fmla="*/ 86 h 256"/>
                  <a:gd name="T4" fmla="*/ 26 w 163"/>
                  <a:gd name="T5" fmla="*/ 133 h 256"/>
                  <a:gd name="T6" fmla="*/ 0 w 163"/>
                  <a:gd name="T7" fmla="*/ 158 h 256"/>
                  <a:gd name="T8" fmla="*/ 5 w 163"/>
                  <a:gd name="T9" fmla="*/ 256 h 256"/>
                  <a:gd name="T10" fmla="*/ 34 w 163"/>
                  <a:gd name="T11" fmla="*/ 211 h 256"/>
                  <a:gd name="T12" fmla="*/ 82 w 163"/>
                  <a:gd name="T13" fmla="*/ 136 h 256"/>
                  <a:gd name="T14" fmla="*/ 103 w 163"/>
                  <a:gd name="T15" fmla="*/ 103 h 256"/>
                  <a:gd name="T16" fmla="*/ 163 w 16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56">
                    <a:moveTo>
                      <a:pt x="163" y="0"/>
                    </a:moveTo>
                    <a:lnTo>
                      <a:pt x="74" y="86"/>
                    </a:lnTo>
                    <a:lnTo>
                      <a:pt x="26" y="133"/>
                    </a:lnTo>
                    <a:lnTo>
                      <a:pt x="0" y="158"/>
                    </a:lnTo>
                    <a:lnTo>
                      <a:pt x="5" y="256"/>
                    </a:lnTo>
                    <a:lnTo>
                      <a:pt x="34" y="211"/>
                    </a:lnTo>
                    <a:lnTo>
                      <a:pt x="82" y="136"/>
                    </a:lnTo>
                    <a:lnTo>
                      <a:pt x="103" y="103"/>
                    </a:lnTo>
                    <a:lnTo>
                      <a:pt x="16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225"/>
              <p:cNvSpPr/>
              <p:nvPr/>
            </p:nvSpPr>
            <p:spPr bwMode="auto">
              <a:xfrm>
                <a:off x="1980" y="3339"/>
                <a:ext cx="163" cy="256"/>
              </a:xfrm>
              <a:custGeom>
                <a:avLst/>
                <a:gdLst>
                  <a:gd name="T0" fmla="*/ 163 w 163"/>
                  <a:gd name="T1" fmla="*/ 0 h 256"/>
                  <a:gd name="T2" fmla="*/ 74 w 163"/>
                  <a:gd name="T3" fmla="*/ 86 h 256"/>
                  <a:gd name="T4" fmla="*/ 26 w 163"/>
                  <a:gd name="T5" fmla="*/ 133 h 256"/>
                  <a:gd name="T6" fmla="*/ 0 w 163"/>
                  <a:gd name="T7" fmla="*/ 158 h 256"/>
                  <a:gd name="T8" fmla="*/ 5 w 163"/>
                  <a:gd name="T9" fmla="*/ 256 h 256"/>
                  <a:gd name="T10" fmla="*/ 34 w 163"/>
                  <a:gd name="T11" fmla="*/ 211 h 256"/>
                  <a:gd name="T12" fmla="*/ 82 w 163"/>
                  <a:gd name="T13" fmla="*/ 136 h 256"/>
                  <a:gd name="T14" fmla="*/ 103 w 163"/>
                  <a:gd name="T15" fmla="*/ 103 h 256"/>
                  <a:gd name="T16" fmla="*/ 163 w 16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56">
                    <a:moveTo>
                      <a:pt x="163" y="0"/>
                    </a:moveTo>
                    <a:lnTo>
                      <a:pt x="74" y="86"/>
                    </a:lnTo>
                    <a:lnTo>
                      <a:pt x="26" y="133"/>
                    </a:lnTo>
                    <a:lnTo>
                      <a:pt x="0" y="158"/>
                    </a:lnTo>
                    <a:lnTo>
                      <a:pt x="5" y="256"/>
                    </a:lnTo>
                    <a:lnTo>
                      <a:pt x="34" y="211"/>
                    </a:lnTo>
                    <a:lnTo>
                      <a:pt x="82" y="136"/>
                    </a:lnTo>
                    <a:lnTo>
                      <a:pt x="103" y="10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226"/>
              <p:cNvSpPr/>
              <p:nvPr/>
            </p:nvSpPr>
            <p:spPr bwMode="auto">
              <a:xfrm>
                <a:off x="5525" y="3953"/>
                <a:ext cx="268" cy="309"/>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227"/>
              <p:cNvSpPr/>
              <p:nvPr/>
            </p:nvSpPr>
            <p:spPr bwMode="auto">
              <a:xfrm>
                <a:off x="5381" y="3953"/>
                <a:ext cx="268" cy="309"/>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228"/>
              <p:cNvSpPr/>
              <p:nvPr/>
            </p:nvSpPr>
            <p:spPr bwMode="auto">
              <a:xfrm>
                <a:off x="5533" y="3920"/>
                <a:ext cx="100" cy="295"/>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229"/>
              <p:cNvSpPr/>
              <p:nvPr/>
            </p:nvSpPr>
            <p:spPr bwMode="auto">
              <a:xfrm>
                <a:off x="5455" y="3675"/>
                <a:ext cx="333" cy="354"/>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Oval 230"/>
              <p:cNvSpPr>
                <a:spLocks noChangeArrowheads="1"/>
              </p:cNvSpPr>
              <p:nvPr/>
            </p:nvSpPr>
            <p:spPr bwMode="auto">
              <a:xfrm>
                <a:off x="5562" y="3789"/>
                <a:ext cx="116" cy="1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Oval 231"/>
              <p:cNvSpPr>
                <a:spLocks noChangeArrowheads="1"/>
              </p:cNvSpPr>
              <p:nvPr/>
            </p:nvSpPr>
            <p:spPr bwMode="auto">
              <a:xfrm>
                <a:off x="5583" y="3812"/>
                <a:ext cx="76" cy="8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232"/>
              <p:cNvSpPr/>
              <p:nvPr/>
            </p:nvSpPr>
            <p:spPr bwMode="auto">
              <a:xfrm>
                <a:off x="3186" y="4029"/>
                <a:ext cx="189" cy="189"/>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233"/>
              <p:cNvSpPr/>
              <p:nvPr/>
            </p:nvSpPr>
            <p:spPr bwMode="auto">
              <a:xfrm>
                <a:off x="3073" y="4029"/>
                <a:ext cx="186" cy="189"/>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234"/>
              <p:cNvSpPr/>
              <p:nvPr/>
            </p:nvSpPr>
            <p:spPr bwMode="auto">
              <a:xfrm>
                <a:off x="3186" y="4003"/>
                <a:ext cx="70" cy="217"/>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235"/>
              <p:cNvSpPr/>
              <p:nvPr/>
            </p:nvSpPr>
            <p:spPr bwMode="auto">
              <a:xfrm>
                <a:off x="3128" y="3826"/>
                <a:ext cx="241" cy="255"/>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Oval 236"/>
              <p:cNvSpPr>
                <a:spLocks noChangeArrowheads="1"/>
              </p:cNvSpPr>
              <p:nvPr/>
            </p:nvSpPr>
            <p:spPr bwMode="auto">
              <a:xfrm>
                <a:off x="3207" y="3909"/>
                <a:ext cx="84" cy="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Oval 237"/>
              <p:cNvSpPr>
                <a:spLocks noChangeArrowheads="1"/>
              </p:cNvSpPr>
              <p:nvPr/>
            </p:nvSpPr>
            <p:spPr bwMode="auto">
              <a:xfrm>
                <a:off x="3220" y="3926"/>
                <a:ext cx="55"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238"/>
              <p:cNvSpPr/>
              <p:nvPr/>
            </p:nvSpPr>
            <p:spPr bwMode="auto">
              <a:xfrm>
                <a:off x="1413" y="3898"/>
                <a:ext cx="281" cy="347"/>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239"/>
              <p:cNvSpPr/>
              <p:nvPr/>
            </p:nvSpPr>
            <p:spPr bwMode="auto">
              <a:xfrm>
                <a:off x="1232" y="3898"/>
                <a:ext cx="281" cy="347"/>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240"/>
              <p:cNvSpPr/>
              <p:nvPr/>
            </p:nvSpPr>
            <p:spPr bwMode="auto">
              <a:xfrm>
                <a:off x="1426" y="4051"/>
                <a:ext cx="289" cy="194"/>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241"/>
              <p:cNvSpPr/>
              <p:nvPr/>
            </p:nvSpPr>
            <p:spPr bwMode="auto">
              <a:xfrm>
                <a:off x="1200" y="4051"/>
                <a:ext cx="289" cy="194"/>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242"/>
              <p:cNvSpPr/>
              <p:nvPr/>
            </p:nvSpPr>
            <p:spPr bwMode="auto">
              <a:xfrm>
                <a:off x="1421" y="3864"/>
                <a:ext cx="81" cy="326"/>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243"/>
              <p:cNvSpPr/>
              <p:nvPr/>
            </p:nvSpPr>
            <p:spPr bwMode="auto">
              <a:xfrm>
                <a:off x="1641" y="3965"/>
                <a:ext cx="226" cy="241"/>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Oval 244"/>
              <p:cNvSpPr>
                <a:spLocks noChangeArrowheads="1"/>
              </p:cNvSpPr>
              <p:nvPr/>
            </p:nvSpPr>
            <p:spPr bwMode="auto">
              <a:xfrm>
                <a:off x="1715" y="4045"/>
                <a:ext cx="79" cy="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Oval 245"/>
              <p:cNvSpPr>
                <a:spLocks noChangeArrowheads="1"/>
              </p:cNvSpPr>
              <p:nvPr/>
            </p:nvSpPr>
            <p:spPr bwMode="auto">
              <a:xfrm>
                <a:off x="1728" y="4059"/>
                <a:ext cx="53"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246"/>
              <p:cNvSpPr/>
              <p:nvPr/>
            </p:nvSpPr>
            <p:spPr bwMode="auto">
              <a:xfrm>
                <a:off x="1641" y="3742"/>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Oval 247"/>
              <p:cNvSpPr>
                <a:spLocks noChangeArrowheads="1"/>
              </p:cNvSpPr>
              <p:nvPr/>
            </p:nvSpPr>
            <p:spPr bwMode="auto">
              <a:xfrm>
                <a:off x="1715" y="3823"/>
                <a:ext cx="79"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Oval 248"/>
              <p:cNvSpPr>
                <a:spLocks noChangeArrowheads="1"/>
              </p:cNvSpPr>
              <p:nvPr/>
            </p:nvSpPr>
            <p:spPr bwMode="auto">
              <a:xfrm>
                <a:off x="1728" y="3837"/>
                <a:ext cx="53" cy="5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249"/>
              <p:cNvSpPr/>
              <p:nvPr/>
            </p:nvSpPr>
            <p:spPr bwMode="auto">
              <a:xfrm>
                <a:off x="1389" y="3675"/>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Oval 250"/>
              <p:cNvSpPr>
                <a:spLocks noChangeArrowheads="1"/>
              </p:cNvSpPr>
              <p:nvPr/>
            </p:nvSpPr>
            <p:spPr bwMode="auto">
              <a:xfrm>
                <a:off x="1463" y="3756"/>
                <a:ext cx="79"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Oval 251"/>
              <p:cNvSpPr>
                <a:spLocks noChangeArrowheads="1"/>
              </p:cNvSpPr>
              <p:nvPr/>
            </p:nvSpPr>
            <p:spPr bwMode="auto">
              <a:xfrm>
                <a:off x="1476" y="3770"/>
                <a:ext cx="52"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252"/>
              <p:cNvSpPr/>
              <p:nvPr/>
            </p:nvSpPr>
            <p:spPr bwMode="auto">
              <a:xfrm>
                <a:off x="1095" y="3742"/>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Oval 253"/>
              <p:cNvSpPr>
                <a:spLocks noChangeArrowheads="1"/>
              </p:cNvSpPr>
              <p:nvPr/>
            </p:nvSpPr>
            <p:spPr bwMode="auto">
              <a:xfrm>
                <a:off x="1169" y="3823"/>
                <a:ext cx="78"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Oval 254"/>
              <p:cNvSpPr>
                <a:spLocks noChangeArrowheads="1"/>
              </p:cNvSpPr>
              <p:nvPr/>
            </p:nvSpPr>
            <p:spPr bwMode="auto">
              <a:xfrm>
                <a:off x="1182" y="3837"/>
                <a:ext cx="52" cy="5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255"/>
              <p:cNvSpPr/>
              <p:nvPr/>
            </p:nvSpPr>
            <p:spPr bwMode="auto">
              <a:xfrm>
                <a:off x="1032" y="3909"/>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Oval 256"/>
              <p:cNvSpPr>
                <a:spLocks noChangeArrowheads="1"/>
              </p:cNvSpPr>
              <p:nvPr/>
            </p:nvSpPr>
            <p:spPr bwMode="auto">
              <a:xfrm>
                <a:off x="1106" y="3990"/>
                <a:ext cx="78"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Oval 257"/>
              <p:cNvSpPr>
                <a:spLocks noChangeArrowheads="1"/>
              </p:cNvSpPr>
              <p:nvPr/>
            </p:nvSpPr>
            <p:spPr bwMode="auto">
              <a:xfrm>
                <a:off x="1119" y="4003"/>
                <a:ext cx="52"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258"/>
              <p:cNvSpPr/>
              <p:nvPr/>
            </p:nvSpPr>
            <p:spPr bwMode="auto">
              <a:xfrm>
                <a:off x="6959" y="3517"/>
                <a:ext cx="129" cy="72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259"/>
              <p:cNvSpPr/>
              <p:nvPr/>
            </p:nvSpPr>
            <p:spPr bwMode="auto">
              <a:xfrm>
                <a:off x="6959" y="3517"/>
                <a:ext cx="129" cy="72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60"/>
              <p:cNvSpPr/>
              <p:nvPr/>
            </p:nvSpPr>
            <p:spPr bwMode="auto">
              <a:xfrm>
                <a:off x="6534" y="2789"/>
                <a:ext cx="987" cy="936"/>
              </a:xfrm>
              <a:custGeom>
                <a:avLst/>
                <a:gdLst>
                  <a:gd name="T0" fmla="*/ 376 w 376"/>
                  <a:gd name="T1" fmla="*/ 156 h 337"/>
                  <a:gd name="T2" fmla="*/ 358 w 376"/>
                  <a:gd name="T3" fmla="*/ 112 h 337"/>
                  <a:gd name="T4" fmla="*/ 314 w 376"/>
                  <a:gd name="T5" fmla="*/ 94 h 337"/>
                  <a:gd name="T6" fmla="*/ 304 w 376"/>
                  <a:gd name="T7" fmla="*/ 95 h 337"/>
                  <a:gd name="T8" fmla="*/ 306 w 376"/>
                  <a:gd name="T9" fmla="*/ 79 h 337"/>
                  <a:gd name="T10" fmla="*/ 239 w 376"/>
                  <a:gd name="T11" fmla="*/ 12 h 337"/>
                  <a:gd name="T12" fmla="*/ 191 w 376"/>
                  <a:gd name="T13" fmla="*/ 33 h 337"/>
                  <a:gd name="T14" fmla="*/ 143 w 376"/>
                  <a:gd name="T15" fmla="*/ 0 h 337"/>
                  <a:gd name="T16" fmla="*/ 95 w 376"/>
                  <a:gd name="T17" fmla="*/ 74 h 337"/>
                  <a:gd name="T18" fmla="*/ 91 w 376"/>
                  <a:gd name="T19" fmla="*/ 74 h 337"/>
                  <a:gd name="T20" fmla="*/ 47 w 376"/>
                  <a:gd name="T21" fmla="*/ 152 h 337"/>
                  <a:gd name="T22" fmla="*/ 63 w 376"/>
                  <a:gd name="T23" fmla="*/ 247 h 337"/>
                  <a:gd name="T24" fmla="*/ 79 w 376"/>
                  <a:gd name="T25" fmla="*/ 245 h 337"/>
                  <a:gd name="T26" fmla="*/ 73 w 376"/>
                  <a:gd name="T27" fmla="*/ 269 h 337"/>
                  <a:gd name="T28" fmla="*/ 131 w 376"/>
                  <a:gd name="T29" fmla="*/ 327 h 337"/>
                  <a:gd name="T30" fmla="*/ 166 w 376"/>
                  <a:gd name="T31" fmla="*/ 315 h 337"/>
                  <a:gd name="T32" fmla="*/ 211 w 376"/>
                  <a:gd name="T33" fmla="*/ 337 h 337"/>
                  <a:gd name="T34" fmla="*/ 264 w 376"/>
                  <a:gd name="T35" fmla="*/ 298 h 337"/>
                  <a:gd name="T36" fmla="*/ 283 w 376"/>
                  <a:gd name="T37" fmla="*/ 301 h 337"/>
                  <a:gd name="T38" fmla="*/ 323 w 376"/>
                  <a:gd name="T39" fmla="*/ 285 h 337"/>
                  <a:gd name="T40" fmla="*/ 339 w 376"/>
                  <a:gd name="T41" fmla="*/ 245 h 337"/>
                  <a:gd name="T42" fmla="*/ 331 w 376"/>
                  <a:gd name="T43" fmla="*/ 216 h 337"/>
                  <a:gd name="T44" fmla="*/ 358 w 376"/>
                  <a:gd name="T45" fmla="*/ 200 h 337"/>
                  <a:gd name="T46" fmla="*/ 376 w 376"/>
                  <a:gd name="T47" fmla="*/ 15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337">
                    <a:moveTo>
                      <a:pt x="376" y="156"/>
                    </a:moveTo>
                    <a:cubicBezTo>
                      <a:pt x="376" y="140"/>
                      <a:pt x="370" y="124"/>
                      <a:pt x="358" y="112"/>
                    </a:cubicBezTo>
                    <a:cubicBezTo>
                      <a:pt x="347" y="101"/>
                      <a:pt x="331" y="94"/>
                      <a:pt x="314" y="94"/>
                    </a:cubicBezTo>
                    <a:cubicBezTo>
                      <a:pt x="311" y="94"/>
                      <a:pt x="308" y="95"/>
                      <a:pt x="304" y="95"/>
                    </a:cubicBezTo>
                    <a:cubicBezTo>
                      <a:pt x="306" y="90"/>
                      <a:pt x="306" y="85"/>
                      <a:pt x="306" y="79"/>
                    </a:cubicBezTo>
                    <a:cubicBezTo>
                      <a:pt x="306" y="43"/>
                      <a:pt x="276" y="12"/>
                      <a:pt x="239" y="12"/>
                    </a:cubicBezTo>
                    <a:cubicBezTo>
                      <a:pt x="221" y="12"/>
                      <a:pt x="203" y="20"/>
                      <a:pt x="191" y="33"/>
                    </a:cubicBezTo>
                    <a:cubicBezTo>
                      <a:pt x="184" y="15"/>
                      <a:pt x="168" y="0"/>
                      <a:pt x="143" y="0"/>
                    </a:cubicBezTo>
                    <a:cubicBezTo>
                      <a:pt x="99" y="0"/>
                      <a:pt x="83" y="43"/>
                      <a:pt x="95" y="74"/>
                    </a:cubicBezTo>
                    <a:cubicBezTo>
                      <a:pt x="93" y="74"/>
                      <a:pt x="92" y="74"/>
                      <a:pt x="91" y="74"/>
                    </a:cubicBezTo>
                    <a:cubicBezTo>
                      <a:pt x="46" y="74"/>
                      <a:pt x="32" y="121"/>
                      <a:pt x="47" y="152"/>
                    </a:cubicBezTo>
                    <a:cubicBezTo>
                      <a:pt x="0" y="167"/>
                      <a:pt x="6" y="247"/>
                      <a:pt x="63" y="247"/>
                    </a:cubicBezTo>
                    <a:cubicBezTo>
                      <a:pt x="69" y="247"/>
                      <a:pt x="74" y="246"/>
                      <a:pt x="79" y="245"/>
                    </a:cubicBezTo>
                    <a:cubicBezTo>
                      <a:pt x="75" y="252"/>
                      <a:pt x="73" y="260"/>
                      <a:pt x="73" y="269"/>
                    </a:cubicBezTo>
                    <a:cubicBezTo>
                      <a:pt x="73" y="301"/>
                      <a:pt x="99" y="327"/>
                      <a:pt x="131" y="327"/>
                    </a:cubicBezTo>
                    <a:cubicBezTo>
                      <a:pt x="144" y="327"/>
                      <a:pt x="157" y="322"/>
                      <a:pt x="166" y="315"/>
                    </a:cubicBezTo>
                    <a:cubicBezTo>
                      <a:pt x="177" y="328"/>
                      <a:pt x="193" y="337"/>
                      <a:pt x="211" y="337"/>
                    </a:cubicBezTo>
                    <a:cubicBezTo>
                      <a:pt x="236" y="337"/>
                      <a:pt x="257" y="320"/>
                      <a:pt x="264" y="298"/>
                    </a:cubicBezTo>
                    <a:cubicBezTo>
                      <a:pt x="270" y="300"/>
                      <a:pt x="276" y="301"/>
                      <a:pt x="283" y="301"/>
                    </a:cubicBezTo>
                    <a:cubicBezTo>
                      <a:pt x="298" y="301"/>
                      <a:pt x="312" y="295"/>
                      <a:pt x="323" y="285"/>
                    </a:cubicBezTo>
                    <a:cubicBezTo>
                      <a:pt x="333" y="274"/>
                      <a:pt x="339" y="260"/>
                      <a:pt x="339" y="245"/>
                    </a:cubicBezTo>
                    <a:cubicBezTo>
                      <a:pt x="339" y="235"/>
                      <a:pt x="336" y="225"/>
                      <a:pt x="331" y="216"/>
                    </a:cubicBezTo>
                    <a:cubicBezTo>
                      <a:pt x="341" y="213"/>
                      <a:pt x="351" y="208"/>
                      <a:pt x="358" y="200"/>
                    </a:cubicBezTo>
                    <a:cubicBezTo>
                      <a:pt x="370" y="189"/>
                      <a:pt x="376" y="173"/>
                      <a:pt x="376" y="156"/>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61"/>
              <p:cNvSpPr/>
              <p:nvPr/>
            </p:nvSpPr>
            <p:spPr bwMode="auto">
              <a:xfrm>
                <a:off x="6676" y="2897"/>
                <a:ext cx="693" cy="748"/>
              </a:xfrm>
              <a:custGeom>
                <a:avLst/>
                <a:gdLst>
                  <a:gd name="T0" fmla="*/ 251 w 264"/>
                  <a:gd name="T1" fmla="*/ 123 h 269"/>
                  <a:gd name="T2" fmla="*/ 251 w 264"/>
                  <a:gd name="T3" fmla="*/ 122 h 269"/>
                  <a:gd name="T4" fmla="*/ 258 w 264"/>
                  <a:gd name="T5" fmla="*/ 95 h 269"/>
                  <a:gd name="T6" fmla="*/ 251 w 264"/>
                  <a:gd name="T7" fmla="*/ 69 h 269"/>
                  <a:gd name="T8" fmla="*/ 232 w 264"/>
                  <a:gd name="T9" fmla="*/ 50 h 269"/>
                  <a:gd name="T10" fmla="*/ 212 w 264"/>
                  <a:gd name="T11" fmla="*/ 42 h 269"/>
                  <a:gd name="T12" fmla="*/ 197 w 264"/>
                  <a:gd name="T13" fmla="*/ 40 h 269"/>
                  <a:gd name="T14" fmla="*/ 179 w 264"/>
                  <a:gd name="T15" fmla="*/ 43 h 269"/>
                  <a:gd name="T16" fmla="*/ 173 w 264"/>
                  <a:gd name="T17" fmla="*/ 29 h 269"/>
                  <a:gd name="T18" fmla="*/ 173 w 264"/>
                  <a:gd name="T19" fmla="*/ 28 h 269"/>
                  <a:gd name="T20" fmla="*/ 153 w 264"/>
                  <a:gd name="T21" fmla="*/ 8 h 269"/>
                  <a:gd name="T22" fmla="*/ 125 w 264"/>
                  <a:gd name="T23" fmla="*/ 0 h 269"/>
                  <a:gd name="T24" fmla="*/ 97 w 264"/>
                  <a:gd name="T25" fmla="*/ 8 h 269"/>
                  <a:gd name="T26" fmla="*/ 77 w 264"/>
                  <a:gd name="T27" fmla="*/ 28 h 269"/>
                  <a:gd name="T28" fmla="*/ 76 w 264"/>
                  <a:gd name="T29" fmla="*/ 29 h 269"/>
                  <a:gd name="T30" fmla="*/ 69 w 264"/>
                  <a:gd name="T31" fmla="*/ 50 h 269"/>
                  <a:gd name="T32" fmla="*/ 16 w 264"/>
                  <a:gd name="T33" fmla="*/ 107 h 269"/>
                  <a:gd name="T34" fmla="*/ 23 w 264"/>
                  <a:gd name="T35" fmla="*/ 134 h 269"/>
                  <a:gd name="T36" fmla="*/ 6 w 264"/>
                  <a:gd name="T37" fmla="*/ 149 h 269"/>
                  <a:gd name="T38" fmla="*/ 6 w 264"/>
                  <a:gd name="T39" fmla="*/ 185 h 269"/>
                  <a:gd name="T40" fmla="*/ 43 w 264"/>
                  <a:gd name="T41" fmla="*/ 202 h 269"/>
                  <a:gd name="T42" fmla="*/ 39 w 264"/>
                  <a:gd name="T43" fmla="*/ 212 h 269"/>
                  <a:gd name="T44" fmla="*/ 51 w 264"/>
                  <a:gd name="T45" fmla="*/ 253 h 269"/>
                  <a:gd name="T46" fmla="*/ 92 w 264"/>
                  <a:gd name="T47" fmla="*/ 265 h 269"/>
                  <a:gd name="T48" fmla="*/ 111 w 264"/>
                  <a:gd name="T49" fmla="*/ 253 h 269"/>
                  <a:gd name="T50" fmla="*/ 118 w 264"/>
                  <a:gd name="T51" fmla="*/ 245 h 269"/>
                  <a:gd name="T52" fmla="*/ 153 w 264"/>
                  <a:gd name="T53" fmla="*/ 267 h 269"/>
                  <a:gd name="T54" fmla="*/ 193 w 264"/>
                  <a:gd name="T55" fmla="*/ 227 h 269"/>
                  <a:gd name="T56" fmla="*/ 192 w 264"/>
                  <a:gd name="T57" fmla="*/ 225 h 269"/>
                  <a:gd name="T58" fmla="*/ 194 w 264"/>
                  <a:gd name="T59" fmla="*/ 224 h 269"/>
                  <a:gd name="T60" fmla="*/ 200 w 264"/>
                  <a:gd name="T61" fmla="*/ 216 h 269"/>
                  <a:gd name="T62" fmla="*/ 221 w 264"/>
                  <a:gd name="T63" fmla="*/ 214 h 269"/>
                  <a:gd name="T64" fmla="*/ 237 w 264"/>
                  <a:gd name="T65" fmla="*/ 207 h 269"/>
                  <a:gd name="T66" fmla="*/ 264 w 264"/>
                  <a:gd name="T67" fmla="*/ 159 h 269"/>
                  <a:gd name="T68" fmla="*/ 251 w 264"/>
                  <a:gd name="T69" fmla="*/ 12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269">
                    <a:moveTo>
                      <a:pt x="251" y="123"/>
                    </a:moveTo>
                    <a:cubicBezTo>
                      <a:pt x="251" y="122"/>
                      <a:pt x="251" y="122"/>
                      <a:pt x="251" y="122"/>
                    </a:cubicBezTo>
                    <a:cubicBezTo>
                      <a:pt x="256" y="114"/>
                      <a:pt x="258" y="105"/>
                      <a:pt x="258" y="95"/>
                    </a:cubicBezTo>
                    <a:cubicBezTo>
                      <a:pt x="258" y="86"/>
                      <a:pt x="256" y="77"/>
                      <a:pt x="251" y="69"/>
                    </a:cubicBezTo>
                    <a:cubicBezTo>
                      <a:pt x="246" y="61"/>
                      <a:pt x="240" y="54"/>
                      <a:pt x="232" y="50"/>
                    </a:cubicBezTo>
                    <a:cubicBezTo>
                      <a:pt x="226" y="47"/>
                      <a:pt x="219" y="43"/>
                      <a:pt x="212" y="42"/>
                    </a:cubicBezTo>
                    <a:cubicBezTo>
                      <a:pt x="207" y="42"/>
                      <a:pt x="202" y="41"/>
                      <a:pt x="197" y="40"/>
                    </a:cubicBezTo>
                    <a:cubicBezTo>
                      <a:pt x="191" y="40"/>
                      <a:pt x="185" y="41"/>
                      <a:pt x="179" y="43"/>
                    </a:cubicBezTo>
                    <a:cubicBezTo>
                      <a:pt x="178" y="38"/>
                      <a:pt x="176" y="33"/>
                      <a:pt x="173" y="29"/>
                    </a:cubicBezTo>
                    <a:cubicBezTo>
                      <a:pt x="173" y="28"/>
                      <a:pt x="173" y="28"/>
                      <a:pt x="173" y="28"/>
                    </a:cubicBezTo>
                    <a:cubicBezTo>
                      <a:pt x="168" y="20"/>
                      <a:pt x="161" y="13"/>
                      <a:pt x="153" y="8"/>
                    </a:cubicBezTo>
                    <a:cubicBezTo>
                      <a:pt x="144" y="3"/>
                      <a:pt x="135" y="1"/>
                      <a:pt x="125" y="0"/>
                    </a:cubicBezTo>
                    <a:cubicBezTo>
                      <a:pt x="115" y="1"/>
                      <a:pt x="105" y="3"/>
                      <a:pt x="97" y="8"/>
                    </a:cubicBezTo>
                    <a:cubicBezTo>
                      <a:pt x="88" y="13"/>
                      <a:pt x="82" y="20"/>
                      <a:pt x="77" y="28"/>
                    </a:cubicBezTo>
                    <a:cubicBezTo>
                      <a:pt x="76" y="29"/>
                      <a:pt x="76" y="29"/>
                      <a:pt x="76" y="29"/>
                    </a:cubicBezTo>
                    <a:cubicBezTo>
                      <a:pt x="73" y="35"/>
                      <a:pt x="70" y="43"/>
                      <a:pt x="69" y="50"/>
                    </a:cubicBezTo>
                    <a:cubicBezTo>
                      <a:pt x="40" y="52"/>
                      <a:pt x="16" y="77"/>
                      <a:pt x="16" y="107"/>
                    </a:cubicBezTo>
                    <a:cubicBezTo>
                      <a:pt x="16" y="117"/>
                      <a:pt x="19" y="126"/>
                      <a:pt x="23" y="134"/>
                    </a:cubicBezTo>
                    <a:cubicBezTo>
                      <a:pt x="16" y="137"/>
                      <a:pt x="10" y="142"/>
                      <a:pt x="6" y="149"/>
                    </a:cubicBezTo>
                    <a:cubicBezTo>
                      <a:pt x="0" y="160"/>
                      <a:pt x="0" y="174"/>
                      <a:pt x="6" y="185"/>
                    </a:cubicBezTo>
                    <a:cubicBezTo>
                      <a:pt x="14" y="198"/>
                      <a:pt x="29" y="205"/>
                      <a:pt x="43" y="202"/>
                    </a:cubicBezTo>
                    <a:cubicBezTo>
                      <a:pt x="42" y="205"/>
                      <a:pt x="40" y="208"/>
                      <a:pt x="39" y="212"/>
                    </a:cubicBezTo>
                    <a:cubicBezTo>
                      <a:pt x="35" y="226"/>
                      <a:pt x="40" y="243"/>
                      <a:pt x="51" y="253"/>
                    </a:cubicBezTo>
                    <a:cubicBezTo>
                      <a:pt x="61" y="264"/>
                      <a:pt x="78" y="269"/>
                      <a:pt x="92" y="265"/>
                    </a:cubicBezTo>
                    <a:cubicBezTo>
                      <a:pt x="100" y="263"/>
                      <a:pt x="106" y="259"/>
                      <a:pt x="111" y="253"/>
                    </a:cubicBezTo>
                    <a:cubicBezTo>
                      <a:pt x="114" y="251"/>
                      <a:pt x="116" y="248"/>
                      <a:pt x="118" y="245"/>
                    </a:cubicBezTo>
                    <a:cubicBezTo>
                      <a:pt x="125" y="258"/>
                      <a:pt x="138" y="267"/>
                      <a:pt x="153" y="267"/>
                    </a:cubicBezTo>
                    <a:cubicBezTo>
                      <a:pt x="175" y="267"/>
                      <a:pt x="193" y="249"/>
                      <a:pt x="193" y="227"/>
                    </a:cubicBezTo>
                    <a:cubicBezTo>
                      <a:pt x="193" y="226"/>
                      <a:pt x="193" y="226"/>
                      <a:pt x="192" y="225"/>
                    </a:cubicBezTo>
                    <a:cubicBezTo>
                      <a:pt x="193" y="225"/>
                      <a:pt x="193" y="224"/>
                      <a:pt x="194" y="224"/>
                    </a:cubicBezTo>
                    <a:cubicBezTo>
                      <a:pt x="200" y="216"/>
                      <a:pt x="200" y="216"/>
                      <a:pt x="200" y="216"/>
                    </a:cubicBezTo>
                    <a:cubicBezTo>
                      <a:pt x="207" y="216"/>
                      <a:pt x="214" y="215"/>
                      <a:pt x="221" y="214"/>
                    </a:cubicBezTo>
                    <a:cubicBezTo>
                      <a:pt x="225" y="212"/>
                      <a:pt x="232" y="209"/>
                      <a:pt x="237" y="207"/>
                    </a:cubicBezTo>
                    <a:cubicBezTo>
                      <a:pt x="254" y="198"/>
                      <a:pt x="264" y="178"/>
                      <a:pt x="264" y="159"/>
                    </a:cubicBezTo>
                    <a:cubicBezTo>
                      <a:pt x="264" y="146"/>
                      <a:pt x="259" y="133"/>
                      <a:pt x="251" y="12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62"/>
              <p:cNvSpPr/>
              <p:nvPr/>
            </p:nvSpPr>
            <p:spPr bwMode="auto">
              <a:xfrm>
                <a:off x="7064" y="3725"/>
                <a:ext cx="19" cy="376"/>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63"/>
              <p:cNvSpPr/>
              <p:nvPr/>
            </p:nvSpPr>
            <p:spPr bwMode="auto">
              <a:xfrm>
                <a:off x="7083" y="4101"/>
                <a:ext cx="2" cy="78"/>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64"/>
              <p:cNvSpPr/>
              <p:nvPr/>
            </p:nvSpPr>
            <p:spPr bwMode="auto">
              <a:xfrm>
                <a:off x="7085" y="4179"/>
                <a:ext cx="3" cy="61"/>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265"/>
              <p:cNvSpPr/>
              <p:nvPr/>
            </p:nvSpPr>
            <p:spPr bwMode="auto">
              <a:xfrm>
                <a:off x="7015" y="4231"/>
                <a:ext cx="18" cy="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266"/>
              <p:cNvSpPr/>
              <p:nvPr/>
            </p:nvSpPr>
            <p:spPr bwMode="auto">
              <a:xfrm>
                <a:off x="7015" y="4231"/>
                <a:ext cx="18" cy="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267"/>
              <p:cNvSpPr/>
              <p:nvPr/>
            </p:nvSpPr>
            <p:spPr bwMode="auto">
              <a:xfrm>
                <a:off x="7033" y="4234"/>
                <a:ext cx="47" cy="6"/>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268"/>
              <p:cNvSpPr/>
              <p:nvPr/>
            </p:nvSpPr>
            <p:spPr bwMode="auto">
              <a:xfrm>
                <a:off x="7033" y="4234"/>
                <a:ext cx="47" cy="6"/>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269"/>
              <p:cNvSpPr/>
              <p:nvPr/>
            </p:nvSpPr>
            <p:spPr bwMode="auto">
              <a:xfrm>
                <a:off x="7080" y="4240"/>
                <a:ext cx="8"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70"/>
              <p:cNvSpPr/>
              <p:nvPr/>
            </p:nvSpPr>
            <p:spPr bwMode="auto">
              <a:xfrm>
                <a:off x="7080" y="4240"/>
                <a:ext cx="8"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71"/>
              <p:cNvSpPr/>
              <p:nvPr/>
            </p:nvSpPr>
            <p:spPr bwMode="auto">
              <a:xfrm>
                <a:off x="7015" y="3706"/>
                <a:ext cx="73" cy="534"/>
              </a:xfrm>
              <a:custGeom>
                <a:avLst/>
                <a:gdLst>
                  <a:gd name="T0" fmla="*/ 0 w 28"/>
                  <a:gd name="T1" fmla="*/ 0 h 192"/>
                  <a:gd name="T2" fmla="*/ 0 w 28"/>
                  <a:gd name="T3" fmla="*/ 189 h 192"/>
                  <a:gd name="T4" fmla="*/ 7 w 28"/>
                  <a:gd name="T5" fmla="*/ 190 h 192"/>
                  <a:gd name="T6" fmla="*/ 25 w 28"/>
                  <a:gd name="T7" fmla="*/ 192 h 192"/>
                  <a:gd name="T8" fmla="*/ 28 w 28"/>
                  <a:gd name="T9" fmla="*/ 192 h 192"/>
                  <a:gd name="T10" fmla="*/ 27 w 28"/>
                  <a:gd name="T11" fmla="*/ 170 h 192"/>
                  <a:gd name="T12" fmla="*/ 26 w 28"/>
                  <a:gd name="T13" fmla="*/ 142 h 192"/>
                  <a:gd name="T14" fmla="*/ 19 w 28"/>
                  <a:gd name="T15" fmla="*/ 7 h 192"/>
                  <a:gd name="T16" fmla="*/ 0 w 28"/>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2">
                    <a:moveTo>
                      <a:pt x="0" y="0"/>
                    </a:moveTo>
                    <a:cubicBezTo>
                      <a:pt x="0" y="189"/>
                      <a:pt x="0" y="189"/>
                      <a:pt x="0" y="189"/>
                    </a:cubicBezTo>
                    <a:cubicBezTo>
                      <a:pt x="7" y="190"/>
                      <a:pt x="7" y="190"/>
                      <a:pt x="7" y="190"/>
                    </a:cubicBezTo>
                    <a:cubicBezTo>
                      <a:pt x="25" y="192"/>
                      <a:pt x="25" y="192"/>
                      <a:pt x="25" y="192"/>
                    </a:cubicBezTo>
                    <a:cubicBezTo>
                      <a:pt x="28" y="192"/>
                      <a:pt x="28" y="192"/>
                      <a:pt x="28" y="192"/>
                    </a:cubicBezTo>
                    <a:cubicBezTo>
                      <a:pt x="27" y="170"/>
                      <a:pt x="27" y="170"/>
                      <a:pt x="27" y="170"/>
                    </a:cubicBezTo>
                    <a:cubicBezTo>
                      <a:pt x="26" y="142"/>
                      <a:pt x="26" y="142"/>
                      <a:pt x="26" y="142"/>
                    </a:cubicBezTo>
                    <a:cubicBezTo>
                      <a:pt x="19" y="7"/>
                      <a:pt x="19" y="7"/>
                      <a:pt x="19" y="7"/>
                    </a:cubicBezTo>
                    <a:cubicBezTo>
                      <a:pt x="12" y="6"/>
                      <a:pt x="6" y="3"/>
                      <a:pt x="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272"/>
              <p:cNvSpPr/>
              <p:nvPr/>
            </p:nvSpPr>
            <p:spPr bwMode="auto">
              <a:xfrm>
                <a:off x="7015" y="2822"/>
                <a:ext cx="506" cy="903"/>
              </a:xfrm>
              <a:custGeom>
                <a:avLst/>
                <a:gdLst>
                  <a:gd name="T0" fmla="*/ 56 w 193"/>
                  <a:gd name="T1" fmla="*/ 0 h 325"/>
                  <a:gd name="T2" fmla="*/ 8 w 193"/>
                  <a:gd name="T3" fmla="*/ 21 h 325"/>
                  <a:gd name="T4" fmla="*/ 8 w 193"/>
                  <a:gd name="T5" fmla="*/ 21 h 325"/>
                  <a:gd name="T6" fmla="*/ 0 w 193"/>
                  <a:gd name="T7" fmla="*/ 6 h 325"/>
                  <a:gd name="T8" fmla="*/ 0 w 193"/>
                  <a:gd name="T9" fmla="*/ 28 h 325"/>
                  <a:gd name="T10" fmla="*/ 24 w 193"/>
                  <a:gd name="T11" fmla="*/ 35 h 325"/>
                  <a:gd name="T12" fmla="*/ 44 w 193"/>
                  <a:gd name="T13" fmla="*/ 55 h 325"/>
                  <a:gd name="T14" fmla="*/ 44 w 193"/>
                  <a:gd name="T15" fmla="*/ 56 h 325"/>
                  <a:gd name="T16" fmla="*/ 50 w 193"/>
                  <a:gd name="T17" fmla="*/ 70 h 325"/>
                  <a:gd name="T18" fmla="*/ 68 w 193"/>
                  <a:gd name="T19" fmla="*/ 67 h 325"/>
                  <a:gd name="T20" fmla="*/ 83 w 193"/>
                  <a:gd name="T21" fmla="*/ 69 h 325"/>
                  <a:gd name="T22" fmla="*/ 103 w 193"/>
                  <a:gd name="T23" fmla="*/ 77 h 325"/>
                  <a:gd name="T24" fmla="*/ 122 w 193"/>
                  <a:gd name="T25" fmla="*/ 96 h 325"/>
                  <a:gd name="T26" fmla="*/ 129 w 193"/>
                  <a:gd name="T27" fmla="*/ 122 h 325"/>
                  <a:gd name="T28" fmla="*/ 122 w 193"/>
                  <a:gd name="T29" fmla="*/ 149 h 325"/>
                  <a:gd name="T30" fmla="*/ 122 w 193"/>
                  <a:gd name="T31" fmla="*/ 150 h 325"/>
                  <a:gd name="T32" fmla="*/ 135 w 193"/>
                  <a:gd name="T33" fmla="*/ 186 h 325"/>
                  <a:gd name="T34" fmla="*/ 108 w 193"/>
                  <a:gd name="T35" fmla="*/ 234 h 325"/>
                  <a:gd name="T36" fmla="*/ 92 w 193"/>
                  <a:gd name="T37" fmla="*/ 241 h 325"/>
                  <a:gd name="T38" fmla="*/ 76 w 193"/>
                  <a:gd name="T39" fmla="*/ 243 h 325"/>
                  <a:gd name="T40" fmla="*/ 71 w 193"/>
                  <a:gd name="T41" fmla="*/ 243 h 325"/>
                  <a:gd name="T42" fmla="*/ 65 w 193"/>
                  <a:gd name="T43" fmla="*/ 251 h 325"/>
                  <a:gd name="T44" fmla="*/ 63 w 193"/>
                  <a:gd name="T45" fmla="*/ 252 h 325"/>
                  <a:gd name="T46" fmla="*/ 64 w 193"/>
                  <a:gd name="T47" fmla="*/ 254 h 325"/>
                  <a:gd name="T48" fmla="*/ 24 w 193"/>
                  <a:gd name="T49" fmla="*/ 294 h 325"/>
                  <a:gd name="T50" fmla="*/ 0 w 193"/>
                  <a:gd name="T51" fmla="*/ 285 h 325"/>
                  <a:gd name="T52" fmla="*/ 0 w 193"/>
                  <a:gd name="T53" fmla="*/ 318 h 325"/>
                  <a:gd name="T54" fmla="*/ 19 w 193"/>
                  <a:gd name="T55" fmla="*/ 325 h 325"/>
                  <a:gd name="T56" fmla="*/ 19 w 193"/>
                  <a:gd name="T57" fmla="*/ 325 h 325"/>
                  <a:gd name="T58" fmla="*/ 19 w 193"/>
                  <a:gd name="T59" fmla="*/ 325 h 325"/>
                  <a:gd name="T60" fmla="*/ 28 w 193"/>
                  <a:gd name="T61" fmla="*/ 325 h 325"/>
                  <a:gd name="T62" fmla="*/ 81 w 193"/>
                  <a:gd name="T63" fmla="*/ 286 h 325"/>
                  <a:gd name="T64" fmla="*/ 100 w 193"/>
                  <a:gd name="T65" fmla="*/ 289 h 325"/>
                  <a:gd name="T66" fmla="*/ 140 w 193"/>
                  <a:gd name="T67" fmla="*/ 273 h 325"/>
                  <a:gd name="T68" fmla="*/ 156 w 193"/>
                  <a:gd name="T69" fmla="*/ 233 h 325"/>
                  <a:gd name="T70" fmla="*/ 148 w 193"/>
                  <a:gd name="T71" fmla="*/ 204 h 325"/>
                  <a:gd name="T72" fmla="*/ 148 w 193"/>
                  <a:gd name="T73" fmla="*/ 204 h 325"/>
                  <a:gd name="T74" fmla="*/ 148 w 193"/>
                  <a:gd name="T75" fmla="*/ 204 h 325"/>
                  <a:gd name="T76" fmla="*/ 175 w 193"/>
                  <a:gd name="T77" fmla="*/ 188 h 325"/>
                  <a:gd name="T78" fmla="*/ 193 w 193"/>
                  <a:gd name="T79" fmla="*/ 144 h 325"/>
                  <a:gd name="T80" fmla="*/ 175 w 193"/>
                  <a:gd name="T81" fmla="*/ 100 h 325"/>
                  <a:gd name="T82" fmla="*/ 131 w 193"/>
                  <a:gd name="T83" fmla="*/ 82 h 325"/>
                  <a:gd name="T84" fmla="*/ 121 w 193"/>
                  <a:gd name="T85" fmla="*/ 83 h 325"/>
                  <a:gd name="T86" fmla="*/ 121 w 193"/>
                  <a:gd name="T87" fmla="*/ 83 h 325"/>
                  <a:gd name="T88" fmla="*/ 121 w 193"/>
                  <a:gd name="T89" fmla="*/ 83 h 325"/>
                  <a:gd name="T90" fmla="*/ 123 w 193"/>
                  <a:gd name="T91" fmla="*/ 67 h 325"/>
                  <a:gd name="T92" fmla="*/ 56 w 193"/>
                  <a:gd name="T9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 h="325">
                    <a:moveTo>
                      <a:pt x="56" y="0"/>
                    </a:moveTo>
                    <a:cubicBezTo>
                      <a:pt x="38" y="0"/>
                      <a:pt x="20" y="8"/>
                      <a:pt x="8" y="21"/>
                    </a:cubicBezTo>
                    <a:cubicBezTo>
                      <a:pt x="8" y="21"/>
                      <a:pt x="8" y="21"/>
                      <a:pt x="8" y="21"/>
                    </a:cubicBezTo>
                    <a:cubicBezTo>
                      <a:pt x="6" y="16"/>
                      <a:pt x="4" y="11"/>
                      <a:pt x="0" y="6"/>
                    </a:cubicBezTo>
                    <a:cubicBezTo>
                      <a:pt x="0" y="28"/>
                      <a:pt x="0" y="28"/>
                      <a:pt x="0" y="28"/>
                    </a:cubicBezTo>
                    <a:cubicBezTo>
                      <a:pt x="8" y="28"/>
                      <a:pt x="16" y="31"/>
                      <a:pt x="24" y="35"/>
                    </a:cubicBezTo>
                    <a:cubicBezTo>
                      <a:pt x="32" y="40"/>
                      <a:pt x="39" y="47"/>
                      <a:pt x="44" y="55"/>
                    </a:cubicBezTo>
                    <a:cubicBezTo>
                      <a:pt x="44" y="56"/>
                      <a:pt x="44" y="56"/>
                      <a:pt x="44" y="56"/>
                    </a:cubicBezTo>
                    <a:cubicBezTo>
                      <a:pt x="47" y="60"/>
                      <a:pt x="49" y="65"/>
                      <a:pt x="50" y="70"/>
                    </a:cubicBezTo>
                    <a:cubicBezTo>
                      <a:pt x="56" y="68"/>
                      <a:pt x="62" y="67"/>
                      <a:pt x="68" y="67"/>
                    </a:cubicBezTo>
                    <a:cubicBezTo>
                      <a:pt x="73" y="68"/>
                      <a:pt x="78" y="69"/>
                      <a:pt x="83" y="69"/>
                    </a:cubicBezTo>
                    <a:cubicBezTo>
                      <a:pt x="90" y="70"/>
                      <a:pt x="97" y="74"/>
                      <a:pt x="103" y="77"/>
                    </a:cubicBezTo>
                    <a:cubicBezTo>
                      <a:pt x="111" y="81"/>
                      <a:pt x="117" y="88"/>
                      <a:pt x="122" y="96"/>
                    </a:cubicBezTo>
                    <a:cubicBezTo>
                      <a:pt x="127" y="104"/>
                      <a:pt x="129" y="113"/>
                      <a:pt x="129" y="122"/>
                    </a:cubicBezTo>
                    <a:cubicBezTo>
                      <a:pt x="129" y="132"/>
                      <a:pt x="127" y="141"/>
                      <a:pt x="122" y="149"/>
                    </a:cubicBezTo>
                    <a:cubicBezTo>
                      <a:pt x="122" y="150"/>
                      <a:pt x="122" y="150"/>
                      <a:pt x="122" y="150"/>
                    </a:cubicBezTo>
                    <a:cubicBezTo>
                      <a:pt x="130" y="160"/>
                      <a:pt x="135" y="173"/>
                      <a:pt x="135" y="186"/>
                    </a:cubicBezTo>
                    <a:cubicBezTo>
                      <a:pt x="135" y="205"/>
                      <a:pt x="125" y="225"/>
                      <a:pt x="108" y="234"/>
                    </a:cubicBezTo>
                    <a:cubicBezTo>
                      <a:pt x="103" y="236"/>
                      <a:pt x="96" y="239"/>
                      <a:pt x="92" y="241"/>
                    </a:cubicBezTo>
                    <a:cubicBezTo>
                      <a:pt x="87" y="242"/>
                      <a:pt x="81" y="243"/>
                      <a:pt x="76" y="243"/>
                    </a:cubicBezTo>
                    <a:cubicBezTo>
                      <a:pt x="74" y="243"/>
                      <a:pt x="73" y="243"/>
                      <a:pt x="71" y="243"/>
                    </a:cubicBezTo>
                    <a:cubicBezTo>
                      <a:pt x="65" y="251"/>
                      <a:pt x="65" y="251"/>
                      <a:pt x="65" y="251"/>
                    </a:cubicBezTo>
                    <a:cubicBezTo>
                      <a:pt x="64" y="251"/>
                      <a:pt x="64" y="252"/>
                      <a:pt x="63" y="252"/>
                    </a:cubicBezTo>
                    <a:cubicBezTo>
                      <a:pt x="64" y="253"/>
                      <a:pt x="64" y="253"/>
                      <a:pt x="64" y="254"/>
                    </a:cubicBezTo>
                    <a:cubicBezTo>
                      <a:pt x="64" y="276"/>
                      <a:pt x="46" y="294"/>
                      <a:pt x="24" y="294"/>
                    </a:cubicBezTo>
                    <a:cubicBezTo>
                      <a:pt x="15" y="294"/>
                      <a:pt x="7" y="290"/>
                      <a:pt x="0" y="285"/>
                    </a:cubicBezTo>
                    <a:cubicBezTo>
                      <a:pt x="0" y="318"/>
                      <a:pt x="0" y="318"/>
                      <a:pt x="0" y="318"/>
                    </a:cubicBezTo>
                    <a:cubicBezTo>
                      <a:pt x="6" y="321"/>
                      <a:pt x="12" y="324"/>
                      <a:pt x="19" y="325"/>
                    </a:cubicBezTo>
                    <a:cubicBezTo>
                      <a:pt x="19" y="325"/>
                      <a:pt x="19" y="325"/>
                      <a:pt x="19" y="325"/>
                    </a:cubicBezTo>
                    <a:cubicBezTo>
                      <a:pt x="19" y="325"/>
                      <a:pt x="19" y="325"/>
                      <a:pt x="19" y="325"/>
                    </a:cubicBezTo>
                    <a:cubicBezTo>
                      <a:pt x="22" y="325"/>
                      <a:pt x="25" y="325"/>
                      <a:pt x="28" y="325"/>
                    </a:cubicBezTo>
                    <a:cubicBezTo>
                      <a:pt x="53" y="325"/>
                      <a:pt x="74" y="308"/>
                      <a:pt x="81" y="286"/>
                    </a:cubicBezTo>
                    <a:cubicBezTo>
                      <a:pt x="87" y="288"/>
                      <a:pt x="93" y="289"/>
                      <a:pt x="100" y="289"/>
                    </a:cubicBezTo>
                    <a:cubicBezTo>
                      <a:pt x="115" y="289"/>
                      <a:pt x="129" y="283"/>
                      <a:pt x="140" y="273"/>
                    </a:cubicBezTo>
                    <a:cubicBezTo>
                      <a:pt x="150" y="262"/>
                      <a:pt x="156" y="248"/>
                      <a:pt x="156" y="233"/>
                    </a:cubicBezTo>
                    <a:cubicBezTo>
                      <a:pt x="156" y="223"/>
                      <a:pt x="153" y="213"/>
                      <a:pt x="148" y="204"/>
                    </a:cubicBezTo>
                    <a:cubicBezTo>
                      <a:pt x="148" y="204"/>
                      <a:pt x="148" y="204"/>
                      <a:pt x="148" y="204"/>
                    </a:cubicBezTo>
                    <a:cubicBezTo>
                      <a:pt x="148" y="204"/>
                      <a:pt x="148" y="204"/>
                      <a:pt x="148" y="204"/>
                    </a:cubicBezTo>
                    <a:cubicBezTo>
                      <a:pt x="158" y="201"/>
                      <a:pt x="168" y="196"/>
                      <a:pt x="175" y="188"/>
                    </a:cubicBezTo>
                    <a:cubicBezTo>
                      <a:pt x="187" y="177"/>
                      <a:pt x="193" y="161"/>
                      <a:pt x="193" y="144"/>
                    </a:cubicBezTo>
                    <a:cubicBezTo>
                      <a:pt x="193" y="128"/>
                      <a:pt x="187" y="112"/>
                      <a:pt x="175" y="100"/>
                    </a:cubicBezTo>
                    <a:cubicBezTo>
                      <a:pt x="164" y="89"/>
                      <a:pt x="148" y="82"/>
                      <a:pt x="131" y="82"/>
                    </a:cubicBezTo>
                    <a:cubicBezTo>
                      <a:pt x="128" y="82"/>
                      <a:pt x="125" y="83"/>
                      <a:pt x="121" y="83"/>
                    </a:cubicBezTo>
                    <a:cubicBezTo>
                      <a:pt x="121" y="83"/>
                      <a:pt x="121" y="83"/>
                      <a:pt x="121" y="83"/>
                    </a:cubicBezTo>
                    <a:cubicBezTo>
                      <a:pt x="121" y="83"/>
                      <a:pt x="121" y="83"/>
                      <a:pt x="121" y="83"/>
                    </a:cubicBezTo>
                    <a:cubicBezTo>
                      <a:pt x="123" y="78"/>
                      <a:pt x="123" y="73"/>
                      <a:pt x="123" y="67"/>
                    </a:cubicBezTo>
                    <a:cubicBezTo>
                      <a:pt x="123" y="31"/>
                      <a:pt x="93" y="0"/>
                      <a:pt x="5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273"/>
              <p:cNvSpPr/>
              <p:nvPr/>
            </p:nvSpPr>
            <p:spPr bwMode="auto">
              <a:xfrm>
                <a:off x="7015" y="2900"/>
                <a:ext cx="354" cy="739"/>
              </a:xfrm>
              <a:custGeom>
                <a:avLst/>
                <a:gdLst>
                  <a:gd name="T0" fmla="*/ 0 w 135"/>
                  <a:gd name="T1" fmla="*/ 0 h 266"/>
                  <a:gd name="T2" fmla="*/ 0 w 135"/>
                  <a:gd name="T3" fmla="*/ 257 h 266"/>
                  <a:gd name="T4" fmla="*/ 24 w 135"/>
                  <a:gd name="T5" fmla="*/ 266 h 266"/>
                  <a:gd name="T6" fmla="*/ 64 w 135"/>
                  <a:gd name="T7" fmla="*/ 226 h 266"/>
                  <a:gd name="T8" fmla="*/ 63 w 135"/>
                  <a:gd name="T9" fmla="*/ 224 h 266"/>
                  <a:gd name="T10" fmla="*/ 65 w 135"/>
                  <a:gd name="T11" fmla="*/ 223 h 266"/>
                  <a:gd name="T12" fmla="*/ 71 w 135"/>
                  <a:gd name="T13" fmla="*/ 215 h 266"/>
                  <a:gd name="T14" fmla="*/ 76 w 135"/>
                  <a:gd name="T15" fmla="*/ 215 h 266"/>
                  <a:gd name="T16" fmla="*/ 92 w 135"/>
                  <a:gd name="T17" fmla="*/ 213 h 266"/>
                  <a:gd name="T18" fmla="*/ 108 w 135"/>
                  <a:gd name="T19" fmla="*/ 206 h 266"/>
                  <a:gd name="T20" fmla="*/ 135 w 135"/>
                  <a:gd name="T21" fmla="*/ 158 h 266"/>
                  <a:gd name="T22" fmla="*/ 122 w 135"/>
                  <a:gd name="T23" fmla="*/ 122 h 266"/>
                  <a:gd name="T24" fmla="*/ 122 w 135"/>
                  <a:gd name="T25" fmla="*/ 121 h 266"/>
                  <a:gd name="T26" fmla="*/ 129 w 135"/>
                  <a:gd name="T27" fmla="*/ 94 h 266"/>
                  <a:gd name="T28" fmla="*/ 122 w 135"/>
                  <a:gd name="T29" fmla="*/ 68 h 266"/>
                  <a:gd name="T30" fmla="*/ 103 w 135"/>
                  <a:gd name="T31" fmla="*/ 49 h 266"/>
                  <a:gd name="T32" fmla="*/ 83 w 135"/>
                  <a:gd name="T33" fmla="*/ 41 h 266"/>
                  <a:gd name="T34" fmla="*/ 68 w 135"/>
                  <a:gd name="T35" fmla="*/ 39 h 266"/>
                  <a:gd name="T36" fmla="*/ 50 w 135"/>
                  <a:gd name="T37" fmla="*/ 42 h 266"/>
                  <a:gd name="T38" fmla="*/ 44 w 135"/>
                  <a:gd name="T39" fmla="*/ 28 h 266"/>
                  <a:gd name="T40" fmla="*/ 44 w 135"/>
                  <a:gd name="T41" fmla="*/ 27 h 266"/>
                  <a:gd name="T42" fmla="*/ 24 w 135"/>
                  <a:gd name="T43" fmla="*/ 7 h 266"/>
                  <a:gd name="T44" fmla="*/ 0 w 135"/>
                  <a:gd name="T4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266">
                    <a:moveTo>
                      <a:pt x="0" y="0"/>
                    </a:moveTo>
                    <a:cubicBezTo>
                      <a:pt x="0" y="257"/>
                      <a:pt x="0" y="257"/>
                      <a:pt x="0" y="257"/>
                    </a:cubicBezTo>
                    <a:cubicBezTo>
                      <a:pt x="7" y="262"/>
                      <a:pt x="15" y="266"/>
                      <a:pt x="24" y="266"/>
                    </a:cubicBezTo>
                    <a:cubicBezTo>
                      <a:pt x="46" y="266"/>
                      <a:pt x="64" y="248"/>
                      <a:pt x="64" y="226"/>
                    </a:cubicBezTo>
                    <a:cubicBezTo>
                      <a:pt x="64" y="225"/>
                      <a:pt x="64" y="225"/>
                      <a:pt x="63" y="224"/>
                    </a:cubicBezTo>
                    <a:cubicBezTo>
                      <a:pt x="64" y="224"/>
                      <a:pt x="64" y="223"/>
                      <a:pt x="65" y="223"/>
                    </a:cubicBezTo>
                    <a:cubicBezTo>
                      <a:pt x="71" y="215"/>
                      <a:pt x="71" y="215"/>
                      <a:pt x="71" y="215"/>
                    </a:cubicBezTo>
                    <a:cubicBezTo>
                      <a:pt x="73" y="215"/>
                      <a:pt x="74" y="215"/>
                      <a:pt x="76" y="215"/>
                    </a:cubicBezTo>
                    <a:cubicBezTo>
                      <a:pt x="81" y="215"/>
                      <a:pt x="87" y="214"/>
                      <a:pt x="92" y="213"/>
                    </a:cubicBezTo>
                    <a:cubicBezTo>
                      <a:pt x="96" y="211"/>
                      <a:pt x="103" y="208"/>
                      <a:pt x="108" y="206"/>
                    </a:cubicBezTo>
                    <a:cubicBezTo>
                      <a:pt x="125" y="197"/>
                      <a:pt x="135" y="177"/>
                      <a:pt x="135" y="158"/>
                    </a:cubicBezTo>
                    <a:cubicBezTo>
                      <a:pt x="135" y="145"/>
                      <a:pt x="130" y="132"/>
                      <a:pt x="122" y="122"/>
                    </a:cubicBezTo>
                    <a:cubicBezTo>
                      <a:pt x="122" y="121"/>
                      <a:pt x="122" y="121"/>
                      <a:pt x="122" y="121"/>
                    </a:cubicBezTo>
                    <a:cubicBezTo>
                      <a:pt x="127" y="113"/>
                      <a:pt x="129" y="104"/>
                      <a:pt x="129" y="94"/>
                    </a:cubicBezTo>
                    <a:cubicBezTo>
                      <a:pt x="129" y="85"/>
                      <a:pt x="127" y="76"/>
                      <a:pt x="122" y="68"/>
                    </a:cubicBezTo>
                    <a:cubicBezTo>
                      <a:pt x="117" y="60"/>
                      <a:pt x="111" y="53"/>
                      <a:pt x="103" y="49"/>
                    </a:cubicBezTo>
                    <a:cubicBezTo>
                      <a:pt x="97" y="46"/>
                      <a:pt x="90" y="42"/>
                      <a:pt x="83" y="41"/>
                    </a:cubicBezTo>
                    <a:cubicBezTo>
                      <a:pt x="78" y="41"/>
                      <a:pt x="73" y="40"/>
                      <a:pt x="68" y="39"/>
                    </a:cubicBezTo>
                    <a:cubicBezTo>
                      <a:pt x="62" y="39"/>
                      <a:pt x="56" y="40"/>
                      <a:pt x="50" y="42"/>
                    </a:cubicBezTo>
                    <a:cubicBezTo>
                      <a:pt x="49" y="37"/>
                      <a:pt x="47" y="32"/>
                      <a:pt x="44" y="28"/>
                    </a:cubicBezTo>
                    <a:cubicBezTo>
                      <a:pt x="44" y="27"/>
                      <a:pt x="44" y="27"/>
                      <a:pt x="44" y="27"/>
                    </a:cubicBezTo>
                    <a:cubicBezTo>
                      <a:pt x="39" y="19"/>
                      <a:pt x="32" y="12"/>
                      <a:pt x="24" y="7"/>
                    </a:cubicBezTo>
                    <a:cubicBezTo>
                      <a:pt x="16" y="3"/>
                      <a:pt x="8"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74"/>
              <p:cNvSpPr/>
              <p:nvPr/>
            </p:nvSpPr>
            <p:spPr bwMode="auto">
              <a:xfrm>
                <a:off x="6660" y="3194"/>
                <a:ext cx="239" cy="259"/>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75"/>
              <p:cNvSpPr/>
              <p:nvPr/>
            </p:nvSpPr>
            <p:spPr bwMode="auto">
              <a:xfrm>
                <a:off x="6755" y="3297"/>
                <a:ext cx="55" cy="6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76"/>
              <p:cNvSpPr/>
              <p:nvPr/>
            </p:nvSpPr>
            <p:spPr bwMode="auto">
              <a:xfrm>
                <a:off x="6818" y="2905"/>
                <a:ext cx="239" cy="259"/>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77"/>
              <p:cNvSpPr/>
              <p:nvPr/>
            </p:nvSpPr>
            <p:spPr bwMode="auto">
              <a:xfrm>
                <a:off x="6912" y="3008"/>
                <a:ext cx="55" cy="6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78"/>
              <p:cNvSpPr/>
              <p:nvPr/>
            </p:nvSpPr>
            <p:spPr bwMode="auto">
              <a:xfrm>
                <a:off x="7141" y="3003"/>
                <a:ext cx="246" cy="261"/>
              </a:xfrm>
              <a:custGeom>
                <a:avLst/>
                <a:gdLst>
                  <a:gd name="T0" fmla="*/ 67 w 94"/>
                  <a:gd name="T1" fmla="*/ 88 h 94"/>
                  <a:gd name="T2" fmla="*/ 48 w 94"/>
                  <a:gd name="T3" fmla="*/ 57 h 94"/>
                  <a:gd name="T4" fmla="*/ 32 w 94"/>
                  <a:gd name="T5" fmla="*/ 91 h 94"/>
                  <a:gd name="T6" fmla="*/ 41 w 94"/>
                  <a:gd name="T7" fmla="*/ 55 h 94"/>
                  <a:gd name="T8" fmla="*/ 6 w 94"/>
                  <a:gd name="T9" fmla="*/ 69 h 94"/>
                  <a:gd name="T10" fmla="*/ 38 w 94"/>
                  <a:gd name="T11" fmla="*/ 49 h 94"/>
                  <a:gd name="T12" fmla="*/ 4 w 94"/>
                  <a:gd name="T13" fmla="*/ 34 h 94"/>
                  <a:gd name="T14" fmla="*/ 39 w 94"/>
                  <a:gd name="T15" fmla="*/ 42 h 94"/>
                  <a:gd name="T16" fmla="*/ 27 w 94"/>
                  <a:gd name="T17" fmla="*/ 7 h 94"/>
                  <a:gd name="T18" fmla="*/ 46 w 94"/>
                  <a:gd name="T19" fmla="*/ 38 h 94"/>
                  <a:gd name="T20" fmla="*/ 61 w 94"/>
                  <a:gd name="T21" fmla="*/ 3 h 94"/>
                  <a:gd name="T22" fmla="*/ 52 w 94"/>
                  <a:gd name="T23" fmla="*/ 40 h 94"/>
                  <a:gd name="T24" fmla="*/ 88 w 94"/>
                  <a:gd name="T25" fmla="*/ 25 h 94"/>
                  <a:gd name="T26" fmla="*/ 56 w 94"/>
                  <a:gd name="T27" fmla="*/ 46 h 94"/>
                  <a:gd name="T28" fmla="*/ 90 w 94"/>
                  <a:gd name="T29" fmla="*/ 60 h 94"/>
                  <a:gd name="T30" fmla="*/ 54 w 94"/>
                  <a:gd name="T31" fmla="*/ 53 h 94"/>
                  <a:gd name="T32" fmla="*/ 67 w 94"/>
                  <a:gd name="T33"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67" y="88"/>
                    </a:moveTo>
                    <a:cubicBezTo>
                      <a:pt x="56" y="94"/>
                      <a:pt x="51" y="71"/>
                      <a:pt x="48" y="57"/>
                    </a:cubicBezTo>
                    <a:cubicBezTo>
                      <a:pt x="47" y="71"/>
                      <a:pt x="44" y="94"/>
                      <a:pt x="32" y="91"/>
                    </a:cubicBezTo>
                    <a:cubicBezTo>
                      <a:pt x="20" y="88"/>
                      <a:pt x="33" y="68"/>
                      <a:pt x="41" y="55"/>
                    </a:cubicBezTo>
                    <a:cubicBezTo>
                      <a:pt x="30" y="65"/>
                      <a:pt x="12" y="80"/>
                      <a:pt x="6" y="69"/>
                    </a:cubicBezTo>
                    <a:cubicBezTo>
                      <a:pt x="0" y="59"/>
                      <a:pt x="23" y="52"/>
                      <a:pt x="38" y="49"/>
                    </a:cubicBezTo>
                    <a:cubicBezTo>
                      <a:pt x="23" y="49"/>
                      <a:pt x="0" y="47"/>
                      <a:pt x="4" y="34"/>
                    </a:cubicBezTo>
                    <a:cubicBezTo>
                      <a:pt x="7" y="22"/>
                      <a:pt x="27" y="34"/>
                      <a:pt x="39" y="42"/>
                    </a:cubicBezTo>
                    <a:cubicBezTo>
                      <a:pt x="30" y="32"/>
                      <a:pt x="16" y="14"/>
                      <a:pt x="27" y="7"/>
                    </a:cubicBezTo>
                    <a:cubicBezTo>
                      <a:pt x="38" y="1"/>
                      <a:pt x="43" y="23"/>
                      <a:pt x="46" y="38"/>
                    </a:cubicBezTo>
                    <a:cubicBezTo>
                      <a:pt x="46" y="24"/>
                      <a:pt x="49" y="0"/>
                      <a:pt x="61" y="3"/>
                    </a:cubicBezTo>
                    <a:cubicBezTo>
                      <a:pt x="73" y="6"/>
                      <a:pt x="61" y="27"/>
                      <a:pt x="52" y="40"/>
                    </a:cubicBezTo>
                    <a:cubicBezTo>
                      <a:pt x="63" y="29"/>
                      <a:pt x="82" y="15"/>
                      <a:pt x="88" y="25"/>
                    </a:cubicBezTo>
                    <a:cubicBezTo>
                      <a:pt x="94" y="36"/>
                      <a:pt x="71" y="43"/>
                      <a:pt x="56" y="46"/>
                    </a:cubicBezTo>
                    <a:cubicBezTo>
                      <a:pt x="70" y="46"/>
                      <a:pt x="93" y="48"/>
                      <a:pt x="90" y="60"/>
                    </a:cubicBezTo>
                    <a:cubicBezTo>
                      <a:pt x="87" y="72"/>
                      <a:pt x="66" y="61"/>
                      <a:pt x="54" y="53"/>
                    </a:cubicBezTo>
                    <a:cubicBezTo>
                      <a:pt x="64" y="63"/>
                      <a:pt x="78" y="81"/>
                      <a:pt x="67" y="88"/>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79"/>
              <p:cNvSpPr/>
              <p:nvPr/>
            </p:nvSpPr>
            <p:spPr bwMode="auto">
              <a:xfrm>
                <a:off x="7235" y="3097"/>
                <a:ext cx="63" cy="67"/>
              </a:xfrm>
              <a:custGeom>
                <a:avLst/>
                <a:gdLst>
                  <a:gd name="T0" fmla="*/ 7 w 24"/>
                  <a:gd name="T1" fmla="*/ 3 h 24"/>
                  <a:gd name="T2" fmla="*/ 3 w 24"/>
                  <a:gd name="T3" fmla="*/ 17 h 24"/>
                  <a:gd name="T4" fmla="*/ 17 w 24"/>
                  <a:gd name="T5" fmla="*/ 21 h 24"/>
                  <a:gd name="T6" fmla="*/ 21 w 24"/>
                  <a:gd name="T7" fmla="*/ 6 h 24"/>
                  <a:gd name="T8" fmla="*/ 7 w 24"/>
                  <a:gd name="T9" fmla="*/ 3 h 24"/>
                </a:gdLst>
                <a:ahLst/>
                <a:cxnLst>
                  <a:cxn ang="0">
                    <a:pos x="T0" y="T1"/>
                  </a:cxn>
                  <a:cxn ang="0">
                    <a:pos x="T2" y="T3"/>
                  </a:cxn>
                  <a:cxn ang="0">
                    <a:pos x="T4" y="T5"/>
                  </a:cxn>
                  <a:cxn ang="0">
                    <a:pos x="T6" y="T7"/>
                  </a:cxn>
                  <a:cxn ang="0">
                    <a:pos x="T8" y="T9"/>
                  </a:cxn>
                </a:cxnLst>
                <a:rect l="0" t="0" r="r" b="b"/>
                <a:pathLst>
                  <a:path w="24" h="24">
                    <a:moveTo>
                      <a:pt x="7" y="3"/>
                    </a:moveTo>
                    <a:cubicBezTo>
                      <a:pt x="2" y="6"/>
                      <a:pt x="0" y="13"/>
                      <a:pt x="3" y="17"/>
                    </a:cubicBezTo>
                    <a:cubicBezTo>
                      <a:pt x="6" y="22"/>
                      <a:pt x="12" y="24"/>
                      <a:pt x="17" y="21"/>
                    </a:cubicBezTo>
                    <a:cubicBezTo>
                      <a:pt x="22" y="18"/>
                      <a:pt x="24" y="11"/>
                      <a:pt x="21" y="6"/>
                    </a:cubicBezTo>
                    <a:cubicBezTo>
                      <a:pt x="18" y="1"/>
                      <a:pt x="12"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280"/>
              <p:cNvSpPr/>
              <p:nvPr/>
            </p:nvSpPr>
            <p:spPr bwMode="auto">
              <a:xfrm>
                <a:off x="6930" y="3314"/>
                <a:ext cx="247" cy="261"/>
              </a:xfrm>
              <a:custGeom>
                <a:avLst/>
                <a:gdLst>
                  <a:gd name="T0" fmla="*/ 67 w 94"/>
                  <a:gd name="T1" fmla="*/ 88 h 94"/>
                  <a:gd name="T2" fmla="*/ 48 w 94"/>
                  <a:gd name="T3" fmla="*/ 57 h 94"/>
                  <a:gd name="T4" fmla="*/ 32 w 94"/>
                  <a:gd name="T5" fmla="*/ 91 h 94"/>
                  <a:gd name="T6" fmla="*/ 41 w 94"/>
                  <a:gd name="T7" fmla="*/ 55 h 94"/>
                  <a:gd name="T8" fmla="*/ 6 w 94"/>
                  <a:gd name="T9" fmla="*/ 69 h 94"/>
                  <a:gd name="T10" fmla="*/ 38 w 94"/>
                  <a:gd name="T11" fmla="*/ 49 h 94"/>
                  <a:gd name="T12" fmla="*/ 4 w 94"/>
                  <a:gd name="T13" fmla="*/ 34 h 94"/>
                  <a:gd name="T14" fmla="*/ 39 w 94"/>
                  <a:gd name="T15" fmla="*/ 42 h 94"/>
                  <a:gd name="T16" fmla="*/ 27 w 94"/>
                  <a:gd name="T17" fmla="*/ 7 h 94"/>
                  <a:gd name="T18" fmla="*/ 46 w 94"/>
                  <a:gd name="T19" fmla="*/ 38 h 94"/>
                  <a:gd name="T20" fmla="*/ 61 w 94"/>
                  <a:gd name="T21" fmla="*/ 3 h 94"/>
                  <a:gd name="T22" fmla="*/ 52 w 94"/>
                  <a:gd name="T23" fmla="*/ 40 h 94"/>
                  <a:gd name="T24" fmla="*/ 88 w 94"/>
                  <a:gd name="T25" fmla="*/ 25 h 94"/>
                  <a:gd name="T26" fmla="*/ 56 w 94"/>
                  <a:gd name="T27" fmla="*/ 46 h 94"/>
                  <a:gd name="T28" fmla="*/ 90 w 94"/>
                  <a:gd name="T29" fmla="*/ 60 h 94"/>
                  <a:gd name="T30" fmla="*/ 54 w 94"/>
                  <a:gd name="T31" fmla="*/ 53 h 94"/>
                  <a:gd name="T32" fmla="*/ 67 w 94"/>
                  <a:gd name="T33"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67" y="88"/>
                    </a:moveTo>
                    <a:cubicBezTo>
                      <a:pt x="56" y="94"/>
                      <a:pt x="51" y="71"/>
                      <a:pt x="48" y="57"/>
                    </a:cubicBezTo>
                    <a:cubicBezTo>
                      <a:pt x="47" y="71"/>
                      <a:pt x="44" y="94"/>
                      <a:pt x="32" y="91"/>
                    </a:cubicBezTo>
                    <a:cubicBezTo>
                      <a:pt x="20" y="88"/>
                      <a:pt x="33" y="68"/>
                      <a:pt x="41" y="55"/>
                    </a:cubicBezTo>
                    <a:cubicBezTo>
                      <a:pt x="30" y="65"/>
                      <a:pt x="12" y="80"/>
                      <a:pt x="6" y="69"/>
                    </a:cubicBezTo>
                    <a:cubicBezTo>
                      <a:pt x="0" y="59"/>
                      <a:pt x="23" y="52"/>
                      <a:pt x="38" y="49"/>
                    </a:cubicBezTo>
                    <a:cubicBezTo>
                      <a:pt x="23" y="49"/>
                      <a:pt x="0" y="47"/>
                      <a:pt x="4" y="34"/>
                    </a:cubicBezTo>
                    <a:cubicBezTo>
                      <a:pt x="7" y="22"/>
                      <a:pt x="27" y="34"/>
                      <a:pt x="39" y="42"/>
                    </a:cubicBezTo>
                    <a:cubicBezTo>
                      <a:pt x="30" y="32"/>
                      <a:pt x="16" y="14"/>
                      <a:pt x="27" y="7"/>
                    </a:cubicBezTo>
                    <a:cubicBezTo>
                      <a:pt x="38" y="1"/>
                      <a:pt x="43" y="23"/>
                      <a:pt x="46" y="38"/>
                    </a:cubicBezTo>
                    <a:cubicBezTo>
                      <a:pt x="46" y="24"/>
                      <a:pt x="49" y="0"/>
                      <a:pt x="61" y="3"/>
                    </a:cubicBezTo>
                    <a:cubicBezTo>
                      <a:pt x="73" y="6"/>
                      <a:pt x="61" y="27"/>
                      <a:pt x="52" y="40"/>
                    </a:cubicBezTo>
                    <a:cubicBezTo>
                      <a:pt x="63" y="29"/>
                      <a:pt x="82" y="15"/>
                      <a:pt x="88" y="25"/>
                    </a:cubicBezTo>
                    <a:cubicBezTo>
                      <a:pt x="94" y="36"/>
                      <a:pt x="71" y="43"/>
                      <a:pt x="56" y="46"/>
                    </a:cubicBezTo>
                    <a:cubicBezTo>
                      <a:pt x="70" y="46"/>
                      <a:pt x="93" y="48"/>
                      <a:pt x="90" y="60"/>
                    </a:cubicBezTo>
                    <a:cubicBezTo>
                      <a:pt x="87" y="72"/>
                      <a:pt x="66" y="61"/>
                      <a:pt x="54" y="53"/>
                    </a:cubicBezTo>
                    <a:cubicBezTo>
                      <a:pt x="64" y="63"/>
                      <a:pt x="78" y="81"/>
                      <a:pt x="67" y="88"/>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281"/>
              <p:cNvSpPr/>
              <p:nvPr/>
            </p:nvSpPr>
            <p:spPr bwMode="auto">
              <a:xfrm>
                <a:off x="7025" y="3409"/>
                <a:ext cx="63" cy="66"/>
              </a:xfrm>
              <a:custGeom>
                <a:avLst/>
                <a:gdLst>
                  <a:gd name="T0" fmla="*/ 7 w 24"/>
                  <a:gd name="T1" fmla="*/ 3 h 24"/>
                  <a:gd name="T2" fmla="*/ 3 w 24"/>
                  <a:gd name="T3" fmla="*/ 17 h 24"/>
                  <a:gd name="T4" fmla="*/ 17 w 24"/>
                  <a:gd name="T5" fmla="*/ 21 h 24"/>
                  <a:gd name="T6" fmla="*/ 21 w 24"/>
                  <a:gd name="T7" fmla="*/ 6 h 24"/>
                  <a:gd name="T8" fmla="*/ 7 w 24"/>
                  <a:gd name="T9" fmla="*/ 3 h 24"/>
                </a:gdLst>
                <a:ahLst/>
                <a:cxnLst>
                  <a:cxn ang="0">
                    <a:pos x="T0" y="T1"/>
                  </a:cxn>
                  <a:cxn ang="0">
                    <a:pos x="T2" y="T3"/>
                  </a:cxn>
                  <a:cxn ang="0">
                    <a:pos x="T4" y="T5"/>
                  </a:cxn>
                  <a:cxn ang="0">
                    <a:pos x="T6" y="T7"/>
                  </a:cxn>
                  <a:cxn ang="0">
                    <a:pos x="T8" y="T9"/>
                  </a:cxn>
                </a:cxnLst>
                <a:rect l="0" t="0" r="r" b="b"/>
                <a:pathLst>
                  <a:path w="24" h="24">
                    <a:moveTo>
                      <a:pt x="7" y="3"/>
                    </a:moveTo>
                    <a:cubicBezTo>
                      <a:pt x="2" y="6"/>
                      <a:pt x="0" y="13"/>
                      <a:pt x="3" y="17"/>
                    </a:cubicBezTo>
                    <a:cubicBezTo>
                      <a:pt x="6" y="22"/>
                      <a:pt x="12" y="24"/>
                      <a:pt x="17" y="21"/>
                    </a:cubicBezTo>
                    <a:cubicBezTo>
                      <a:pt x="22" y="18"/>
                      <a:pt x="24" y="11"/>
                      <a:pt x="21" y="6"/>
                    </a:cubicBezTo>
                    <a:cubicBezTo>
                      <a:pt x="18" y="1"/>
                      <a:pt x="12"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282"/>
              <p:cNvSpPr/>
              <p:nvPr/>
            </p:nvSpPr>
            <p:spPr bwMode="auto">
              <a:xfrm>
                <a:off x="817" y="3350"/>
                <a:ext cx="123" cy="945"/>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283"/>
              <p:cNvSpPr/>
              <p:nvPr/>
            </p:nvSpPr>
            <p:spPr bwMode="auto">
              <a:xfrm>
                <a:off x="817" y="3350"/>
                <a:ext cx="123" cy="945"/>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284"/>
              <p:cNvSpPr/>
              <p:nvPr/>
            </p:nvSpPr>
            <p:spPr bwMode="auto">
              <a:xfrm>
                <a:off x="1032" y="2964"/>
                <a:ext cx="460" cy="481"/>
              </a:xfrm>
              <a:custGeom>
                <a:avLst/>
                <a:gdLst>
                  <a:gd name="T0" fmla="*/ 118 w 175"/>
                  <a:gd name="T1" fmla="*/ 44 h 173"/>
                  <a:gd name="T2" fmla="*/ 107 w 175"/>
                  <a:gd name="T3" fmla="*/ 43 h 173"/>
                  <a:gd name="T4" fmla="*/ 71 w 175"/>
                  <a:gd name="T5" fmla="*/ 9 h 173"/>
                  <a:gd name="T6" fmla="*/ 46 w 175"/>
                  <a:gd name="T7" fmla="*/ 96 h 173"/>
                  <a:gd name="T8" fmla="*/ 97 w 175"/>
                  <a:gd name="T9" fmla="*/ 167 h 173"/>
                  <a:gd name="T10" fmla="*/ 169 w 175"/>
                  <a:gd name="T11" fmla="*/ 116 h 173"/>
                  <a:gd name="T12" fmla="*/ 118 w 175"/>
                  <a:gd name="T13" fmla="*/ 44 h 173"/>
                </a:gdLst>
                <a:ahLst/>
                <a:cxnLst>
                  <a:cxn ang="0">
                    <a:pos x="T0" y="T1"/>
                  </a:cxn>
                  <a:cxn ang="0">
                    <a:pos x="T2" y="T3"/>
                  </a:cxn>
                  <a:cxn ang="0">
                    <a:pos x="T4" y="T5"/>
                  </a:cxn>
                  <a:cxn ang="0">
                    <a:pos x="T6" y="T7"/>
                  </a:cxn>
                  <a:cxn ang="0">
                    <a:pos x="T8" y="T9"/>
                  </a:cxn>
                  <a:cxn ang="0">
                    <a:pos x="T10" y="T11"/>
                  </a:cxn>
                  <a:cxn ang="0">
                    <a:pos x="T12" y="T13"/>
                  </a:cxn>
                </a:cxnLst>
                <a:rect l="0" t="0" r="r" b="b"/>
                <a:pathLst>
                  <a:path w="175" h="173">
                    <a:moveTo>
                      <a:pt x="118" y="44"/>
                    </a:moveTo>
                    <a:cubicBezTo>
                      <a:pt x="114" y="43"/>
                      <a:pt x="110" y="43"/>
                      <a:pt x="107" y="43"/>
                    </a:cubicBezTo>
                    <a:cubicBezTo>
                      <a:pt x="103" y="27"/>
                      <a:pt x="92" y="12"/>
                      <a:pt x="71" y="9"/>
                    </a:cubicBezTo>
                    <a:cubicBezTo>
                      <a:pt x="17" y="0"/>
                      <a:pt x="0" y="78"/>
                      <a:pt x="46" y="96"/>
                    </a:cubicBezTo>
                    <a:cubicBezTo>
                      <a:pt x="41" y="129"/>
                      <a:pt x="64" y="162"/>
                      <a:pt x="97" y="167"/>
                    </a:cubicBezTo>
                    <a:cubicBezTo>
                      <a:pt x="131" y="173"/>
                      <a:pt x="164" y="149"/>
                      <a:pt x="169" y="116"/>
                    </a:cubicBezTo>
                    <a:cubicBezTo>
                      <a:pt x="175" y="82"/>
                      <a:pt x="151" y="49"/>
                      <a:pt x="118" y="4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285"/>
              <p:cNvSpPr/>
              <p:nvPr/>
            </p:nvSpPr>
            <p:spPr bwMode="auto">
              <a:xfrm>
                <a:off x="260" y="2839"/>
                <a:ext cx="465" cy="633"/>
              </a:xfrm>
              <a:custGeom>
                <a:avLst/>
                <a:gdLst>
                  <a:gd name="T0" fmla="*/ 157 w 177"/>
                  <a:gd name="T1" fmla="*/ 80 h 228"/>
                  <a:gd name="T2" fmla="*/ 169 w 177"/>
                  <a:gd name="T3" fmla="*/ 60 h 228"/>
                  <a:gd name="T4" fmla="*/ 169 w 177"/>
                  <a:gd name="T5" fmla="*/ 35 h 228"/>
                  <a:gd name="T6" fmla="*/ 156 w 177"/>
                  <a:gd name="T7" fmla="*/ 13 h 228"/>
                  <a:gd name="T8" fmla="*/ 136 w 177"/>
                  <a:gd name="T9" fmla="*/ 2 h 228"/>
                  <a:gd name="T10" fmla="*/ 112 w 177"/>
                  <a:gd name="T11" fmla="*/ 2 h 228"/>
                  <a:gd name="T12" fmla="*/ 92 w 177"/>
                  <a:gd name="T13" fmla="*/ 13 h 228"/>
                  <a:gd name="T14" fmla="*/ 80 w 177"/>
                  <a:gd name="T15" fmla="*/ 35 h 228"/>
                  <a:gd name="T16" fmla="*/ 78 w 177"/>
                  <a:gd name="T17" fmla="*/ 52 h 228"/>
                  <a:gd name="T18" fmla="*/ 45 w 177"/>
                  <a:gd name="T19" fmla="*/ 119 h 228"/>
                  <a:gd name="T20" fmla="*/ 68 w 177"/>
                  <a:gd name="T21" fmla="*/ 221 h 228"/>
                  <a:gd name="T22" fmla="*/ 91 w 177"/>
                  <a:gd name="T23" fmla="*/ 217 h 228"/>
                  <a:gd name="T24" fmla="*/ 120 w 177"/>
                  <a:gd name="T25" fmla="*/ 228 h 228"/>
                  <a:gd name="T26" fmla="*/ 120 w 177"/>
                  <a:gd name="T27" fmla="*/ 140 h 228"/>
                  <a:gd name="T28" fmla="*/ 115 w 177"/>
                  <a:gd name="T29" fmla="*/ 140 h 228"/>
                  <a:gd name="T30" fmla="*/ 134 w 177"/>
                  <a:gd name="T31" fmla="*/ 93 h 228"/>
                  <a:gd name="T32" fmla="*/ 156 w 177"/>
                  <a:gd name="T33" fmla="*/ 81 h 228"/>
                  <a:gd name="T34" fmla="*/ 157 w 177"/>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228">
                    <a:moveTo>
                      <a:pt x="157" y="80"/>
                    </a:moveTo>
                    <a:cubicBezTo>
                      <a:pt x="162" y="74"/>
                      <a:pt x="166" y="68"/>
                      <a:pt x="169" y="60"/>
                    </a:cubicBezTo>
                    <a:cubicBezTo>
                      <a:pt x="171" y="52"/>
                      <a:pt x="171" y="43"/>
                      <a:pt x="169" y="35"/>
                    </a:cubicBezTo>
                    <a:cubicBezTo>
                      <a:pt x="165" y="27"/>
                      <a:pt x="163" y="20"/>
                      <a:pt x="156" y="13"/>
                    </a:cubicBezTo>
                    <a:cubicBezTo>
                      <a:pt x="150" y="8"/>
                      <a:pt x="144" y="4"/>
                      <a:pt x="136" y="2"/>
                    </a:cubicBezTo>
                    <a:cubicBezTo>
                      <a:pt x="127" y="0"/>
                      <a:pt x="121" y="0"/>
                      <a:pt x="112" y="2"/>
                    </a:cubicBezTo>
                    <a:cubicBezTo>
                      <a:pt x="104" y="4"/>
                      <a:pt x="98" y="8"/>
                      <a:pt x="92" y="13"/>
                    </a:cubicBezTo>
                    <a:cubicBezTo>
                      <a:pt x="85" y="20"/>
                      <a:pt x="83" y="27"/>
                      <a:pt x="80" y="35"/>
                    </a:cubicBezTo>
                    <a:cubicBezTo>
                      <a:pt x="78" y="41"/>
                      <a:pt x="78" y="47"/>
                      <a:pt x="78" y="52"/>
                    </a:cubicBezTo>
                    <a:cubicBezTo>
                      <a:pt x="46" y="58"/>
                      <a:pt x="35" y="93"/>
                      <a:pt x="45" y="119"/>
                    </a:cubicBezTo>
                    <a:cubicBezTo>
                      <a:pt x="0" y="140"/>
                      <a:pt x="8" y="221"/>
                      <a:pt x="68" y="221"/>
                    </a:cubicBezTo>
                    <a:cubicBezTo>
                      <a:pt x="77" y="221"/>
                      <a:pt x="84" y="220"/>
                      <a:pt x="91" y="217"/>
                    </a:cubicBezTo>
                    <a:cubicBezTo>
                      <a:pt x="98" y="224"/>
                      <a:pt x="107" y="228"/>
                      <a:pt x="120" y="228"/>
                    </a:cubicBezTo>
                    <a:cubicBezTo>
                      <a:pt x="177" y="228"/>
                      <a:pt x="177" y="140"/>
                      <a:pt x="120" y="140"/>
                    </a:cubicBezTo>
                    <a:cubicBezTo>
                      <a:pt x="118" y="140"/>
                      <a:pt x="117" y="140"/>
                      <a:pt x="115" y="140"/>
                    </a:cubicBezTo>
                    <a:cubicBezTo>
                      <a:pt x="130" y="130"/>
                      <a:pt x="137" y="111"/>
                      <a:pt x="134" y="93"/>
                    </a:cubicBezTo>
                    <a:cubicBezTo>
                      <a:pt x="143" y="91"/>
                      <a:pt x="150" y="87"/>
                      <a:pt x="156" y="81"/>
                    </a:cubicBezTo>
                    <a:lnTo>
                      <a:pt x="157" y="8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286"/>
              <p:cNvSpPr/>
              <p:nvPr/>
            </p:nvSpPr>
            <p:spPr bwMode="auto">
              <a:xfrm>
                <a:off x="496" y="2752"/>
                <a:ext cx="799" cy="821"/>
              </a:xfrm>
              <a:custGeom>
                <a:avLst/>
                <a:gdLst>
                  <a:gd name="T0" fmla="*/ 267 w 304"/>
                  <a:gd name="T1" fmla="*/ 124 h 295"/>
                  <a:gd name="T2" fmla="*/ 279 w 304"/>
                  <a:gd name="T3" fmla="*/ 87 h 295"/>
                  <a:gd name="T4" fmla="*/ 260 w 304"/>
                  <a:gd name="T5" fmla="*/ 41 h 295"/>
                  <a:gd name="T6" fmla="*/ 231 w 304"/>
                  <a:gd name="T7" fmla="*/ 24 h 295"/>
                  <a:gd name="T8" fmla="*/ 197 w 304"/>
                  <a:gd name="T9" fmla="*/ 24 h 295"/>
                  <a:gd name="T10" fmla="*/ 193 w 304"/>
                  <a:gd name="T11" fmla="*/ 25 h 295"/>
                  <a:gd name="T12" fmla="*/ 171 w 304"/>
                  <a:gd name="T13" fmla="*/ 36 h 295"/>
                  <a:gd name="T14" fmla="*/ 158 w 304"/>
                  <a:gd name="T15" fmla="*/ 19 h 295"/>
                  <a:gd name="T16" fmla="*/ 114 w 304"/>
                  <a:gd name="T17" fmla="*/ 0 h 295"/>
                  <a:gd name="T18" fmla="*/ 97 w 304"/>
                  <a:gd name="T19" fmla="*/ 2 h 295"/>
                  <a:gd name="T20" fmla="*/ 70 w 304"/>
                  <a:gd name="T21" fmla="*/ 19 h 295"/>
                  <a:gd name="T22" fmla="*/ 66 w 304"/>
                  <a:gd name="T23" fmla="*/ 22 h 295"/>
                  <a:gd name="T24" fmla="*/ 50 w 304"/>
                  <a:gd name="T25" fmla="*/ 50 h 295"/>
                  <a:gd name="T26" fmla="*/ 47 w 304"/>
                  <a:gd name="T27" fmla="*/ 66 h 295"/>
                  <a:gd name="T28" fmla="*/ 48 w 304"/>
                  <a:gd name="T29" fmla="*/ 76 h 295"/>
                  <a:gd name="T30" fmla="*/ 19 w 304"/>
                  <a:gd name="T31" fmla="*/ 92 h 295"/>
                  <a:gd name="T32" fmla="*/ 2 w 304"/>
                  <a:gd name="T33" fmla="*/ 131 h 295"/>
                  <a:gd name="T34" fmla="*/ 19 w 304"/>
                  <a:gd name="T35" fmla="*/ 170 h 295"/>
                  <a:gd name="T36" fmla="*/ 22 w 304"/>
                  <a:gd name="T37" fmla="*/ 174 h 295"/>
                  <a:gd name="T38" fmla="*/ 62 w 304"/>
                  <a:gd name="T39" fmla="*/ 259 h 295"/>
                  <a:gd name="T40" fmla="*/ 92 w 304"/>
                  <a:gd name="T41" fmla="*/ 250 h 295"/>
                  <a:gd name="T42" fmla="*/ 108 w 304"/>
                  <a:gd name="T43" fmla="*/ 277 h 295"/>
                  <a:gd name="T44" fmla="*/ 150 w 304"/>
                  <a:gd name="T45" fmla="*/ 295 h 295"/>
                  <a:gd name="T46" fmla="*/ 192 w 304"/>
                  <a:gd name="T47" fmla="*/ 277 h 295"/>
                  <a:gd name="T48" fmla="*/ 209 w 304"/>
                  <a:gd name="T49" fmla="*/ 242 h 295"/>
                  <a:gd name="T50" fmla="*/ 238 w 304"/>
                  <a:gd name="T51" fmla="*/ 249 h 295"/>
                  <a:gd name="T52" fmla="*/ 304 w 304"/>
                  <a:gd name="T53" fmla="*/ 183 h 295"/>
                  <a:gd name="T54" fmla="*/ 267 w 304"/>
                  <a:gd name="T55" fmla="*/ 1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295">
                    <a:moveTo>
                      <a:pt x="267" y="124"/>
                    </a:moveTo>
                    <a:cubicBezTo>
                      <a:pt x="275" y="114"/>
                      <a:pt x="279" y="101"/>
                      <a:pt x="279" y="87"/>
                    </a:cubicBezTo>
                    <a:cubicBezTo>
                      <a:pt x="279" y="70"/>
                      <a:pt x="272" y="53"/>
                      <a:pt x="260" y="41"/>
                    </a:cubicBezTo>
                    <a:cubicBezTo>
                      <a:pt x="252" y="33"/>
                      <a:pt x="242" y="27"/>
                      <a:pt x="231" y="24"/>
                    </a:cubicBezTo>
                    <a:cubicBezTo>
                      <a:pt x="220" y="21"/>
                      <a:pt x="208" y="21"/>
                      <a:pt x="197" y="24"/>
                    </a:cubicBezTo>
                    <a:cubicBezTo>
                      <a:pt x="195" y="25"/>
                      <a:pt x="194" y="25"/>
                      <a:pt x="193" y="25"/>
                    </a:cubicBezTo>
                    <a:cubicBezTo>
                      <a:pt x="185" y="28"/>
                      <a:pt x="177" y="31"/>
                      <a:pt x="171" y="36"/>
                    </a:cubicBezTo>
                    <a:cubicBezTo>
                      <a:pt x="168" y="30"/>
                      <a:pt x="164" y="24"/>
                      <a:pt x="158" y="19"/>
                    </a:cubicBezTo>
                    <a:cubicBezTo>
                      <a:pt x="147" y="7"/>
                      <a:pt x="131" y="0"/>
                      <a:pt x="114" y="0"/>
                    </a:cubicBezTo>
                    <a:cubicBezTo>
                      <a:pt x="108" y="1"/>
                      <a:pt x="103" y="2"/>
                      <a:pt x="97" y="2"/>
                    </a:cubicBezTo>
                    <a:cubicBezTo>
                      <a:pt x="87" y="5"/>
                      <a:pt x="77" y="11"/>
                      <a:pt x="70" y="19"/>
                    </a:cubicBezTo>
                    <a:cubicBezTo>
                      <a:pt x="68" y="20"/>
                      <a:pt x="67" y="21"/>
                      <a:pt x="66" y="22"/>
                    </a:cubicBezTo>
                    <a:cubicBezTo>
                      <a:pt x="58" y="30"/>
                      <a:pt x="53" y="39"/>
                      <a:pt x="50" y="50"/>
                    </a:cubicBezTo>
                    <a:cubicBezTo>
                      <a:pt x="49" y="55"/>
                      <a:pt x="48" y="61"/>
                      <a:pt x="47" y="66"/>
                    </a:cubicBezTo>
                    <a:cubicBezTo>
                      <a:pt x="47" y="70"/>
                      <a:pt x="48" y="73"/>
                      <a:pt x="48" y="76"/>
                    </a:cubicBezTo>
                    <a:cubicBezTo>
                      <a:pt x="37" y="78"/>
                      <a:pt x="27" y="84"/>
                      <a:pt x="19" y="92"/>
                    </a:cubicBezTo>
                    <a:cubicBezTo>
                      <a:pt x="8" y="102"/>
                      <a:pt x="2" y="116"/>
                      <a:pt x="2" y="131"/>
                    </a:cubicBezTo>
                    <a:cubicBezTo>
                      <a:pt x="2" y="146"/>
                      <a:pt x="8" y="160"/>
                      <a:pt x="19" y="170"/>
                    </a:cubicBezTo>
                    <a:cubicBezTo>
                      <a:pt x="20" y="172"/>
                      <a:pt x="21" y="173"/>
                      <a:pt x="22" y="174"/>
                    </a:cubicBezTo>
                    <a:cubicBezTo>
                      <a:pt x="0" y="204"/>
                      <a:pt x="13" y="259"/>
                      <a:pt x="62" y="259"/>
                    </a:cubicBezTo>
                    <a:cubicBezTo>
                      <a:pt x="74" y="259"/>
                      <a:pt x="84" y="255"/>
                      <a:pt x="92" y="250"/>
                    </a:cubicBezTo>
                    <a:cubicBezTo>
                      <a:pt x="95" y="260"/>
                      <a:pt x="100" y="270"/>
                      <a:pt x="108" y="277"/>
                    </a:cubicBezTo>
                    <a:cubicBezTo>
                      <a:pt x="119" y="288"/>
                      <a:pt x="134" y="295"/>
                      <a:pt x="150" y="295"/>
                    </a:cubicBezTo>
                    <a:cubicBezTo>
                      <a:pt x="166" y="295"/>
                      <a:pt x="181" y="288"/>
                      <a:pt x="192" y="277"/>
                    </a:cubicBezTo>
                    <a:cubicBezTo>
                      <a:pt x="202" y="268"/>
                      <a:pt x="208" y="255"/>
                      <a:pt x="209" y="242"/>
                    </a:cubicBezTo>
                    <a:cubicBezTo>
                      <a:pt x="218" y="247"/>
                      <a:pt x="227" y="249"/>
                      <a:pt x="238" y="249"/>
                    </a:cubicBezTo>
                    <a:cubicBezTo>
                      <a:pt x="274" y="249"/>
                      <a:pt x="304" y="219"/>
                      <a:pt x="304" y="183"/>
                    </a:cubicBezTo>
                    <a:cubicBezTo>
                      <a:pt x="304" y="158"/>
                      <a:pt x="288" y="135"/>
                      <a:pt x="267" y="124"/>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287"/>
              <p:cNvSpPr>
                <a:spLocks noEditPoints="1"/>
              </p:cNvSpPr>
              <p:nvPr/>
            </p:nvSpPr>
            <p:spPr bwMode="auto">
              <a:xfrm>
                <a:off x="911" y="2802"/>
                <a:ext cx="568" cy="726"/>
              </a:xfrm>
              <a:custGeom>
                <a:avLst/>
                <a:gdLst>
                  <a:gd name="T0" fmla="*/ 33 w 216"/>
                  <a:gd name="T1" fmla="*/ 261 h 261"/>
                  <a:gd name="T2" fmla="*/ 33 w 216"/>
                  <a:gd name="T3" fmla="*/ 260 h 261"/>
                  <a:gd name="T4" fmla="*/ 33 w 216"/>
                  <a:gd name="T5" fmla="*/ 260 h 261"/>
                  <a:gd name="T6" fmla="*/ 33 w 216"/>
                  <a:gd name="T7" fmla="*/ 260 h 261"/>
                  <a:gd name="T8" fmla="*/ 33 w 216"/>
                  <a:gd name="T9" fmla="*/ 260 h 261"/>
                  <a:gd name="T10" fmla="*/ 34 w 216"/>
                  <a:gd name="T11" fmla="*/ 260 h 261"/>
                  <a:gd name="T12" fmla="*/ 34 w 216"/>
                  <a:gd name="T13" fmla="*/ 260 h 261"/>
                  <a:gd name="T14" fmla="*/ 34 w 216"/>
                  <a:gd name="T15" fmla="*/ 259 h 261"/>
                  <a:gd name="T16" fmla="*/ 34 w 216"/>
                  <a:gd name="T17" fmla="*/ 259 h 261"/>
                  <a:gd name="T18" fmla="*/ 34 w 216"/>
                  <a:gd name="T19" fmla="*/ 259 h 261"/>
                  <a:gd name="T20" fmla="*/ 80 w 216"/>
                  <a:gd name="T21" fmla="*/ 231 h 261"/>
                  <a:gd name="T22" fmla="*/ 80 w 216"/>
                  <a:gd name="T23" fmla="*/ 231 h 261"/>
                  <a:gd name="T24" fmla="*/ 80 w 216"/>
                  <a:gd name="T25" fmla="*/ 231 h 261"/>
                  <a:gd name="T26" fmla="*/ 80 w 216"/>
                  <a:gd name="T27" fmla="*/ 231 h 261"/>
                  <a:gd name="T28" fmla="*/ 81 w 216"/>
                  <a:gd name="T29" fmla="*/ 231 h 261"/>
                  <a:gd name="T30" fmla="*/ 154 w 216"/>
                  <a:gd name="T31" fmla="*/ 101 h 261"/>
                  <a:gd name="T32" fmla="*/ 164 w 216"/>
                  <a:gd name="T33" fmla="*/ 102 h 261"/>
                  <a:gd name="T34" fmla="*/ 153 w 216"/>
                  <a:gd name="T35" fmla="*/ 101 h 261"/>
                  <a:gd name="T36" fmla="*/ 152 w 216"/>
                  <a:gd name="T37" fmla="*/ 101 h 261"/>
                  <a:gd name="T38" fmla="*/ 152 w 216"/>
                  <a:gd name="T39" fmla="*/ 101 h 261"/>
                  <a:gd name="T40" fmla="*/ 152 w 216"/>
                  <a:gd name="T41" fmla="*/ 101 h 261"/>
                  <a:gd name="T42" fmla="*/ 152 w 216"/>
                  <a:gd name="T43" fmla="*/ 101 h 261"/>
                  <a:gd name="T44" fmla="*/ 152 w 216"/>
                  <a:gd name="T45" fmla="*/ 101 h 261"/>
                  <a:gd name="T46" fmla="*/ 152 w 216"/>
                  <a:gd name="T47" fmla="*/ 100 h 261"/>
                  <a:gd name="T48" fmla="*/ 152 w 216"/>
                  <a:gd name="T49" fmla="*/ 100 h 261"/>
                  <a:gd name="T50" fmla="*/ 152 w 216"/>
                  <a:gd name="T51" fmla="*/ 100 h 261"/>
                  <a:gd name="T52" fmla="*/ 152 w 216"/>
                  <a:gd name="T53" fmla="*/ 100 h 261"/>
                  <a:gd name="T54" fmla="*/ 152 w 216"/>
                  <a:gd name="T55" fmla="*/ 100 h 261"/>
                  <a:gd name="T56" fmla="*/ 152 w 216"/>
                  <a:gd name="T57" fmla="*/ 100 h 261"/>
                  <a:gd name="T58" fmla="*/ 152 w 216"/>
                  <a:gd name="T59" fmla="*/ 100 h 261"/>
                  <a:gd name="T60" fmla="*/ 152 w 216"/>
                  <a:gd name="T61" fmla="*/ 100 h 261"/>
                  <a:gd name="T62" fmla="*/ 152 w 216"/>
                  <a:gd name="T63" fmla="*/ 99 h 261"/>
                  <a:gd name="T64" fmla="*/ 152 w 216"/>
                  <a:gd name="T65" fmla="*/ 99 h 261"/>
                  <a:gd name="T66" fmla="*/ 152 w 216"/>
                  <a:gd name="T67" fmla="*/ 99 h 261"/>
                  <a:gd name="T68" fmla="*/ 152 w 216"/>
                  <a:gd name="T69" fmla="*/ 99 h 261"/>
                  <a:gd name="T70" fmla="*/ 152 w 216"/>
                  <a:gd name="T71" fmla="*/ 99 h 261"/>
                  <a:gd name="T72" fmla="*/ 152 w 216"/>
                  <a:gd name="T73" fmla="*/ 99 h 261"/>
                  <a:gd name="T74" fmla="*/ 152 w 216"/>
                  <a:gd name="T75" fmla="*/ 99 h 261"/>
                  <a:gd name="T76" fmla="*/ 152 w 216"/>
                  <a:gd name="T77" fmla="*/ 99 h 261"/>
                  <a:gd name="T78" fmla="*/ 104 w 216"/>
                  <a:gd name="T79" fmla="*/ 25 h 261"/>
                  <a:gd name="T80" fmla="*/ 104 w 216"/>
                  <a:gd name="T81" fmla="*/ 25 h 261"/>
                  <a:gd name="T82" fmla="*/ 103 w 216"/>
                  <a:gd name="T83" fmla="*/ 25 h 261"/>
                  <a:gd name="T84" fmla="*/ 103 w 216"/>
                  <a:gd name="T85" fmla="*/ 24 h 261"/>
                  <a:gd name="T86" fmla="*/ 103 w 216"/>
                  <a:gd name="T87" fmla="*/ 24 h 261"/>
                  <a:gd name="T88" fmla="*/ 103 w 216"/>
                  <a:gd name="T89" fmla="*/ 24 h 261"/>
                  <a:gd name="T90" fmla="*/ 13 w 216"/>
                  <a:gd name="T91" fmla="*/ 18 h 261"/>
                  <a:gd name="T92" fmla="*/ 56 w 216"/>
                  <a:gd name="T93" fmla="*/ 4 h 261"/>
                  <a:gd name="T94" fmla="*/ 103 w 216"/>
                  <a:gd name="T95" fmla="*/ 24 h 261"/>
                  <a:gd name="T96" fmla="*/ 56 w 216"/>
                  <a:gd name="T97" fmla="*/ 4 h 261"/>
                  <a:gd name="T98" fmla="*/ 13 w 216"/>
                  <a:gd name="T99" fmla="*/ 18 h 261"/>
                  <a:gd name="T100" fmla="*/ 0 w 216"/>
                  <a:gd name="T10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261">
                    <a:moveTo>
                      <a:pt x="33" y="261"/>
                    </a:moveTo>
                    <a:cubicBezTo>
                      <a:pt x="33" y="261"/>
                      <a:pt x="33" y="261"/>
                      <a:pt x="33" y="261"/>
                    </a:cubicBezTo>
                    <a:cubicBezTo>
                      <a:pt x="33" y="261"/>
                      <a:pt x="33" y="261"/>
                      <a:pt x="33" y="261"/>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4" y="260"/>
                    </a:moveTo>
                    <a:cubicBezTo>
                      <a:pt x="33" y="260"/>
                      <a:pt x="33" y="260"/>
                      <a:pt x="33" y="260"/>
                    </a:cubicBezTo>
                    <a:cubicBezTo>
                      <a:pt x="33" y="260"/>
                      <a:pt x="33" y="260"/>
                      <a:pt x="34" y="260"/>
                    </a:cubicBezTo>
                    <a:moveTo>
                      <a:pt x="34" y="260"/>
                    </a:moveTo>
                    <a:cubicBezTo>
                      <a:pt x="34" y="260"/>
                      <a:pt x="34" y="260"/>
                      <a:pt x="34" y="260"/>
                    </a:cubicBezTo>
                    <a:cubicBezTo>
                      <a:pt x="34" y="260"/>
                      <a:pt x="34" y="260"/>
                      <a:pt x="34" y="260"/>
                    </a:cubicBezTo>
                    <a:moveTo>
                      <a:pt x="34" y="259"/>
                    </a:moveTo>
                    <a:cubicBezTo>
                      <a:pt x="34" y="260"/>
                      <a:pt x="34" y="260"/>
                      <a:pt x="34" y="260"/>
                    </a:cubicBezTo>
                    <a:cubicBezTo>
                      <a:pt x="34" y="260"/>
                      <a:pt x="34" y="260"/>
                      <a:pt x="34" y="259"/>
                    </a:cubicBezTo>
                    <a:moveTo>
                      <a:pt x="34" y="259"/>
                    </a:moveTo>
                    <a:cubicBezTo>
                      <a:pt x="34" y="259"/>
                      <a:pt x="34" y="259"/>
                      <a:pt x="34" y="259"/>
                    </a:cubicBezTo>
                    <a:cubicBezTo>
                      <a:pt x="34" y="259"/>
                      <a:pt x="34" y="259"/>
                      <a:pt x="34" y="259"/>
                    </a:cubicBezTo>
                    <a:moveTo>
                      <a:pt x="34" y="259"/>
                    </a:moveTo>
                    <a:cubicBezTo>
                      <a:pt x="34" y="259"/>
                      <a:pt x="34" y="259"/>
                      <a:pt x="34" y="259"/>
                    </a:cubicBezTo>
                    <a:cubicBezTo>
                      <a:pt x="34" y="259"/>
                      <a:pt x="34" y="259"/>
                      <a:pt x="34" y="259"/>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1" y="231"/>
                    </a:moveTo>
                    <a:cubicBezTo>
                      <a:pt x="81" y="231"/>
                      <a:pt x="81" y="231"/>
                      <a:pt x="81" y="231"/>
                    </a:cubicBezTo>
                    <a:cubicBezTo>
                      <a:pt x="81" y="231"/>
                      <a:pt x="81" y="231"/>
                      <a:pt x="81" y="231"/>
                    </a:cubicBezTo>
                    <a:moveTo>
                      <a:pt x="153" y="101"/>
                    </a:moveTo>
                    <a:cubicBezTo>
                      <a:pt x="153" y="101"/>
                      <a:pt x="153" y="101"/>
                      <a:pt x="153" y="101"/>
                    </a:cubicBezTo>
                    <a:cubicBezTo>
                      <a:pt x="153" y="101"/>
                      <a:pt x="154" y="101"/>
                      <a:pt x="154" y="101"/>
                    </a:cubicBezTo>
                    <a:cubicBezTo>
                      <a:pt x="157" y="101"/>
                      <a:pt x="161" y="101"/>
                      <a:pt x="164" y="102"/>
                    </a:cubicBezTo>
                    <a:cubicBezTo>
                      <a:pt x="194" y="107"/>
                      <a:pt x="216" y="134"/>
                      <a:pt x="216" y="164"/>
                    </a:cubicBezTo>
                    <a:cubicBezTo>
                      <a:pt x="216" y="134"/>
                      <a:pt x="194" y="107"/>
                      <a:pt x="164" y="102"/>
                    </a:cubicBezTo>
                    <a:cubicBezTo>
                      <a:pt x="161" y="101"/>
                      <a:pt x="157" y="101"/>
                      <a:pt x="154" y="101"/>
                    </a:cubicBezTo>
                    <a:cubicBezTo>
                      <a:pt x="154" y="101"/>
                      <a:pt x="153" y="101"/>
                      <a:pt x="153" y="101"/>
                    </a:cubicBezTo>
                    <a:cubicBezTo>
                      <a:pt x="153" y="101"/>
                      <a:pt x="153" y="101"/>
                      <a:pt x="153"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0"/>
                    </a:moveTo>
                    <a:cubicBezTo>
                      <a:pt x="152" y="100"/>
                      <a:pt x="152" y="101"/>
                      <a:pt x="152" y="101"/>
                    </a:cubicBezTo>
                    <a:cubicBezTo>
                      <a:pt x="152" y="101"/>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04" y="25"/>
                    </a:moveTo>
                    <a:cubicBezTo>
                      <a:pt x="104" y="25"/>
                      <a:pt x="104" y="25"/>
                      <a:pt x="104" y="25"/>
                    </a:cubicBezTo>
                    <a:cubicBezTo>
                      <a:pt x="104" y="25"/>
                      <a:pt x="104" y="25"/>
                      <a:pt x="104" y="25"/>
                    </a:cubicBezTo>
                    <a:moveTo>
                      <a:pt x="104" y="25"/>
                    </a:moveTo>
                    <a:cubicBezTo>
                      <a:pt x="104" y="25"/>
                      <a:pt x="104" y="25"/>
                      <a:pt x="104" y="25"/>
                    </a:cubicBezTo>
                    <a:cubicBezTo>
                      <a:pt x="104" y="25"/>
                      <a:pt x="104" y="25"/>
                      <a:pt x="104" y="25"/>
                    </a:cubicBezTo>
                    <a:moveTo>
                      <a:pt x="103" y="25"/>
                    </a:moveTo>
                    <a:cubicBezTo>
                      <a:pt x="103" y="25"/>
                      <a:pt x="103" y="25"/>
                      <a:pt x="103" y="25"/>
                    </a:cubicBezTo>
                    <a:cubicBezTo>
                      <a:pt x="103" y="25"/>
                      <a:pt x="103" y="25"/>
                      <a:pt x="103" y="25"/>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0" y="0"/>
                    </a:moveTo>
                    <a:cubicBezTo>
                      <a:pt x="0" y="1"/>
                      <a:pt x="0" y="1"/>
                      <a:pt x="0" y="1"/>
                    </a:cubicBezTo>
                    <a:cubicBezTo>
                      <a:pt x="6" y="6"/>
                      <a:pt x="10" y="12"/>
                      <a:pt x="13" y="18"/>
                    </a:cubicBezTo>
                    <a:cubicBezTo>
                      <a:pt x="19" y="13"/>
                      <a:pt x="27" y="10"/>
                      <a:pt x="35" y="7"/>
                    </a:cubicBezTo>
                    <a:cubicBezTo>
                      <a:pt x="36" y="7"/>
                      <a:pt x="37" y="7"/>
                      <a:pt x="39" y="6"/>
                    </a:cubicBezTo>
                    <a:cubicBezTo>
                      <a:pt x="44" y="5"/>
                      <a:pt x="50" y="4"/>
                      <a:pt x="56" y="4"/>
                    </a:cubicBezTo>
                    <a:cubicBezTo>
                      <a:pt x="62" y="4"/>
                      <a:pt x="68" y="5"/>
                      <a:pt x="73" y="6"/>
                    </a:cubicBezTo>
                    <a:cubicBezTo>
                      <a:pt x="84" y="9"/>
                      <a:pt x="94" y="15"/>
                      <a:pt x="102" y="23"/>
                    </a:cubicBezTo>
                    <a:cubicBezTo>
                      <a:pt x="102" y="23"/>
                      <a:pt x="103" y="24"/>
                      <a:pt x="103" y="24"/>
                    </a:cubicBezTo>
                    <a:cubicBezTo>
                      <a:pt x="103" y="24"/>
                      <a:pt x="102" y="23"/>
                      <a:pt x="102" y="23"/>
                    </a:cubicBezTo>
                    <a:cubicBezTo>
                      <a:pt x="94" y="15"/>
                      <a:pt x="84" y="9"/>
                      <a:pt x="73" y="6"/>
                    </a:cubicBezTo>
                    <a:cubicBezTo>
                      <a:pt x="68" y="5"/>
                      <a:pt x="62" y="4"/>
                      <a:pt x="56" y="4"/>
                    </a:cubicBezTo>
                    <a:cubicBezTo>
                      <a:pt x="50" y="4"/>
                      <a:pt x="44" y="5"/>
                      <a:pt x="39" y="6"/>
                    </a:cubicBezTo>
                    <a:cubicBezTo>
                      <a:pt x="37" y="7"/>
                      <a:pt x="36" y="7"/>
                      <a:pt x="35" y="7"/>
                    </a:cubicBezTo>
                    <a:cubicBezTo>
                      <a:pt x="27" y="10"/>
                      <a:pt x="19" y="13"/>
                      <a:pt x="13" y="18"/>
                    </a:cubicBezTo>
                    <a:cubicBezTo>
                      <a:pt x="10" y="12"/>
                      <a:pt x="6" y="6"/>
                      <a:pt x="0" y="1"/>
                    </a:cubicBezTo>
                    <a:cubicBezTo>
                      <a:pt x="0" y="1"/>
                      <a:pt x="0" y="1"/>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288"/>
              <p:cNvSpPr/>
              <p:nvPr/>
            </p:nvSpPr>
            <p:spPr bwMode="auto">
              <a:xfrm>
                <a:off x="869" y="3567"/>
                <a:ext cx="71" cy="728"/>
              </a:xfrm>
              <a:custGeom>
                <a:avLst/>
                <a:gdLst>
                  <a:gd name="T0" fmla="*/ 20 w 27"/>
                  <a:gd name="T1" fmla="*/ 0 h 262"/>
                  <a:gd name="T2" fmla="*/ 8 w 27"/>
                  <a:gd name="T3" fmla="*/ 2 h 262"/>
                  <a:gd name="T4" fmla="*/ 0 w 27"/>
                  <a:gd name="T5" fmla="*/ 1 h 262"/>
                  <a:gd name="T6" fmla="*/ 0 w 27"/>
                  <a:gd name="T7" fmla="*/ 260 h 262"/>
                  <a:gd name="T8" fmla="*/ 27 w 27"/>
                  <a:gd name="T9" fmla="*/ 262 h 262"/>
                  <a:gd name="T10" fmla="*/ 20 w 27"/>
                  <a:gd name="T11" fmla="*/ 0 h 262"/>
                </a:gdLst>
                <a:ahLst/>
                <a:cxnLst>
                  <a:cxn ang="0">
                    <a:pos x="T0" y="T1"/>
                  </a:cxn>
                  <a:cxn ang="0">
                    <a:pos x="T2" y="T3"/>
                  </a:cxn>
                  <a:cxn ang="0">
                    <a:pos x="T4" y="T5"/>
                  </a:cxn>
                  <a:cxn ang="0">
                    <a:pos x="T6" y="T7"/>
                  </a:cxn>
                  <a:cxn ang="0">
                    <a:pos x="T8" y="T9"/>
                  </a:cxn>
                  <a:cxn ang="0">
                    <a:pos x="T10" y="T11"/>
                  </a:cxn>
                </a:cxnLst>
                <a:rect l="0" t="0" r="r" b="b"/>
                <a:pathLst>
                  <a:path w="27" h="262">
                    <a:moveTo>
                      <a:pt x="20" y="0"/>
                    </a:moveTo>
                    <a:cubicBezTo>
                      <a:pt x="16" y="1"/>
                      <a:pt x="12" y="2"/>
                      <a:pt x="8" y="2"/>
                    </a:cubicBezTo>
                    <a:cubicBezTo>
                      <a:pt x="5" y="2"/>
                      <a:pt x="3" y="2"/>
                      <a:pt x="0" y="1"/>
                    </a:cubicBezTo>
                    <a:cubicBezTo>
                      <a:pt x="0" y="260"/>
                      <a:pt x="0" y="260"/>
                      <a:pt x="0" y="260"/>
                    </a:cubicBezTo>
                    <a:cubicBezTo>
                      <a:pt x="27" y="262"/>
                      <a:pt x="27" y="262"/>
                      <a:pt x="27" y="262"/>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289"/>
              <p:cNvSpPr/>
              <p:nvPr/>
            </p:nvSpPr>
            <p:spPr bwMode="auto">
              <a:xfrm>
                <a:off x="1198" y="2991"/>
                <a:ext cx="281" cy="440"/>
              </a:xfrm>
              <a:custGeom>
                <a:avLst/>
                <a:gdLst>
                  <a:gd name="T0" fmla="*/ 12 w 107"/>
                  <a:gd name="T1" fmla="*/ 0 h 158"/>
                  <a:gd name="T2" fmla="*/ 12 w 107"/>
                  <a:gd name="T3" fmla="*/ 1 h 158"/>
                  <a:gd name="T4" fmla="*/ 0 w 107"/>
                  <a:gd name="T5" fmla="*/ 38 h 158"/>
                  <a:gd name="T6" fmla="*/ 37 w 107"/>
                  <a:gd name="T7" fmla="*/ 97 h 158"/>
                  <a:gd name="T8" fmla="*/ 12 w 107"/>
                  <a:gd name="T9" fmla="*/ 148 h 158"/>
                  <a:gd name="T10" fmla="*/ 34 w 107"/>
                  <a:gd name="T11" fmla="*/ 157 h 158"/>
                  <a:gd name="T12" fmla="*/ 44 w 107"/>
                  <a:gd name="T13" fmla="*/ 158 h 158"/>
                  <a:gd name="T14" fmla="*/ 106 w 107"/>
                  <a:gd name="T15" fmla="*/ 106 h 158"/>
                  <a:gd name="T16" fmla="*/ 107 w 107"/>
                  <a:gd name="T17" fmla="*/ 96 h 158"/>
                  <a:gd name="T18" fmla="*/ 55 w 107"/>
                  <a:gd name="T19" fmla="*/ 34 h 158"/>
                  <a:gd name="T20" fmla="*/ 45 w 107"/>
                  <a:gd name="T21" fmla="*/ 33 h 158"/>
                  <a:gd name="T22" fmla="*/ 44 w 107"/>
                  <a:gd name="T23" fmla="*/ 33 h 158"/>
                  <a:gd name="T24" fmla="*/ 44 w 107"/>
                  <a:gd name="T25" fmla="*/ 33 h 158"/>
                  <a:gd name="T26" fmla="*/ 43 w 107"/>
                  <a:gd name="T27" fmla="*/ 33 h 158"/>
                  <a:gd name="T28" fmla="*/ 43 w 107"/>
                  <a:gd name="T29" fmla="*/ 33 h 158"/>
                  <a:gd name="T30" fmla="*/ 43 w 107"/>
                  <a:gd name="T31" fmla="*/ 33 h 158"/>
                  <a:gd name="T32" fmla="*/ 43 w 107"/>
                  <a:gd name="T33" fmla="*/ 33 h 158"/>
                  <a:gd name="T34" fmla="*/ 43 w 107"/>
                  <a:gd name="T35" fmla="*/ 33 h 158"/>
                  <a:gd name="T36" fmla="*/ 43 w 107"/>
                  <a:gd name="T37" fmla="*/ 33 h 158"/>
                  <a:gd name="T38" fmla="*/ 43 w 107"/>
                  <a:gd name="T39" fmla="*/ 33 h 158"/>
                  <a:gd name="T40" fmla="*/ 43 w 107"/>
                  <a:gd name="T41" fmla="*/ 33 h 158"/>
                  <a:gd name="T42" fmla="*/ 43 w 107"/>
                  <a:gd name="T43" fmla="*/ 33 h 158"/>
                  <a:gd name="T44" fmla="*/ 43 w 107"/>
                  <a:gd name="T45" fmla="*/ 33 h 158"/>
                  <a:gd name="T46" fmla="*/ 43 w 107"/>
                  <a:gd name="T47" fmla="*/ 33 h 158"/>
                  <a:gd name="T48" fmla="*/ 43 w 107"/>
                  <a:gd name="T49" fmla="*/ 32 h 158"/>
                  <a:gd name="T50" fmla="*/ 43 w 107"/>
                  <a:gd name="T51" fmla="*/ 32 h 158"/>
                  <a:gd name="T52" fmla="*/ 43 w 107"/>
                  <a:gd name="T53" fmla="*/ 32 h 158"/>
                  <a:gd name="T54" fmla="*/ 43 w 107"/>
                  <a:gd name="T55" fmla="*/ 32 h 158"/>
                  <a:gd name="T56" fmla="*/ 43 w 107"/>
                  <a:gd name="T57" fmla="*/ 32 h 158"/>
                  <a:gd name="T58" fmla="*/ 43 w 107"/>
                  <a:gd name="T59" fmla="*/ 32 h 158"/>
                  <a:gd name="T60" fmla="*/ 43 w 107"/>
                  <a:gd name="T61" fmla="*/ 32 h 158"/>
                  <a:gd name="T62" fmla="*/ 43 w 107"/>
                  <a:gd name="T63" fmla="*/ 32 h 158"/>
                  <a:gd name="T64" fmla="*/ 43 w 107"/>
                  <a:gd name="T65" fmla="*/ 32 h 158"/>
                  <a:gd name="T66" fmla="*/ 43 w 107"/>
                  <a:gd name="T67" fmla="*/ 32 h 158"/>
                  <a:gd name="T68" fmla="*/ 43 w 107"/>
                  <a:gd name="T69" fmla="*/ 32 h 158"/>
                  <a:gd name="T70" fmla="*/ 43 w 107"/>
                  <a:gd name="T71" fmla="*/ 32 h 158"/>
                  <a:gd name="T72" fmla="*/ 43 w 107"/>
                  <a:gd name="T73" fmla="*/ 32 h 158"/>
                  <a:gd name="T74" fmla="*/ 43 w 107"/>
                  <a:gd name="T75" fmla="*/ 32 h 158"/>
                  <a:gd name="T76" fmla="*/ 43 w 107"/>
                  <a:gd name="T77" fmla="*/ 32 h 158"/>
                  <a:gd name="T78" fmla="*/ 43 w 107"/>
                  <a:gd name="T79" fmla="*/ 31 h 158"/>
                  <a:gd name="T80" fmla="*/ 43 w 107"/>
                  <a:gd name="T81" fmla="*/ 31 h 158"/>
                  <a:gd name="T82" fmla="*/ 43 w 107"/>
                  <a:gd name="T83" fmla="*/ 31 h 158"/>
                  <a:gd name="T84" fmla="*/ 43 w 107"/>
                  <a:gd name="T85" fmla="*/ 31 h 158"/>
                  <a:gd name="T86" fmla="*/ 43 w 107"/>
                  <a:gd name="T87" fmla="*/ 31 h 158"/>
                  <a:gd name="T88" fmla="*/ 43 w 107"/>
                  <a:gd name="T89" fmla="*/ 31 h 158"/>
                  <a:gd name="T90" fmla="*/ 43 w 107"/>
                  <a:gd name="T91" fmla="*/ 31 h 158"/>
                  <a:gd name="T92" fmla="*/ 43 w 107"/>
                  <a:gd name="T93" fmla="*/ 31 h 158"/>
                  <a:gd name="T94" fmla="*/ 43 w 107"/>
                  <a:gd name="T95" fmla="*/ 31 h 158"/>
                  <a:gd name="T96" fmla="*/ 43 w 107"/>
                  <a:gd name="T97" fmla="*/ 31 h 158"/>
                  <a:gd name="T98" fmla="*/ 43 w 107"/>
                  <a:gd name="T99" fmla="*/ 31 h 158"/>
                  <a:gd name="T100" fmla="*/ 43 w 107"/>
                  <a:gd name="T101" fmla="*/ 31 h 158"/>
                  <a:gd name="T102" fmla="*/ 43 w 107"/>
                  <a:gd name="T103" fmla="*/ 31 h 158"/>
                  <a:gd name="T104" fmla="*/ 43 w 107"/>
                  <a:gd name="T105" fmla="*/ 31 h 158"/>
                  <a:gd name="T106" fmla="*/ 43 w 107"/>
                  <a:gd name="T107" fmla="*/ 31 h 158"/>
                  <a:gd name="T108" fmla="*/ 43 w 107"/>
                  <a:gd name="T109" fmla="*/ 31 h 158"/>
                  <a:gd name="T110" fmla="*/ 12 w 107"/>
                  <a:gd name="T11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58">
                    <a:moveTo>
                      <a:pt x="12" y="0"/>
                    </a:moveTo>
                    <a:cubicBezTo>
                      <a:pt x="12" y="0"/>
                      <a:pt x="12" y="1"/>
                      <a:pt x="12" y="1"/>
                    </a:cubicBezTo>
                    <a:cubicBezTo>
                      <a:pt x="12" y="15"/>
                      <a:pt x="8" y="28"/>
                      <a:pt x="0" y="38"/>
                    </a:cubicBezTo>
                    <a:cubicBezTo>
                      <a:pt x="21" y="49"/>
                      <a:pt x="37" y="72"/>
                      <a:pt x="37" y="97"/>
                    </a:cubicBezTo>
                    <a:cubicBezTo>
                      <a:pt x="37" y="118"/>
                      <a:pt x="27" y="136"/>
                      <a:pt x="12" y="148"/>
                    </a:cubicBezTo>
                    <a:cubicBezTo>
                      <a:pt x="18" y="153"/>
                      <a:pt x="26" y="156"/>
                      <a:pt x="34" y="157"/>
                    </a:cubicBezTo>
                    <a:cubicBezTo>
                      <a:pt x="38" y="158"/>
                      <a:pt x="41" y="158"/>
                      <a:pt x="44" y="158"/>
                    </a:cubicBezTo>
                    <a:cubicBezTo>
                      <a:pt x="74" y="158"/>
                      <a:pt x="101" y="136"/>
                      <a:pt x="106" y="106"/>
                    </a:cubicBezTo>
                    <a:cubicBezTo>
                      <a:pt x="107" y="102"/>
                      <a:pt x="107" y="99"/>
                      <a:pt x="107" y="96"/>
                    </a:cubicBezTo>
                    <a:cubicBezTo>
                      <a:pt x="107" y="66"/>
                      <a:pt x="85" y="39"/>
                      <a:pt x="55" y="34"/>
                    </a:cubicBezTo>
                    <a:cubicBezTo>
                      <a:pt x="52" y="33"/>
                      <a:pt x="48" y="33"/>
                      <a:pt x="45" y="33"/>
                    </a:cubicBezTo>
                    <a:cubicBezTo>
                      <a:pt x="45" y="33"/>
                      <a:pt x="44" y="33"/>
                      <a:pt x="44" y="33"/>
                    </a:cubicBezTo>
                    <a:cubicBezTo>
                      <a:pt x="44" y="33"/>
                      <a:pt x="44" y="33"/>
                      <a:pt x="44" y="33"/>
                    </a:cubicBezTo>
                    <a:cubicBezTo>
                      <a:pt x="44" y="33"/>
                      <a:pt x="44"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0" y="17"/>
                      <a:pt x="30" y="4"/>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290"/>
              <p:cNvSpPr/>
              <p:nvPr/>
            </p:nvSpPr>
            <p:spPr bwMode="auto">
              <a:xfrm>
                <a:off x="869" y="2772"/>
                <a:ext cx="426" cy="801"/>
              </a:xfrm>
              <a:custGeom>
                <a:avLst/>
                <a:gdLst>
                  <a:gd name="T0" fmla="*/ 0 w 162"/>
                  <a:gd name="T1" fmla="*/ 287 h 288"/>
                  <a:gd name="T2" fmla="*/ 20 w 162"/>
                  <a:gd name="T3" fmla="*/ 286 h 288"/>
                  <a:gd name="T4" fmla="*/ 49 w 162"/>
                  <a:gd name="T5" fmla="*/ 272 h 288"/>
                  <a:gd name="T6" fmla="*/ 49 w 162"/>
                  <a:gd name="T7" fmla="*/ 271 h 288"/>
                  <a:gd name="T8" fmla="*/ 49 w 162"/>
                  <a:gd name="T9" fmla="*/ 271 h 288"/>
                  <a:gd name="T10" fmla="*/ 49 w 162"/>
                  <a:gd name="T11" fmla="*/ 271 h 288"/>
                  <a:gd name="T12" fmla="*/ 49 w 162"/>
                  <a:gd name="T13" fmla="*/ 271 h 288"/>
                  <a:gd name="T14" fmla="*/ 49 w 162"/>
                  <a:gd name="T15" fmla="*/ 271 h 288"/>
                  <a:gd name="T16" fmla="*/ 50 w 162"/>
                  <a:gd name="T17" fmla="*/ 271 h 288"/>
                  <a:gd name="T18" fmla="*/ 50 w 162"/>
                  <a:gd name="T19" fmla="*/ 271 h 288"/>
                  <a:gd name="T20" fmla="*/ 50 w 162"/>
                  <a:gd name="T21" fmla="*/ 270 h 288"/>
                  <a:gd name="T22" fmla="*/ 50 w 162"/>
                  <a:gd name="T23" fmla="*/ 270 h 288"/>
                  <a:gd name="T24" fmla="*/ 50 w 162"/>
                  <a:gd name="T25" fmla="*/ 270 h 288"/>
                  <a:gd name="T26" fmla="*/ 96 w 162"/>
                  <a:gd name="T27" fmla="*/ 242 h 288"/>
                  <a:gd name="T28" fmla="*/ 96 w 162"/>
                  <a:gd name="T29" fmla="*/ 242 h 288"/>
                  <a:gd name="T30" fmla="*/ 96 w 162"/>
                  <a:gd name="T31" fmla="*/ 242 h 288"/>
                  <a:gd name="T32" fmla="*/ 96 w 162"/>
                  <a:gd name="T33" fmla="*/ 242 h 288"/>
                  <a:gd name="T34" fmla="*/ 96 w 162"/>
                  <a:gd name="T35" fmla="*/ 242 h 288"/>
                  <a:gd name="T36" fmla="*/ 97 w 162"/>
                  <a:gd name="T37" fmla="*/ 242 h 288"/>
                  <a:gd name="T38" fmla="*/ 137 w 162"/>
                  <a:gd name="T39" fmla="*/ 227 h 288"/>
                  <a:gd name="T40" fmla="*/ 125 w 162"/>
                  <a:gd name="T41" fmla="*/ 117 h 288"/>
                  <a:gd name="T42" fmla="*/ 137 w 162"/>
                  <a:gd name="T43" fmla="*/ 79 h 288"/>
                  <a:gd name="T44" fmla="*/ 120 w 162"/>
                  <a:gd name="T45" fmla="*/ 36 h 288"/>
                  <a:gd name="T46" fmla="*/ 120 w 162"/>
                  <a:gd name="T47" fmla="*/ 36 h 288"/>
                  <a:gd name="T48" fmla="*/ 119 w 162"/>
                  <a:gd name="T49" fmla="*/ 36 h 288"/>
                  <a:gd name="T50" fmla="*/ 119 w 162"/>
                  <a:gd name="T51" fmla="*/ 35 h 288"/>
                  <a:gd name="T52" fmla="*/ 119 w 162"/>
                  <a:gd name="T53" fmla="*/ 35 h 288"/>
                  <a:gd name="T54" fmla="*/ 119 w 162"/>
                  <a:gd name="T55" fmla="*/ 35 h 288"/>
                  <a:gd name="T56" fmla="*/ 119 w 162"/>
                  <a:gd name="T57" fmla="*/ 35 h 288"/>
                  <a:gd name="T58" fmla="*/ 89 w 162"/>
                  <a:gd name="T59" fmla="*/ 17 h 288"/>
                  <a:gd name="T60" fmla="*/ 55 w 162"/>
                  <a:gd name="T61" fmla="*/ 17 h 288"/>
                  <a:gd name="T62" fmla="*/ 29 w 162"/>
                  <a:gd name="T63" fmla="*/ 29 h 288"/>
                  <a:gd name="T64" fmla="*/ 16 w 162"/>
                  <a:gd name="T65" fmla="*/ 11 h 288"/>
                  <a:gd name="T66" fmla="*/ 16 w 162"/>
                  <a:gd name="T67" fmla="*/ 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288">
                    <a:moveTo>
                      <a:pt x="0" y="0"/>
                    </a:moveTo>
                    <a:cubicBezTo>
                      <a:pt x="0" y="287"/>
                      <a:pt x="0" y="287"/>
                      <a:pt x="0" y="287"/>
                    </a:cubicBezTo>
                    <a:cubicBezTo>
                      <a:pt x="3" y="288"/>
                      <a:pt x="5" y="288"/>
                      <a:pt x="8" y="288"/>
                    </a:cubicBezTo>
                    <a:cubicBezTo>
                      <a:pt x="12" y="288"/>
                      <a:pt x="16" y="287"/>
                      <a:pt x="20" y="286"/>
                    </a:cubicBezTo>
                    <a:cubicBezTo>
                      <a:pt x="20" y="286"/>
                      <a:pt x="20" y="286"/>
                      <a:pt x="20" y="286"/>
                    </a:cubicBezTo>
                    <a:cubicBezTo>
                      <a:pt x="31" y="284"/>
                      <a:pt x="41" y="279"/>
                      <a:pt x="49" y="272"/>
                    </a:cubicBezTo>
                    <a:cubicBezTo>
                      <a:pt x="49" y="272"/>
                      <a:pt x="49" y="272"/>
                      <a:pt x="49" y="272"/>
                    </a:cubicBezTo>
                    <a:cubicBezTo>
                      <a:pt x="49" y="272"/>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50" y="271"/>
                    </a:cubicBezTo>
                    <a:cubicBezTo>
                      <a:pt x="50" y="271"/>
                      <a:pt x="50" y="271"/>
                      <a:pt x="50" y="271"/>
                    </a:cubicBezTo>
                    <a:cubicBezTo>
                      <a:pt x="50" y="271"/>
                      <a:pt x="50" y="271"/>
                      <a:pt x="50" y="271"/>
                    </a:cubicBezTo>
                    <a:cubicBezTo>
                      <a:pt x="50" y="271"/>
                      <a:pt x="50" y="271"/>
                      <a:pt x="50" y="271"/>
                    </a:cubicBezTo>
                    <a:cubicBezTo>
                      <a:pt x="50" y="271"/>
                      <a:pt x="50" y="271"/>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60" y="261"/>
                      <a:pt x="66" y="248"/>
                      <a:pt x="67" y="235"/>
                    </a:cubicBezTo>
                    <a:cubicBezTo>
                      <a:pt x="76" y="240"/>
                      <a:pt x="85"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7" y="242"/>
                      <a:pt x="97" y="242"/>
                    </a:cubicBezTo>
                    <a:cubicBezTo>
                      <a:pt x="97" y="242"/>
                      <a:pt x="97" y="242"/>
                      <a:pt x="97" y="242"/>
                    </a:cubicBezTo>
                    <a:cubicBezTo>
                      <a:pt x="112" y="242"/>
                      <a:pt x="125" y="236"/>
                      <a:pt x="137" y="227"/>
                    </a:cubicBezTo>
                    <a:cubicBezTo>
                      <a:pt x="137" y="227"/>
                      <a:pt x="137" y="227"/>
                      <a:pt x="137" y="227"/>
                    </a:cubicBezTo>
                    <a:cubicBezTo>
                      <a:pt x="152" y="215"/>
                      <a:pt x="162" y="197"/>
                      <a:pt x="162" y="176"/>
                    </a:cubicBezTo>
                    <a:cubicBezTo>
                      <a:pt x="162" y="151"/>
                      <a:pt x="146" y="128"/>
                      <a:pt x="125" y="117"/>
                    </a:cubicBezTo>
                    <a:cubicBezTo>
                      <a:pt x="133" y="107"/>
                      <a:pt x="137" y="94"/>
                      <a:pt x="137" y="80"/>
                    </a:cubicBezTo>
                    <a:cubicBezTo>
                      <a:pt x="137" y="80"/>
                      <a:pt x="137" y="79"/>
                      <a:pt x="137" y="79"/>
                    </a:cubicBezTo>
                    <a:cubicBezTo>
                      <a:pt x="137" y="79"/>
                      <a:pt x="137" y="79"/>
                      <a:pt x="137" y="79"/>
                    </a:cubicBezTo>
                    <a:cubicBezTo>
                      <a:pt x="137" y="63"/>
                      <a:pt x="130" y="48"/>
                      <a:pt x="120" y="36"/>
                    </a:cubicBezTo>
                    <a:cubicBezTo>
                      <a:pt x="120" y="36"/>
                      <a:pt x="120" y="36"/>
                      <a:pt x="120" y="36"/>
                    </a:cubicBezTo>
                    <a:cubicBezTo>
                      <a:pt x="120" y="36"/>
                      <a:pt x="120" y="36"/>
                      <a:pt x="120" y="36"/>
                    </a:cubicBezTo>
                    <a:cubicBezTo>
                      <a:pt x="120" y="36"/>
                      <a:pt x="120" y="36"/>
                      <a:pt x="120" y="36"/>
                    </a:cubicBezTo>
                    <a:cubicBezTo>
                      <a:pt x="120" y="36"/>
                      <a:pt x="120" y="36"/>
                      <a:pt x="119" y="36"/>
                    </a:cubicBezTo>
                    <a:cubicBezTo>
                      <a:pt x="119" y="36"/>
                      <a:pt x="119" y="36"/>
                      <a:pt x="119" y="36"/>
                    </a:cubicBezTo>
                    <a:cubicBezTo>
                      <a:pt x="119" y="36"/>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8" y="34"/>
                      <a:pt x="118" y="34"/>
                    </a:cubicBezTo>
                    <a:cubicBezTo>
                      <a:pt x="110" y="26"/>
                      <a:pt x="100" y="20"/>
                      <a:pt x="89" y="17"/>
                    </a:cubicBezTo>
                    <a:cubicBezTo>
                      <a:pt x="84" y="16"/>
                      <a:pt x="78" y="15"/>
                      <a:pt x="72" y="15"/>
                    </a:cubicBezTo>
                    <a:cubicBezTo>
                      <a:pt x="66" y="15"/>
                      <a:pt x="60" y="16"/>
                      <a:pt x="55" y="17"/>
                    </a:cubicBezTo>
                    <a:cubicBezTo>
                      <a:pt x="53" y="18"/>
                      <a:pt x="52" y="18"/>
                      <a:pt x="51" y="18"/>
                    </a:cubicBezTo>
                    <a:cubicBezTo>
                      <a:pt x="43" y="21"/>
                      <a:pt x="35" y="24"/>
                      <a:pt x="29" y="29"/>
                    </a:cubicBezTo>
                    <a:cubicBezTo>
                      <a:pt x="26" y="23"/>
                      <a:pt x="22" y="17"/>
                      <a:pt x="16" y="12"/>
                    </a:cubicBezTo>
                    <a:cubicBezTo>
                      <a:pt x="16" y="12"/>
                      <a:pt x="16" y="12"/>
                      <a:pt x="16" y="11"/>
                    </a:cubicBezTo>
                    <a:cubicBezTo>
                      <a:pt x="16" y="11"/>
                      <a:pt x="16" y="11"/>
                      <a:pt x="16" y="11"/>
                    </a:cubicBezTo>
                    <a:cubicBezTo>
                      <a:pt x="16" y="11"/>
                      <a:pt x="16" y="11"/>
                      <a:pt x="16" y="11"/>
                    </a:cubicBezTo>
                    <a:cubicBezTo>
                      <a:pt x="11" y="7"/>
                      <a:pt x="6"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291"/>
              <p:cNvSpPr/>
              <p:nvPr/>
            </p:nvSpPr>
            <p:spPr bwMode="auto">
              <a:xfrm>
                <a:off x="536" y="3061"/>
                <a:ext cx="78" cy="11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292"/>
              <p:cNvSpPr/>
              <p:nvPr/>
            </p:nvSpPr>
            <p:spPr bwMode="auto">
              <a:xfrm>
                <a:off x="475" y="3069"/>
                <a:ext cx="100" cy="106"/>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293"/>
              <p:cNvSpPr/>
              <p:nvPr/>
            </p:nvSpPr>
            <p:spPr bwMode="auto">
              <a:xfrm>
                <a:off x="465" y="3133"/>
                <a:ext cx="110" cy="86"/>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294"/>
              <p:cNvSpPr/>
              <p:nvPr/>
            </p:nvSpPr>
            <p:spPr bwMode="auto">
              <a:xfrm>
                <a:off x="475" y="3175"/>
                <a:ext cx="100" cy="108"/>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295"/>
              <p:cNvSpPr/>
              <p:nvPr/>
            </p:nvSpPr>
            <p:spPr bwMode="auto">
              <a:xfrm>
                <a:off x="536" y="3175"/>
                <a:ext cx="78" cy="117"/>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296"/>
              <p:cNvSpPr/>
              <p:nvPr/>
            </p:nvSpPr>
            <p:spPr bwMode="auto">
              <a:xfrm>
                <a:off x="575" y="3175"/>
                <a:ext cx="103" cy="108"/>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297"/>
              <p:cNvSpPr/>
              <p:nvPr/>
            </p:nvSpPr>
            <p:spPr bwMode="auto">
              <a:xfrm>
                <a:off x="575" y="3133"/>
                <a:ext cx="110" cy="84"/>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298"/>
              <p:cNvSpPr/>
              <p:nvPr/>
            </p:nvSpPr>
            <p:spPr bwMode="auto">
              <a:xfrm>
                <a:off x="575" y="3069"/>
                <a:ext cx="103" cy="106"/>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Oval 299"/>
              <p:cNvSpPr>
                <a:spLocks noChangeArrowheads="1"/>
              </p:cNvSpPr>
              <p:nvPr/>
            </p:nvSpPr>
            <p:spPr bwMode="auto">
              <a:xfrm>
                <a:off x="525" y="3122"/>
                <a:ext cx="100"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300"/>
              <p:cNvSpPr/>
              <p:nvPr/>
            </p:nvSpPr>
            <p:spPr bwMode="auto">
              <a:xfrm>
                <a:off x="1082" y="3061"/>
                <a:ext cx="79" cy="11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301"/>
              <p:cNvSpPr/>
              <p:nvPr/>
            </p:nvSpPr>
            <p:spPr bwMode="auto">
              <a:xfrm>
                <a:off x="1022" y="3069"/>
                <a:ext cx="99" cy="106"/>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302"/>
              <p:cNvSpPr/>
              <p:nvPr/>
            </p:nvSpPr>
            <p:spPr bwMode="auto">
              <a:xfrm>
                <a:off x="1011" y="3133"/>
                <a:ext cx="110" cy="86"/>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303"/>
              <p:cNvSpPr/>
              <p:nvPr/>
            </p:nvSpPr>
            <p:spPr bwMode="auto">
              <a:xfrm>
                <a:off x="1022" y="3175"/>
                <a:ext cx="99" cy="108"/>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304"/>
              <p:cNvSpPr/>
              <p:nvPr/>
            </p:nvSpPr>
            <p:spPr bwMode="auto">
              <a:xfrm>
                <a:off x="1082" y="3175"/>
                <a:ext cx="79" cy="117"/>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305"/>
              <p:cNvSpPr/>
              <p:nvPr/>
            </p:nvSpPr>
            <p:spPr bwMode="auto">
              <a:xfrm>
                <a:off x="1121" y="3175"/>
                <a:ext cx="103" cy="108"/>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306"/>
              <p:cNvSpPr/>
              <p:nvPr/>
            </p:nvSpPr>
            <p:spPr bwMode="auto">
              <a:xfrm>
                <a:off x="1121" y="3133"/>
                <a:ext cx="111" cy="84"/>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307"/>
              <p:cNvSpPr/>
              <p:nvPr/>
            </p:nvSpPr>
            <p:spPr bwMode="auto">
              <a:xfrm>
                <a:off x="1121" y="3069"/>
                <a:ext cx="103" cy="106"/>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Oval 308"/>
              <p:cNvSpPr>
                <a:spLocks noChangeArrowheads="1"/>
              </p:cNvSpPr>
              <p:nvPr/>
            </p:nvSpPr>
            <p:spPr bwMode="auto">
              <a:xfrm>
                <a:off x="1071" y="3122"/>
                <a:ext cx="100"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309"/>
              <p:cNvSpPr/>
              <p:nvPr/>
            </p:nvSpPr>
            <p:spPr bwMode="auto">
              <a:xfrm>
                <a:off x="798" y="2883"/>
                <a:ext cx="69" cy="97"/>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310"/>
              <p:cNvSpPr/>
              <p:nvPr/>
            </p:nvSpPr>
            <p:spPr bwMode="auto">
              <a:xfrm>
                <a:off x="746" y="2889"/>
                <a:ext cx="86" cy="91"/>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311"/>
              <p:cNvSpPr/>
              <p:nvPr/>
            </p:nvSpPr>
            <p:spPr bwMode="auto">
              <a:xfrm>
                <a:off x="738" y="2944"/>
                <a:ext cx="94" cy="73"/>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312"/>
              <p:cNvSpPr/>
              <p:nvPr/>
            </p:nvSpPr>
            <p:spPr bwMode="auto">
              <a:xfrm>
                <a:off x="746" y="2980"/>
                <a:ext cx="86" cy="92"/>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313"/>
              <p:cNvSpPr/>
              <p:nvPr/>
            </p:nvSpPr>
            <p:spPr bwMode="auto">
              <a:xfrm>
                <a:off x="798" y="2980"/>
                <a:ext cx="69" cy="10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314"/>
              <p:cNvSpPr/>
              <p:nvPr/>
            </p:nvSpPr>
            <p:spPr bwMode="auto">
              <a:xfrm>
                <a:off x="832" y="2980"/>
                <a:ext cx="87" cy="92"/>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315"/>
              <p:cNvSpPr/>
              <p:nvPr/>
            </p:nvSpPr>
            <p:spPr bwMode="auto">
              <a:xfrm>
                <a:off x="832" y="2944"/>
                <a:ext cx="92" cy="73"/>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316"/>
              <p:cNvSpPr/>
              <p:nvPr/>
            </p:nvSpPr>
            <p:spPr bwMode="auto">
              <a:xfrm>
                <a:off x="832" y="2889"/>
                <a:ext cx="87" cy="91"/>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Oval 317"/>
              <p:cNvSpPr>
                <a:spLocks noChangeArrowheads="1"/>
              </p:cNvSpPr>
              <p:nvPr/>
            </p:nvSpPr>
            <p:spPr bwMode="auto">
              <a:xfrm>
                <a:off x="790" y="2936"/>
                <a:ext cx="84" cy="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318"/>
              <p:cNvSpPr/>
              <p:nvPr/>
            </p:nvSpPr>
            <p:spPr bwMode="auto">
              <a:xfrm>
                <a:off x="809" y="3217"/>
                <a:ext cx="68" cy="97"/>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319"/>
              <p:cNvSpPr/>
              <p:nvPr/>
            </p:nvSpPr>
            <p:spPr bwMode="auto">
              <a:xfrm>
                <a:off x="756" y="3222"/>
                <a:ext cx="87" cy="92"/>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320"/>
              <p:cNvSpPr/>
              <p:nvPr/>
            </p:nvSpPr>
            <p:spPr bwMode="auto">
              <a:xfrm>
                <a:off x="748" y="3278"/>
                <a:ext cx="95" cy="72"/>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321"/>
              <p:cNvSpPr/>
              <p:nvPr/>
            </p:nvSpPr>
            <p:spPr bwMode="auto">
              <a:xfrm>
                <a:off x="756" y="3314"/>
                <a:ext cx="87" cy="92"/>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322"/>
              <p:cNvSpPr/>
              <p:nvPr/>
            </p:nvSpPr>
            <p:spPr bwMode="auto">
              <a:xfrm>
                <a:off x="809" y="3314"/>
                <a:ext cx="68" cy="10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323"/>
              <p:cNvSpPr/>
              <p:nvPr/>
            </p:nvSpPr>
            <p:spPr bwMode="auto">
              <a:xfrm>
                <a:off x="843" y="3314"/>
                <a:ext cx="87" cy="92"/>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324"/>
              <p:cNvSpPr/>
              <p:nvPr/>
            </p:nvSpPr>
            <p:spPr bwMode="auto">
              <a:xfrm>
                <a:off x="843" y="3278"/>
                <a:ext cx="92" cy="72"/>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325"/>
              <p:cNvSpPr/>
              <p:nvPr/>
            </p:nvSpPr>
            <p:spPr bwMode="auto">
              <a:xfrm>
                <a:off x="843" y="3222"/>
                <a:ext cx="87" cy="92"/>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Oval 326"/>
              <p:cNvSpPr>
                <a:spLocks noChangeArrowheads="1"/>
              </p:cNvSpPr>
              <p:nvPr/>
            </p:nvSpPr>
            <p:spPr bwMode="auto">
              <a:xfrm>
                <a:off x="801" y="3270"/>
                <a:ext cx="84"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327"/>
              <p:cNvSpPr/>
              <p:nvPr/>
            </p:nvSpPr>
            <p:spPr bwMode="auto">
              <a:xfrm>
                <a:off x="5187" y="3953"/>
                <a:ext cx="302" cy="351"/>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328"/>
              <p:cNvSpPr/>
              <p:nvPr/>
            </p:nvSpPr>
            <p:spPr bwMode="auto">
              <a:xfrm>
                <a:off x="5024" y="3953"/>
                <a:ext cx="302" cy="351"/>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329"/>
              <p:cNvSpPr/>
              <p:nvPr/>
            </p:nvSpPr>
            <p:spPr bwMode="auto">
              <a:xfrm>
                <a:off x="5200" y="4104"/>
                <a:ext cx="310" cy="2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330"/>
              <p:cNvSpPr/>
              <p:nvPr/>
            </p:nvSpPr>
            <p:spPr bwMode="auto">
              <a:xfrm>
                <a:off x="4992" y="4104"/>
                <a:ext cx="310" cy="2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331"/>
              <p:cNvSpPr/>
              <p:nvPr/>
            </p:nvSpPr>
            <p:spPr bwMode="auto">
              <a:xfrm>
                <a:off x="5197" y="3917"/>
                <a:ext cx="110" cy="331"/>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332"/>
              <p:cNvSpPr/>
              <p:nvPr/>
            </p:nvSpPr>
            <p:spPr bwMode="auto">
              <a:xfrm>
                <a:off x="2085" y="3142"/>
                <a:ext cx="806" cy="664"/>
              </a:xfrm>
              <a:custGeom>
                <a:avLst/>
                <a:gdLst>
                  <a:gd name="T0" fmla="*/ 260 w 307"/>
                  <a:gd name="T1" fmla="*/ 98 h 239"/>
                  <a:gd name="T2" fmla="*/ 150 w 307"/>
                  <a:gd name="T3" fmla="*/ 0 h 239"/>
                  <a:gd name="T4" fmla="*/ 40 w 307"/>
                  <a:gd name="T5" fmla="*/ 102 h 239"/>
                  <a:gd name="T6" fmla="*/ 0 w 307"/>
                  <a:gd name="T7" fmla="*/ 157 h 239"/>
                  <a:gd name="T8" fmla="*/ 154 w 307"/>
                  <a:gd name="T9" fmla="*/ 239 h 239"/>
                  <a:gd name="T10" fmla="*/ 307 w 307"/>
                  <a:gd name="T11" fmla="*/ 157 h 239"/>
                  <a:gd name="T12" fmla="*/ 260 w 307"/>
                  <a:gd name="T13" fmla="*/ 98 h 239"/>
                </a:gdLst>
                <a:ahLst/>
                <a:cxnLst>
                  <a:cxn ang="0">
                    <a:pos x="T0" y="T1"/>
                  </a:cxn>
                  <a:cxn ang="0">
                    <a:pos x="T2" y="T3"/>
                  </a:cxn>
                  <a:cxn ang="0">
                    <a:pos x="T4" y="T5"/>
                  </a:cxn>
                  <a:cxn ang="0">
                    <a:pos x="T6" y="T7"/>
                  </a:cxn>
                  <a:cxn ang="0">
                    <a:pos x="T8" y="T9"/>
                  </a:cxn>
                  <a:cxn ang="0">
                    <a:pos x="T10" y="T11"/>
                  </a:cxn>
                  <a:cxn ang="0">
                    <a:pos x="T12" y="T13"/>
                  </a:cxn>
                </a:cxnLst>
                <a:rect l="0" t="0" r="r" b="b"/>
                <a:pathLst>
                  <a:path w="307" h="239">
                    <a:moveTo>
                      <a:pt x="260" y="98"/>
                    </a:moveTo>
                    <a:cubicBezTo>
                      <a:pt x="254" y="43"/>
                      <a:pt x="207" y="0"/>
                      <a:pt x="150" y="0"/>
                    </a:cubicBezTo>
                    <a:cubicBezTo>
                      <a:pt x="92" y="0"/>
                      <a:pt x="45" y="45"/>
                      <a:pt x="40" y="102"/>
                    </a:cubicBezTo>
                    <a:cubicBezTo>
                      <a:pt x="15" y="116"/>
                      <a:pt x="0" y="136"/>
                      <a:pt x="0" y="157"/>
                    </a:cubicBezTo>
                    <a:cubicBezTo>
                      <a:pt x="0" y="202"/>
                      <a:pt x="69" y="239"/>
                      <a:pt x="154" y="239"/>
                    </a:cubicBezTo>
                    <a:cubicBezTo>
                      <a:pt x="238" y="239"/>
                      <a:pt x="307" y="202"/>
                      <a:pt x="307" y="157"/>
                    </a:cubicBezTo>
                    <a:cubicBezTo>
                      <a:pt x="307" y="134"/>
                      <a:pt x="289" y="113"/>
                      <a:pt x="260" y="9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333"/>
              <p:cNvSpPr/>
              <p:nvPr/>
            </p:nvSpPr>
            <p:spPr bwMode="auto">
              <a:xfrm>
                <a:off x="2138" y="3236"/>
                <a:ext cx="701" cy="578"/>
              </a:xfrm>
              <a:custGeom>
                <a:avLst/>
                <a:gdLst>
                  <a:gd name="T0" fmla="*/ 226 w 267"/>
                  <a:gd name="T1" fmla="*/ 86 h 208"/>
                  <a:gd name="T2" fmla="*/ 131 w 267"/>
                  <a:gd name="T3" fmla="*/ 0 h 208"/>
                  <a:gd name="T4" fmla="*/ 35 w 267"/>
                  <a:gd name="T5" fmla="*/ 89 h 208"/>
                  <a:gd name="T6" fmla="*/ 0 w 267"/>
                  <a:gd name="T7" fmla="*/ 137 h 208"/>
                  <a:gd name="T8" fmla="*/ 134 w 267"/>
                  <a:gd name="T9" fmla="*/ 208 h 208"/>
                  <a:gd name="T10" fmla="*/ 267 w 267"/>
                  <a:gd name="T11" fmla="*/ 137 h 208"/>
                  <a:gd name="T12" fmla="*/ 226 w 267"/>
                  <a:gd name="T13" fmla="*/ 86 h 208"/>
                </a:gdLst>
                <a:ahLst/>
                <a:cxnLst>
                  <a:cxn ang="0">
                    <a:pos x="T0" y="T1"/>
                  </a:cxn>
                  <a:cxn ang="0">
                    <a:pos x="T2" y="T3"/>
                  </a:cxn>
                  <a:cxn ang="0">
                    <a:pos x="T4" y="T5"/>
                  </a:cxn>
                  <a:cxn ang="0">
                    <a:pos x="T6" y="T7"/>
                  </a:cxn>
                  <a:cxn ang="0">
                    <a:pos x="T8" y="T9"/>
                  </a:cxn>
                  <a:cxn ang="0">
                    <a:pos x="T10" y="T11"/>
                  </a:cxn>
                  <a:cxn ang="0">
                    <a:pos x="T12" y="T13"/>
                  </a:cxn>
                </a:cxnLst>
                <a:rect l="0" t="0" r="r" b="b"/>
                <a:pathLst>
                  <a:path w="267" h="208">
                    <a:moveTo>
                      <a:pt x="226" y="86"/>
                    </a:moveTo>
                    <a:cubicBezTo>
                      <a:pt x="221" y="38"/>
                      <a:pt x="180" y="0"/>
                      <a:pt x="131" y="0"/>
                    </a:cubicBezTo>
                    <a:cubicBezTo>
                      <a:pt x="80" y="0"/>
                      <a:pt x="39" y="39"/>
                      <a:pt x="35" y="89"/>
                    </a:cubicBezTo>
                    <a:cubicBezTo>
                      <a:pt x="14" y="102"/>
                      <a:pt x="0" y="119"/>
                      <a:pt x="0" y="137"/>
                    </a:cubicBezTo>
                    <a:cubicBezTo>
                      <a:pt x="0" y="176"/>
                      <a:pt x="60" y="208"/>
                      <a:pt x="134" y="208"/>
                    </a:cubicBezTo>
                    <a:cubicBezTo>
                      <a:pt x="207" y="208"/>
                      <a:pt x="267" y="176"/>
                      <a:pt x="267" y="137"/>
                    </a:cubicBezTo>
                    <a:cubicBezTo>
                      <a:pt x="267" y="117"/>
                      <a:pt x="251" y="99"/>
                      <a:pt x="226" y="8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334"/>
              <p:cNvSpPr/>
              <p:nvPr/>
            </p:nvSpPr>
            <p:spPr bwMode="auto">
              <a:xfrm>
                <a:off x="2253" y="3637"/>
                <a:ext cx="470" cy="625"/>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335"/>
              <p:cNvSpPr/>
              <p:nvPr/>
            </p:nvSpPr>
            <p:spPr bwMode="auto">
              <a:xfrm>
                <a:off x="2253" y="3637"/>
                <a:ext cx="470" cy="625"/>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336"/>
              <p:cNvSpPr>
                <a:spLocks noEditPoints="1"/>
              </p:cNvSpPr>
              <p:nvPr/>
            </p:nvSpPr>
            <p:spPr bwMode="auto">
              <a:xfrm>
                <a:off x="2524" y="3578"/>
                <a:ext cx="367" cy="298"/>
              </a:xfrm>
              <a:custGeom>
                <a:avLst/>
                <a:gdLst>
                  <a:gd name="T0" fmla="*/ 22 w 140"/>
                  <a:gd name="T1" fmla="*/ 83 h 107"/>
                  <a:gd name="T2" fmla="*/ 22 w 140"/>
                  <a:gd name="T3" fmla="*/ 83 h 107"/>
                  <a:gd name="T4" fmla="*/ 0 w 140"/>
                  <a:gd name="T5" fmla="*/ 107 h 107"/>
                  <a:gd name="T6" fmla="*/ 22 w 140"/>
                  <a:gd name="T7" fmla="*/ 83 h 107"/>
                  <a:gd name="T8" fmla="*/ 140 w 140"/>
                  <a:gd name="T9" fmla="*/ 2 h 107"/>
                  <a:gd name="T10" fmla="*/ 140 w 140"/>
                  <a:gd name="T11" fmla="*/ 2 h 107"/>
                  <a:gd name="T12" fmla="*/ 140 w 140"/>
                  <a:gd name="T13" fmla="*/ 2 h 107"/>
                  <a:gd name="T14" fmla="*/ 140 w 140"/>
                  <a:gd name="T15" fmla="*/ 2 h 107"/>
                  <a:gd name="T16" fmla="*/ 140 w 140"/>
                  <a:gd name="T17" fmla="*/ 2 h 107"/>
                  <a:gd name="T18" fmla="*/ 140 w 140"/>
                  <a:gd name="T19" fmla="*/ 2 h 107"/>
                  <a:gd name="T20" fmla="*/ 140 w 140"/>
                  <a:gd name="T21" fmla="*/ 1 h 107"/>
                  <a:gd name="T22" fmla="*/ 140 w 140"/>
                  <a:gd name="T23" fmla="*/ 1 h 107"/>
                  <a:gd name="T24" fmla="*/ 140 w 140"/>
                  <a:gd name="T25" fmla="*/ 1 h 107"/>
                  <a:gd name="T26" fmla="*/ 140 w 140"/>
                  <a:gd name="T27" fmla="*/ 1 h 107"/>
                  <a:gd name="T28" fmla="*/ 140 w 140"/>
                  <a:gd name="T29" fmla="*/ 1 h 107"/>
                  <a:gd name="T30" fmla="*/ 140 w 140"/>
                  <a:gd name="T31" fmla="*/ 1 h 107"/>
                  <a:gd name="T32" fmla="*/ 140 w 140"/>
                  <a:gd name="T33" fmla="*/ 1 h 107"/>
                  <a:gd name="T34" fmla="*/ 140 w 140"/>
                  <a:gd name="T35" fmla="*/ 1 h 107"/>
                  <a:gd name="T36" fmla="*/ 140 w 140"/>
                  <a:gd name="T37" fmla="*/ 1 h 107"/>
                  <a:gd name="T38" fmla="*/ 140 w 140"/>
                  <a:gd name="T39" fmla="*/ 1 h 107"/>
                  <a:gd name="T40" fmla="*/ 140 w 140"/>
                  <a:gd name="T41" fmla="*/ 1 h 107"/>
                  <a:gd name="T42" fmla="*/ 140 w 140"/>
                  <a:gd name="T43" fmla="*/ 1 h 107"/>
                  <a:gd name="T44" fmla="*/ 140 w 140"/>
                  <a:gd name="T45" fmla="*/ 1 h 107"/>
                  <a:gd name="T46" fmla="*/ 140 w 140"/>
                  <a:gd name="T47" fmla="*/ 1 h 107"/>
                  <a:gd name="T48" fmla="*/ 140 w 140"/>
                  <a:gd name="T49" fmla="*/ 1 h 107"/>
                  <a:gd name="T50" fmla="*/ 140 w 140"/>
                  <a:gd name="T51" fmla="*/ 0 h 107"/>
                  <a:gd name="T52" fmla="*/ 140 w 140"/>
                  <a:gd name="T53" fmla="*/ 0 h 107"/>
                  <a:gd name="T54" fmla="*/ 140 w 140"/>
                  <a:gd name="T55" fmla="*/ 0 h 107"/>
                  <a:gd name="T56" fmla="*/ 140 w 140"/>
                  <a:gd name="T57" fmla="*/ 0 h 107"/>
                  <a:gd name="T58" fmla="*/ 140 w 140"/>
                  <a:gd name="T59" fmla="*/ 0 h 107"/>
                  <a:gd name="T60" fmla="*/ 140 w 140"/>
                  <a:gd name="T6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07">
                    <a:moveTo>
                      <a:pt x="22" y="83"/>
                    </a:moveTo>
                    <a:cubicBezTo>
                      <a:pt x="22" y="83"/>
                      <a:pt x="22" y="83"/>
                      <a:pt x="22" y="83"/>
                    </a:cubicBezTo>
                    <a:cubicBezTo>
                      <a:pt x="0" y="107"/>
                      <a:pt x="0" y="107"/>
                      <a:pt x="0" y="107"/>
                    </a:cubicBezTo>
                    <a:cubicBezTo>
                      <a:pt x="22" y="83"/>
                      <a:pt x="22" y="83"/>
                      <a:pt x="22" y="83"/>
                    </a:cubicBezTo>
                    <a:moveTo>
                      <a:pt x="140" y="2"/>
                    </a:moveTo>
                    <a:cubicBezTo>
                      <a:pt x="140" y="2"/>
                      <a:pt x="140" y="2"/>
                      <a:pt x="140" y="2"/>
                    </a:cubicBezTo>
                    <a:cubicBezTo>
                      <a:pt x="140" y="2"/>
                      <a:pt x="140" y="2"/>
                      <a:pt x="140" y="2"/>
                    </a:cubicBezTo>
                    <a:moveTo>
                      <a:pt x="140" y="2"/>
                    </a:moveTo>
                    <a:cubicBezTo>
                      <a:pt x="140" y="2"/>
                      <a:pt x="140" y="2"/>
                      <a:pt x="140" y="2"/>
                    </a:cubicBezTo>
                    <a:cubicBezTo>
                      <a:pt x="140" y="2"/>
                      <a:pt x="140" y="2"/>
                      <a:pt x="140" y="2"/>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0"/>
                    </a:moveTo>
                    <a:cubicBezTo>
                      <a:pt x="140" y="0"/>
                      <a:pt x="140" y="0"/>
                      <a:pt x="140" y="0"/>
                    </a:cubicBezTo>
                    <a:cubicBezTo>
                      <a:pt x="140" y="0"/>
                      <a:pt x="140" y="0"/>
                      <a:pt x="140" y="0"/>
                    </a:cubicBezTo>
                    <a:moveTo>
                      <a:pt x="140" y="0"/>
                    </a:moveTo>
                    <a:cubicBezTo>
                      <a:pt x="140" y="0"/>
                      <a:pt x="140" y="0"/>
                      <a:pt x="140" y="0"/>
                    </a:cubicBezTo>
                    <a:cubicBezTo>
                      <a:pt x="140" y="0"/>
                      <a:pt x="140" y="0"/>
                      <a:pt x="14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337"/>
              <p:cNvSpPr/>
              <p:nvPr/>
            </p:nvSpPr>
            <p:spPr bwMode="auto">
              <a:xfrm>
                <a:off x="2487" y="3142"/>
                <a:ext cx="404" cy="620"/>
              </a:xfrm>
              <a:custGeom>
                <a:avLst/>
                <a:gdLst>
                  <a:gd name="T0" fmla="*/ 0 w 154"/>
                  <a:gd name="T1" fmla="*/ 0 h 223"/>
                  <a:gd name="T2" fmla="*/ 0 w 154"/>
                  <a:gd name="T3" fmla="*/ 34 h 223"/>
                  <a:gd name="T4" fmla="*/ 93 w 154"/>
                  <a:gd name="T5" fmla="*/ 120 h 223"/>
                  <a:gd name="T6" fmla="*/ 134 w 154"/>
                  <a:gd name="T7" fmla="*/ 171 h 223"/>
                  <a:gd name="T8" fmla="*/ 91 w 154"/>
                  <a:gd name="T9" fmla="*/ 223 h 223"/>
                  <a:gd name="T10" fmla="*/ 154 w 154"/>
                  <a:gd name="T11" fmla="*/ 159 h 223"/>
                  <a:gd name="T12" fmla="*/ 154 w 154"/>
                  <a:gd name="T13" fmla="*/ 159 h 223"/>
                  <a:gd name="T14" fmla="*/ 154 w 154"/>
                  <a:gd name="T15" fmla="*/ 159 h 223"/>
                  <a:gd name="T16" fmla="*/ 154 w 154"/>
                  <a:gd name="T17" fmla="*/ 159 h 223"/>
                  <a:gd name="T18" fmla="*/ 154 w 154"/>
                  <a:gd name="T19" fmla="*/ 158 h 223"/>
                  <a:gd name="T20" fmla="*/ 154 w 154"/>
                  <a:gd name="T21" fmla="*/ 158 h 223"/>
                  <a:gd name="T22" fmla="*/ 154 w 154"/>
                  <a:gd name="T23" fmla="*/ 158 h 223"/>
                  <a:gd name="T24" fmla="*/ 154 w 154"/>
                  <a:gd name="T25" fmla="*/ 158 h 223"/>
                  <a:gd name="T26" fmla="*/ 154 w 154"/>
                  <a:gd name="T27" fmla="*/ 158 h 223"/>
                  <a:gd name="T28" fmla="*/ 154 w 154"/>
                  <a:gd name="T29" fmla="*/ 158 h 223"/>
                  <a:gd name="T30" fmla="*/ 154 w 154"/>
                  <a:gd name="T31" fmla="*/ 158 h 223"/>
                  <a:gd name="T32" fmla="*/ 154 w 154"/>
                  <a:gd name="T33" fmla="*/ 158 h 223"/>
                  <a:gd name="T34" fmla="*/ 154 w 154"/>
                  <a:gd name="T35" fmla="*/ 158 h 223"/>
                  <a:gd name="T36" fmla="*/ 154 w 154"/>
                  <a:gd name="T37" fmla="*/ 158 h 223"/>
                  <a:gd name="T38" fmla="*/ 154 w 154"/>
                  <a:gd name="T39" fmla="*/ 157 h 223"/>
                  <a:gd name="T40" fmla="*/ 154 w 154"/>
                  <a:gd name="T41" fmla="*/ 157 h 223"/>
                  <a:gd name="T42" fmla="*/ 154 w 154"/>
                  <a:gd name="T43" fmla="*/ 157 h 223"/>
                  <a:gd name="T44" fmla="*/ 154 w 154"/>
                  <a:gd name="T45" fmla="*/ 157 h 223"/>
                  <a:gd name="T46" fmla="*/ 154 w 154"/>
                  <a:gd name="T47" fmla="*/ 157 h 223"/>
                  <a:gd name="T48" fmla="*/ 154 w 154"/>
                  <a:gd name="T49" fmla="*/ 157 h 223"/>
                  <a:gd name="T50" fmla="*/ 106 w 154"/>
                  <a:gd name="T51" fmla="*/ 98 h 223"/>
                  <a:gd name="T52" fmla="*/ 0 w 154"/>
                  <a:gd name="T5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223">
                    <a:moveTo>
                      <a:pt x="0" y="0"/>
                    </a:moveTo>
                    <a:cubicBezTo>
                      <a:pt x="0" y="34"/>
                      <a:pt x="0" y="34"/>
                      <a:pt x="0" y="34"/>
                    </a:cubicBezTo>
                    <a:cubicBezTo>
                      <a:pt x="49" y="35"/>
                      <a:pt x="88" y="72"/>
                      <a:pt x="93" y="120"/>
                    </a:cubicBezTo>
                    <a:cubicBezTo>
                      <a:pt x="118" y="133"/>
                      <a:pt x="134" y="151"/>
                      <a:pt x="134" y="171"/>
                    </a:cubicBezTo>
                    <a:cubicBezTo>
                      <a:pt x="134" y="192"/>
                      <a:pt x="118" y="210"/>
                      <a:pt x="91" y="223"/>
                    </a:cubicBezTo>
                    <a:cubicBezTo>
                      <a:pt x="128" y="209"/>
                      <a:pt x="153" y="185"/>
                      <a:pt x="154" y="159"/>
                    </a:cubicBezTo>
                    <a:cubicBezTo>
                      <a:pt x="154" y="159"/>
                      <a:pt x="154" y="159"/>
                      <a:pt x="154" y="159"/>
                    </a:cubicBezTo>
                    <a:cubicBezTo>
                      <a:pt x="154" y="159"/>
                      <a:pt x="154" y="159"/>
                      <a:pt x="154" y="159"/>
                    </a:cubicBezTo>
                    <a:cubicBezTo>
                      <a:pt x="154" y="159"/>
                      <a:pt x="154" y="159"/>
                      <a:pt x="154" y="159"/>
                    </a:cubicBezTo>
                    <a:cubicBezTo>
                      <a:pt x="154" y="159"/>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34"/>
                      <a:pt x="135" y="113"/>
                      <a:pt x="106" y="98"/>
                    </a:cubicBezTo>
                    <a:cubicBezTo>
                      <a:pt x="101" y="44"/>
                      <a:pt x="56"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338"/>
              <p:cNvSpPr/>
              <p:nvPr/>
            </p:nvSpPr>
            <p:spPr bwMode="auto">
              <a:xfrm>
                <a:off x="2487" y="3236"/>
                <a:ext cx="352" cy="573"/>
              </a:xfrm>
              <a:custGeom>
                <a:avLst/>
                <a:gdLst>
                  <a:gd name="T0" fmla="*/ 0 w 134"/>
                  <a:gd name="T1" fmla="*/ 0 h 206"/>
                  <a:gd name="T2" fmla="*/ 0 w 134"/>
                  <a:gd name="T3" fmla="*/ 0 h 206"/>
                  <a:gd name="T4" fmla="*/ 0 w 134"/>
                  <a:gd name="T5" fmla="*/ 147 h 206"/>
                  <a:gd name="T6" fmla="*/ 1 w 134"/>
                  <a:gd name="T7" fmla="*/ 144 h 206"/>
                  <a:gd name="T8" fmla="*/ 13 w 134"/>
                  <a:gd name="T9" fmla="*/ 205 h 206"/>
                  <a:gd name="T10" fmla="*/ 90 w 134"/>
                  <a:gd name="T11" fmla="*/ 147 h 206"/>
                  <a:gd name="T12" fmla="*/ 36 w 134"/>
                  <a:gd name="T13" fmla="*/ 206 h 206"/>
                  <a:gd name="T14" fmla="*/ 36 w 134"/>
                  <a:gd name="T15" fmla="*/ 206 h 206"/>
                  <a:gd name="T16" fmla="*/ 36 w 134"/>
                  <a:gd name="T17" fmla="*/ 206 h 206"/>
                  <a:gd name="T18" fmla="*/ 91 w 134"/>
                  <a:gd name="T19" fmla="*/ 189 h 206"/>
                  <a:gd name="T20" fmla="*/ 91 w 134"/>
                  <a:gd name="T21" fmla="*/ 189 h 206"/>
                  <a:gd name="T22" fmla="*/ 134 w 134"/>
                  <a:gd name="T23" fmla="*/ 137 h 206"/>
                  <a:gd name="T24" fmla="*/ 93 w 134"/>
                  <a:gd name="T25" fmla="*/ 86 h 206"/>
                  <a:gd name="T26" fmla="*/ 0 w 134"/>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206">
                    <a:moveTo>
                      <a:pt x="0" y="0"/>
                    </a:moveTo>
                    <a:cubicBezTo>
                      <a:pt x="0" y="0"/>
                      <a:pt x="0" y="0"/>
                      <a:pt x="0" y="0"/>
                    </a:cubicBezTo>
                    <a:cubicBezTo>
                      <a:pt x="0" y="147"/>
                      <a:pt x="0" y="147"/>
                      <a:pt x="0" y="147"/>
                    </a:cubicBezTo>
                    <a:cubicBezTo>
                      <a:pt x="1" y="144"/>
                      <a:pt x="1" y="144"/>
                      <a:pt x="1" y="144"/>
                    </a:cubicBezTo>
                    <a:cubicBezTo>
                      <a:pt x="13" y="205"/>
                      <a:pt x="13" y="205"/>
                      <a:pt x="13" y="205"/>
                    </a:cubicBezTo>
                    <a:cubicBezTo>
                      <a:pt x="90" y="147"/>
                      <a:pt x="90" y="147"/>
                      <a:pt x="90" y="147"/>
                    </a:cubicBezTo>
                    <a:cubicBezTo>
                      <a:pt x="36" y="206"/>
                      <a:pt x="36" y="206"/>
                      <a:pt x="36" y="206"/>
                    </a:cubicBezTo>
                    <a:cubicBezTo>
                      <a:pt x="36" y="206"/>
                      <a:pt x="36" y="206"/>
                      <a:pt x="36" y="206"/>
                    </a:cubicBezTo>
                    <a:cubicBezTo>
                      <a:pt x="36" y="206"/>
                      <a:pt x="36" y="206"/>
                      <a:pt x="36" y="206"/>
                    </a:cubicBezTo>
                    <a:cubicBezTo>
                      <a:pt x="57" y="203"/>
                      <a:pt x="76" y="197"/>
                      <a:pt x="91" y="189"/>
                    </a:cubicBezTo>
                    <a:cubicBezTo>
                      <a:pt x="91" y="189"/>
                      <a:pt x="91" y="189"/>
                      <a:pt x="91" y="189"/>
                    </a:cubicBezTo>
                    <a:cubicBezTo>
                      <a:pt x="118" y="176"/>
                      <a:pt x="134" y="158"/>
                      <a:pt x="134" y="137"/>
                    </a:cubicBezTo>
                    <a:cubicBezTo>
                      <a:pt x="134" y="117"/>
                      <a:pt x="118" y="99"/>
                      <a:pt x="93" y="86"/>
                    </a:cubicBezTo>
                    <a:cubicBezTo>
                      <a:pt x="88" y="38"/>
                      <a:pt x="49" y="1"/>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339"/>
              <p:cNvSpPr/>
              <p:nvPr/>
            </p:nvSpPr>
            <p:spPr bwMode="auto">
              <a:xfrm>
                <a:off x="2487" y="3637"/>
                <a:ext cx="236" cy="625"/>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340"/>
              <p:cNvSpPr/>
              <p:nvPr/>
            </p:nvSpPr>
            <p:spPr bwMode="auto">
              <a:xfrm>
                <a:off x="2487" y="3637"/>
                <a:ext cx="236" cy="625"/>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341"/>
              <p:cNvSpPr/>
              <p:nvPr/>
            </p:nvSpPr>
            <p:spPr bwMode="auto">
              <a:xfrm>
                <a:off x="2203" y="3517"/>
                <a:ext cx="116" cy="97"/>
              </a:xfrm>
              <a:custGeom>
                <a:avLst/>
                <a:gdLst>
                  <a:gd name="T0" fmla="*/ 20 w 44"/>
                  <a:gd name="T1" fmla="*/ 0 h 35"/>
                  <a:gd name="T2" fmla="*/ 20 w 44"/>
                  <a:gd name="T3" fmla="*/ 35 h 35"/>
                  <a:gd name="T4" fmla="*/ 20 w 44"/>
                  <a:gd name="T5" fmla="*/ 0 h 35"/>
                </a:gdLst>
                <a:ahLst/>
                <a:cxnLst>
                  <a:cxn ang="0">
                    <a:pos x="T0" y="T1"/>
                  </a:cxn>
                  <a:cxn ang="0">
                    <a:pos x="T2" y="T3"/>
                  </a:cxn>
                  <a:cxn ang="0">
                    <a:pos x="T4" y="T5"/>
                  </a:cxn>
                </a:cxnLst>
                <a:rect l="0" t="0" r="r" b="b"/>
                <a:pathLst>
                  <a:path w="44" h="35">
                    <a:moveTo>
                      <a:pt x="20" y="0"/>
                    </a:moveTo>
                    <a:cubicBezTo>
                      <a:pt x="0" y="0"/>
                      <a:pt x="0" y="35"/>
                      <a:pt x="20" y="35"/>
                    </a:cubicBezTo>
                    <a:cubicBezTo>
                      <a:pt x="44" y="35"/>
                      <a:pt x="44"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342"/>
              <p:cNvSpPr/>
              <p:nvPr/>
            </p:nvSpPr>
            <p:spPr bwMode="auto">
              <a:xfrm>
                <a:off x="2287" y="3342"/>
                <a:ext cx="105" cy="83"/>
              </a:xfrm>
              <a:custGeom>
                <a:avLst/>
                <a:gdLst>
                  <a:gd name="T0" fmla="*/ 20 w 40"/>
                  <a:gd name="T1" fmla="*/ 0 h 30"/>
                  <a:gd name="T2" fmla="*/ 20 w 40"/>
                  <a:gd name="T3" fmla="*/ 30 h 30"/>
                  <a:gd name="T4" fmla="*/ 20 w 40"/>
                  <a:gd name="T5" fmla="*/ 0 h 30"/>
                </a:gdLst>
                <a:ahLst/>
                <a:cxnLst>
                  <a:cxn ang="0">
                    <a:pos x="T0" y="T1"/>
                  </a:cxn>
                  <a:cxn ang="0">
                    <a:pos x="T2" y="T3"/>
                  </a:cxn>
                  <a:cxn ang="0">
                    <a:pos x="T4" y="T5"/>
                  </a:cxn>
                </a:cxnLst>
                <a:rect l="0" t="0" r="r" b="b"/>
                <a:pathLst>
                  <a:path w="40" h="30">
                    <a:moveTo>
                      <a:pt x="20" y="0"/>
                    </a:moveTo>
                    <a:cubicBezTo>
                      <a:pt x="0" y="0"/>
                      <a:pt x="0" y="30"/>
                      <a:pt x="20" y="30"/>
                    </a:cubicBezTo>
                    <a:cubicBezTo>
                      <a:pt x="40" y="30"/>
                      <a:pt x="40"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343"/>
              <p:cNvSpPr/>
              <p:nvPr/>
            </p:nvSpPr>
            <p:spPr bwMode="auto">
              <a:xfrm>
                <a:off x="2476" y="3292"/>
                <a:ext cx="95" cy="80"/>
              </a:xfrm>
              <a:custGeom>
                <a:avLst/>
                <a:gdLst>
                  <a:gd name="T0" fmla="*/ 16 w 36"/>
                  <a:gd name="T1" fmla="*/ 0 h 29"/>
                  <a:gd name="T2" fmla="*/ 16 w 36"/>
                  <a:gd name="T3" fmla="*/ 29 h 29"/>
                  <a:gd name="T4" fmla="*/ 16 w 36"/>
                  <a:gd name="T5" fmla="*/ 0 h 29"/>
                </a:gdLst>
                <a:ahLst/>
                <a:cxnLst>
                  <a:cxn ang="0">
                    <a:pos x="T0" y="T1"/>
                  </a:cxn>
                  <a:cxn ang="0">
                    <a:pos x="T2" y="T3"/>
                  </a:cxn>
                  <a:cxn ang="0">
                    <a:pos x="T4" y="T5"/>
                  </a:cxn>
                </a:cxnLst>
                <a:rect l="0" t="0" r="r" b="b"/>
                <a:pathLst>
                  <a:path w="36" h="29">
                    <a:moveTo>
                      <a:pt x="16" y="0"/>
                    </a:moveTo>
                    <a:cubicBezTo>
                      <a:pt x="0" y="0"/>
                      <a:pt x="0" y="29"/>
                      <a:pt x="16" y="29"/>
                    </a:cubicBezTo>
                    <a:cubicBezTo>
                      <a:pt x="36" y="29"/>
                      <a:pt x="36" y="0"/>
                      <a:pt x="16"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344"/>
              <p:cNvSpPr/>
              <p:nvPr/>
            </p:nvSpPr>
            <p:spPr bwMode="auto">
              <a:xfrm>
                <a:off x="2392" y="3584"/>
                <a:ext cx="116" cy="91"/>
              </a:xfrm>
              <a:custGeom>
                <a:avLst/>
                <a:gdLst>
                  <a:gd name="T0" fmla="*/ 24 w 44"/>
                  <a:gd name="T1" fmla="*/ 0 h 33"/>
                  <a:gd name="T2" fmla="*/ 24 w 44"/>
                  <a:gd name="T3" fmla="*/ 33 h 33"/>
                  <a:gd name="T4" fmla="*/ 24 w 44"/>
                  <a:gd name="T5" fmla="*/ 0 h 33"/>
                </a:gdLst>
                <a:ahLst/>
                <a:cxnLst>
                  <a:cxn ang="0">
                    <a:pos x="T0" y="T1"/>
                  </a:cxn>
                  <a:cxn ang="0">
                    <a:pos x="T2" y="T3"/>
                  </a:cxn>
                  <a:cxn ang="0">
                    <a:pos x="T4" y="T5"/>
                  </a:cxn>
                </a:cxnLst>
                <a:rect l="0" t="0" r="r" b="b"/>
                <a:pathLst>
                  <a:path w="44" h="33">
                    <a:moveTo>
                      <a:pt x="24" y="0"/>
                    </a:moveTo>
                    <a:cubicBezTo>
                      <a:pt x="0" y="0"/>
                      <a:pt x="0" y="33"/>
                      <a:pt x="24" y="33"/>
                    </a:cubicBezTo>
                    <a:cubicBezTo>
                      <a:pt x="44" y="33"/>
                      <a:pt x="44" y="0"/>
                      <a:pt x="24"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345"/>
              <p:cNvSpPr/>
              <p:nvPr/>
            </p:nvSpPr>
            <p:spPr bwMode="auto">
              <a:xfrm>
                <a:off x="2561" y="3428"/>
                <a:ext cx="105" cy="83"/>
              </a:xfrm>
              <a:custGeom>
                <a:avLst/>
                <a:gdLst>
                  <a:gd name="T0" fmla="*/ 20 w 40"/>
                  <a:gd name="T1" fmla="*/ 0 h 30"/>
                  <a:gd name="T2" fmla="*/ 20 w 40"/>
                  <a:gd name="T3" fmla="*/ 30 h 30"/>
                  <a:gd name="T4" fmla="*/ 20 w 40"/>
                  <a:gd name="T5" fmla="*/ 0 h 30"/>
                </a:gdLst>
                <a:ahLst/>
                <a:cxnLst>
                  <a:cxn ang="0">
                    <a:pos x="T0" y="T1"/>
                  </a:cxn>
                  <a:cxn ang="0">
                    <a:pos x="T2" y="T3"/>
                  </a:cxn>
                  <a:cxn ang="0">
                    <a:pos x="T4" y="T5"/>
                  </a:cxn>
                </a:cxnLst>
                <a:rect l="0" t="0" r="r" b="b"/>
                <a:pathLst>
                  <a:path w="40" h="30">
                    <a:moveTo>
                      <a:pt x="20" y="0"/>
                    </a:moveTo>
                    <a:cubicBezTo>
                      <a:pt x="0" y="0"/>
                      <a:pt x="0" y="30"/>
                      <a:pt x="20" y="30"/>
                    </a:cubicBezTo>
                    <a:cubicBezTo>
                      <a:pt x="40" y="30"/>
                      <a:pt x="40"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346"/>
              <p:cNvSpPr/>
              <p:nvPr/>
            </p:nvSpPr>
            <p:spPr bwMode="auto">
              <a:xfrm>
                <a:off x="2655" y="3584"/>
                <a:ext cx="84" cy="72"/>
              </a:xfrm>
              <a:custGeom>
                <a:avLst/>
                <a:gdLst>
                  <a:gd name="T0" fmla="*/ 16 w 32"/>
                  <a:gd name="T1" fmla="*/ 0 h 26"/>
                  <a:gd name="T2" fmla="*/ 16 w 32"/>
                  <a:gd name="T3" fmla="*/ 26 h 26"/>
                  <a:gd name="T4" fmla="*/ 16 w 32"/>
                  <a:gd name="T5" fmla="*/ 0 h 26"/>
                </a:gdLst>
                <a:ahLst/>
                <a:cxnLst>
                  <a:cxn ang="0">
                    <a:pos x="T0" y="T1"/>
                  </a:cxn>
                  <a:cxn ang="0">
                    <a:pos x="T2" y="T3"/>
                  </a:cxn>
                  <a:cxn ang="0">
                    <a:pos x="T4" y="T5"/>
                  </a:cxn>
                </a:cxnLst>
                <a:rect l="0" t="0" r="r" b="b"/>
                <a:pathLst>
                  <a:path w="32" h="26">
                    <a:moveTo>
                      <a:pt x="16" y="0"/>
                    </a:moveTo>
                    <a:cubicBezTo>
                      <a:pt x="0" y="0"/>
                      <a:pt x="0" y="26"/>
                      <a:pt x="16" y="26"/>
                    </a:cubicBezTo>
                    <a:cubicBezTo>
                      <a:pt x="32" y="26"/>
                      <a:pt x="32" y="0"/>
                      <a:pt x="16"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347"/>
              <p:cNvSpPr/>
              <p:nvPr/>
            </p:nvSpPr>
            <p:spPr bwMode="auto">
              <a:xfrm>
                <a:off x="139"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348"/>
              <p:cNvSpPr/>
              <p:nvPr/>
            </p:nvSpPr>
            <p:spPr bwMode="auto">
              <a:xfrm>
                <a:off x="184"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349"/>
              <p:cNvSpPr/>
              <p:nvPr/>
            </p:nvSpPr>
            <p:spPr bwMode="auto">
              <a:xfrm>
                <a:off x="234"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350"/>
              <p:cNvSpPr/>
              <p:nvPr/>
            </p:nvSpPr>
            <p:spPr bwMode="auto">
              <a:xfrm>
                <a:off x="291" y="4123"/>
                <a:ext cx="48" cy="13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351"/>
              <p:cNvSpPr/>
              <p:nvPr/>
            </p:nvSpPr>
            <p:spPr bwMode="auto">
              <a:xfrm>
                <a:off x="389"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352"/>
              <p:cNvSpPr/>
              <p:nvPr/>
            </p:nvSpPr>
            <p:spPr bwMode="auto">
              <a:xfrm>
                <a:off x="42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353"/>
              <p:cNvSpPr/>
              <p:nvPr/>
            </p:nvSpPr>
            <p:spPr bwMode="auto">
              <a:xfrm>
                <a:off x="473" y="4154"/>
                <a:ext cx="42" cy="144"/>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354"/>
              <p:cNvSpPr/>
              <p:nvPr/>
            </p:nvSpPr>
            <p:spPr bwMode="auto">
              <a:xfrm>
                <a:off x="355" y="4165"/>
                <a:ext cx="31" cy="130"/>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355"/>
              <p:cNvSpPr/>
              <p:nvPr/>
            </p:nvSpPr>
            <p:spPr bwMode="auto">
              <a:xfrm>
                <a:off x="55" y="4148"/>
                <a:ext cx="47" cy="134"/>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356"/>
              <p:cNvSpPr/>
              <p:nvPr/>
            </p:nvSpPr>
            <p:spPr bwMode="auto">
              <a:xfrm>
                <a:off x="152" y="4190"/>
                <a:ext cx="13" cy="92"/>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357"/>
              <p:cNvSpPr/>
              <p:nvPr/>
            </p:nvSpPr>
            <p:spPr bwMode="auto">
              <a:xfrm>
                <a:off x="192" y="4179"/>
                <a:ext cx="36" cy="114"/>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358"/>
              <p:cNvSpPr/>
              <p:nvPr/>
            </p:nvSpPr>
            <p:spPr bwMode="auto">
              <a:xfrm>
                <a:off x="118" y="4190"/>
                <a:ext cx="32" cy="128"/>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359"/>
              <p:cNvSpPr/>
              <p:nvPr/>
            </p:nvSpPr>
            <p:spPr bwMode="auto">
              <a:xfrm>
                <a:off x="105"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360"/>
              <p:cNvSpPr/>
              <p:nvPr/>
            </p:nvSpPr>
            <p:spPr bwMode="auto">
              <a:xfrm>
                <a:off x="207" y="4176"/>
                <a:ext cx="29" cy="92"/>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361"/>
              <p:cNvSpPr/>
              <p:nvPr/>
            </p:nvSpPr>
            <p:spPr bwMode="auto">
              <a:xfrm>
                <a:off x="536" y="4137"/>
                <a:ext cx="39" cy="139"/>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362"/>
              <p:cNvSpPr/>
              <p:nvPr/>
            </p:nvSpPr>
            <p:spPr bwMode="auto">
              <a:xfrm>
                <a:off x="591" y="4173"/>
                <a:ext cx="21" cy="89"/>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63"/>
              <p:cNvSpPr/>
              <p:nvPr/>
            </p:nvSpPr>
            <p:spPr bwMode="auto">
              <a:xfrm>
                <a:off x="263" y="4162"/>
                <a:ext cx="21" cy="86"/>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64"/>
              <p:cNvSpPr/>
              <p:nvPr/>
            </p:nvSpPr>
            <p:spPr bwMode="auto">
              <a:xfrm>
                <a:off x="607" y="4162"/>
                <a:ext cx="50" cy="147"/>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65"/>
              <p:cNvSpPr/>
              <p:nvPr/>
            </p:nvSpPr>
            <p:spPr bwMode="auto">
              <a:xfrm>
                <a:off x="670" y="4237"/>
                <a:ext cx="18" cy="81"/>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66"/>
              <p:cNvSpPr/>
              <p:nvPr/>
            </p:nvSpPr>
            <p:spPr bwMode="auto">
              <a:xfrm>
                <a:off x="691" y="4173"/>
                <a:ext cx="23" cy="111"/>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67"/>
              <p:cNvSpPr/>
              <p:nvPr/>
            </p:nvSpPr>
            <p:spPr bwMode="auto">
              <a:xfrm>
                <a:off x="71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68"/>
              <p:cNvSpPr/>
              <p:nvPr/>
            </p:nvSpPr>
            <p:spPr bwMode="auto">
              <a:xfrm>
                <a:off x="664"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69"/>
              <p:cNvSpPr/>
              <p:nvPr/>
            </p:nvSpPr>
            <p:spPr bwMode="auto">
              <a:xfrm>
                <a:off x="75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370"/>
              <p:cNvSpPr/>
              <p:nvPr/>
            </p:nvSpPr>
            <p:spPr bwMode="auto">
              <a:xfrm>
                <a:off x="814"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371"/>
              <p:cNvSpPr/>
              <p:nvPr/>
            </p:nvSpPr>
            <p:spPr bwMode="auto">
              <a:xfrm>
                <a:off x="903" y="4134"/>
                <a:ext cx="35" cy="148"/>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72"/>
              <p:cNvSpPr/>
              <p:nvPr/>
            </p:nvSpPr>
            <p:spPr bwMode="auto">
              <a:xfrm>
                <a:off x="945" y="4131"/>
                <a:ext cx="45" cy="134"/>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73"/>
              <p:cNvSpPr/>
              <p:nvPr/>
            </p:nvSpPr>
            <p:spPr bwMode="auto">
              <a:xfrm>
                <a:off x="998"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74"/>
              <p:cNvSpPr/>
              <p:nvPr/>
            </p:nvSpPr>
            <p:spPr bwMode="auto">
              <a:xfrm>
                <a:off x="1053" y="4123"/>
                <a:ext cx="50" cy="133"/>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75"/>
              <p:cNvSpPr/>
              <p:nvPr/>
            </p:nvSpPr>
            <p:spPr bwMode="auto">
              <a:xfrm>
                <a:off x="1150"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76"/>
              <p:cNvSpPr/>
              <p:nvPr/>
            </p:nvSpPr>
            <p:spPr bwMode="auto">
              <a:xfrm>
                <a:off x="1192" y="4156"/>
                <a:ext cx="37" cy="112"/>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77"/>
              <p:cNvSpPr/>
              <p:nvPr/>
            </p:nvSpPr>
            <p:spPr bwMode="auto">
              <a:xfrm>
                <a:off x="123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78"/>
              <p:cNvSpPr/>
              <p:nvPr/>
            </p:nvSpPr>
            <p:spPr bwMode="auto">
              <a:xfrm>
                <a:off x="1119"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79"/>
              <p:cNvSpPr/>
              <p:nvPr/>
            </p:nvSpPr>
            <p:spPr bwMode="auto">
              <a:xfrm>
                <a:off x="869" y="4173"/>
                <a:ext cx="32" cy="75"/>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380"/>
              <p:cNvSpPr/>
              <p:nvPr/>
            </p:nvSpPr>
            <p:spPr bwMode="auto">
              <a:xfrm>
                <a:off x="804"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381"/>
              <p:cNvSpPr/>
              <p:nvPr/>
            </p:nvSpPr>
            <p:spPr bwMode="auto">
              <a:xfrm>
                <a:off x="972"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382"/>
              <p:cNvSpPr/>
              <p:nvPr/>
            </p:nvSpPr>
            <p:spPr bwMode="auto">
              <a:xfrm>
                <a:off x="1297" y="4137"/>
                <a:ext cx="40" cy="139"/>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383"/>
              <p:cNvSpPr/>
              <p:nvPr/>
            </p:nvSpPr>
            <p:spPr bwMode="auto">
              <a:xfrm>
                <a:off x="1352" y="4173"/>
                <a:ext cx="21"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384"/>
              <p:cNvSpPr/>
              <p:nvPr/>
            </p:nvSpPr>
            <p:spPr bwMode="auto">
              <a:xfrm>
                <a:off x="1368"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385"/>
              <p:cNvSpPr/>
              <p:nvPr/>
            </p:nvSpPr>
            <p:spPr bwMode="auto">
              <a:xfrm>
                <a:off x="143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386"/>
              <p:cNvSpPr/>
              <p:nvPr/>
            </p:nvSpPr>
            <p:spPr bwMode="auto">
              <a:xfrm>
                <a:off x="145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387"/>
              <p:cNvSpPr/>
              <p:nvPr/>
            </p:nvSpPr>
            <p:spPr bwMode="auto">
              <a:xfrm>
                <a:off x="1479" y="4165"/>
                <a:ext cx="44"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388"/>
              <p:cNvSpPr/>
              <p:nvPr/>
            </p:nvSpPr>
            <p:spPr bwMode="auto">
              <a:xfrm>
                <a:off x="142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389"/>
              <p:cNvSpPr/>
              <p:nvPr/>
            </p:nvSpPr>
            <p:spPr bwMode="auto">
              <a:xfrm>
                <a:off x="151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390"/>
              <p:cNvSpPr/>
              <p:nvPr/>
            </p:nvSpPr>
            <p:spPr bwMode="auto">
              <a:xfrm>
                <a:off x="157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391"/>
              <p:cNvSpPr/>
              <p:nvPr/>
            </p:nvSpPr>
            <p:spPr bwMode="auto">
              <a:xfrm>
                <a:off x="166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392"/>
              <p:cNvSpPr/>
              <p:nvPr/>
            </p:nvSpPr>
            <p:spPr bwMode="auto">
              <a:xfrm>
                <a:off x="171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393"/>
              <p:cNvSpPr/>
              <p:nvPr/>
            </p:nvSpPr>
            <p:spPr bwMode="auto">
              <a:xfrm>
                <a:off x="1760" y="4156"/>
                <a:ext cx="21" cy="12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394"/>
              <p:cNvSpPr/>
              <p:nvPr/>
            </p:nvSpPr>
            <p:spPr bwMode="auto">
              <a:xfrm>
                <a:off x="1817" y="4123"/>
                <a:ext cx="50" cy="133"/>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395"/>
              <p:cNvSpPr/>
              <p:nvPr/>
            </p:nvSpPr>
            <p:spPr bwMode="auto">
              <a:xfrm>
                <a:off x="1914"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96"/>
              <p:cNvSpPr/>
              <p:nvPr/>
            </p:nvSpPr>
            <p:spPr bwMode="auto">
              <a:xfrm>
                <a:off x="1954" y="4156"/>
                <a:ext cx="37" cy="112"/>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97"/>
              <p:cNvSpPr/>
              <p:nvPr/>
            </p:nvSpPr>
            <p:spPr bwMode="auto">
              <a:xfrm>
                <a:off x="2001" y="4154"/>
                <a:ext cx="40" cy="144"/>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98"/>
              <p:cNvSpPr/>
              <p:nvPr/>
            </p:nvSpPr>
            <p:spPr bwMode="auto">
              <a:xfrm>
                <a:off x="188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99"/>
              <p:cNvSpPr/>
              <p:nvPr/>
            </p:nvSpPr>
            <p:spPr bwMode="auto">
              <a:xfrm>
                <a:off x="163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400"/>
              <p:cNvSpPr/>
              <p:nvPr/>
            </p:nvSpPr>
            <p:spPr bwMode="auto">
              <a:xfrm>
                <a:off x="1565"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401"/>
              <p:cNvSpPr/>
              <p:nvPr/>
            </p:nvSpPr>
            <p:spPr bwMode="auto">
              <a:xfrm>
                <a:off x="1736" y="4176"/>
                <a:ext cx="26" cy="92"/>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402"/>
              <p:cNvSpPr/>
              <p:nvPr/>
            </p:nvSpPr>
            <p:spPr bwMode="auto">
              <a:xfrm>
                <a:off x="2062" y="4137"/>
                <a:ext cx="39" cy="139"/>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403"/>
              <p:cNvSpPr/>
              <p:nvPr/>
            </p:nvSpPr>
            <p:spPr bwMode="auto">
              <a:xfrm>
                <a:off x="211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404"/>
              <p:cNvSpPr/>
              <p:nvPr/>
            </p:nvSpPr>
            <p:spPr bwMode="auto">
              <a:xfrm>
                <a:off x="2132" y="4162"/>
                <a:ext cx="50" cy="147"/>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405"/>
              <p:cNvSpPr/>
              <p:nvPr/>
            </p:nvSpPr>
            <p:spPr bwMode="auto">
              <a:xfrm>
                <a:off x="2198"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Freeform 407"/>
            <p:cNvSpPr/>
            <p:nvPr/>
          </p:nvSpPr>
          <p:spPr bwMode="auto">
            <a:xfrm>
              <a:off x="2216" y="4173"/>
              <a:ext cx="27"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08"/>
            <p:cNvSpPr/>
            <p:nvPr/>
          </p:nvSpPr>
          <p:spPr bwMode="auto">
            <a:xfrm>
              <a:off x="2240" y="4165"/>
              <a:ext cx="45" cy="158"/>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09"/>
            <p:cNvSpPr/>
            <p:nvPr/>
          </p:nvSpPr>
          <p:spPr bwMode="auto">
            <a:xfrm>
              <a:off x="2190"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10"/>
            <p:cNvSpPr/>
            <p:nvPr/>
          </p:nvSpPr>
          <p:spPr bwMode="auto">
            <a:xfrm>
              <a:off x="2279"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11"/>
            <p:cNvSpPr/>
            <p:nvPr/>
          </p:nvSpPr>
          <p:spPr bwMode="auto">
            <a:xfrm>
              <a:off x="234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2"/>
            <p:cNvSpPr/>
            <p:nvPr/>
          </p:nvSpPr>
          <p:spPr bwMode="auto">
            <a:xfrm>
              <a:off x="2429" y="4134"/>
              <a:ext cx="37" cy="148"/>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13"/>
            <p:cNvSpPr/>
            <p:nvPr/>
          </p:nvSpPr>
          <p:spPr bwMode="auto">
            <a:xfrm>
              <a:off x="2471" y="4131"/>
              <a:ext cx="45" cy="134"/>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4"/>
            <p:cNvSpPr/>
            <p:nvPr/>
          </p:nvSpPr>
          <p:spPr bwMode="auto">
            <a:xfrm>
              <a:off x="2524"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15"/>
            <p:cNvSpPr/>
            <p:nvPr/>
          </p:nvSpPr>
          <p:spPr bwMode="auto">
            <a:xfrm>
              <a:off x="2582" y="4123"/>
              <a:ext cx="47" cy="13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16"/>
            <p:cNvSpPr/>
            <p:nvPr/>
          </p:nvSpPr>
          <p:spPr bwMode="auto">
            <a:xfrm>
              <a:off x="2679"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17"/>
            <p:cNvSpPr/>
            <p:nvPr/>
          </p:nvSpPr>
          <p:spPr bwMode="auto">
            <a:xfrm>
              <a:off x="271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18"/>
            <p:cNvSpPr/>
            <p:nvPr/>
          </p:nvSpPr>
          <p:spPr bwMode="auto">
            <a:xfrm>
              <a:off x="2763" y="4154"/>
              <a:ext cx="42" cy="144"/>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9"/>
            <p:cNvSpPr/>
            <p:nvPr/>
          </p:nvSpPr>
          <p:spPr bwMode="auto">
            <a:xfrm>
              <a:off x="264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0"/>
            <p:cNvSpPr/>
            <p:nvPr/>
          </p:nvSpPr>
          <p:spPr bwMode="auto">
            <a:xfrm>
              <a:off x="2395" y="4173"/>
              <a:ext cx="34" cy="75"/>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1"/>
            <p:cNvSpPr/>
            <p:nvPr/>
          </p:nvSpPr>
          <p:spPr bwMode="auto">
            <a:xfrm>
              <a:off x="232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2"/>
            <p:cNvSpPr/>
            <p:nvPr/>
          </p:nvSpPr>
          <p:spPr bwMode="auto">
            <a:xfrm>
              <a:off x="2497" y="4176"/>
              <a:ext cx="29" cy="92"/>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3"/>
            <p:cNvSpPr/>
            <p:nvPr/>
          </p:nvSpPr>
          <p:spPr bwMode="auto">
            <a:xfrm>
              <a:off x="2826" y="4137"/>
              <a:ext cx="39" cy="139"/>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4"/>
            <p:cNvSpPr/>
            <p:nvPr/>
          </p:nvSpPr>
          <p:spPr bwMode="auto">
            <a:xfrm>
              <a:off x="2881" y="4173"/>
              <a:ext cx="21" cy="89"/>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5"/>
            <p:cNvSpPr/>
            <p:nvPr/>
          </p:nvSpPr>
          <p:spPr bwMode="auto">
            <a:xfrm>
              <a:off x="2897" y="4162"/>
              <a:ext cx="50" cy="147"/>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6"/>
            <p:cNvSpPr/>
            <p:nvPr/>
          </p:nvSpPr>
          <p:spPr bwMode="auto">
            <a:xfrm>
              <a:off x="2960" y="4237"/>
              <a:ext cx="18" cy="81"/>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7"/>
            <p:cNvSpPr/>
            <p:nvPr/>
          </p:nvSpPr>
          <p:spPr bwMode="auto">
            <a:xfrm>
              <a:off x="2978" y="4173"/>
              <a:ext cx="26" cy="111"/>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8"/>
            <p:cNvSpPr/>
            <p:nvPr/>
          </p:nvSpPr>
          <p:spPr bwMode="auto">
            <a:xfrm>
              <a:off x="300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9"/>
            <p:cNvSpPr/>
            <p:nvPr/>
          </p:nvSpPr>
          <p:spPr bwMode="auto">
            <a:xfrm>
              <a:off x="295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30"/>
            <p:cNvSpPr/>
            <p:nvPr/>
          </p:nvSpPr>
          <p:spPr bwMode="auto">
            <a:xfrm>
              <a:off x="304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431"/>
            <p:cNvSpPr/>
            <p:nvPr/>
          </p:nvSpPr>
          <p:spPr bwMode="auto">
            <a:xfrm>
              <a:off x="3104" y="4212"/>
              <a:ext cx="21" cy="86"/>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432"/>
            <p:cNvSpPr/>
            <p:nvPr/>
          </p:nvSpPr>
          <p:spPr bwMode="auto">
            <a:xfrm>
              <a:off x="3193" y="4134"/>
              <a:ext cx="35" cy="148"/>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433"/>
            <p:cNvSpPr/>
            <p:nvPr/>
          </p:nvSpPr>
          <p:spPr bwMode="auto">
            <a:xfrm>
              <a:off x="3235" y="4131"/>
              <a:ext cx="45" cy="134"/>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434"/>
            <p:cNvSpPr/>
            <p:nvPr/>
          </p:nvSpPr>
          <p:spPr bwMode="auto">
            <a:xfrm>
              <a:off x="3288" y="4156"/>
              <a:ext cx="18" cy="12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435"/>
            <p:cNvSpPr/>
            <p:nvPr/>
          </p:nvSpPr>
          <p:spPr bwMode="auto">
            <a:xfrm>
              <a:off x="3343" y="4123"/>
              <a:ext cx="50" cy="133"/>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436"/>
            <p:cNvSpPr/>
            <p:nvPr/>
          </p:nvSpPr>
          <p:spPr bwMode="auto">
            <a:xfrm>
              <a:off x="3440" y="4165"/>
              <a:ext cx="16" cy="91"/>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437"/>
            <p:cNvSpPr/>
            <p:nvPr/>
          </p:nvSpPr>
          <p:spPr bwMode="auto">
            <a:xfrm>
              <a:off x="3480" y="4156"/>
              <a:ext cx="39" cy="112"/>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438"/>
            <p:cNvSpPr/>
            <p:nvPr/>
          </p:nvSpPr>
          <p:spPr bwMode="auto">
            <a:xfrm>
              <a:off x="352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439"/>
            <p:cNvSpPr/>
            <p:nvPr/>
          </p:nvSpPr>
          <p:spPr bwMode="auto">
            <a:xfrm>
              <a:off x="3406" y="4165"/>
              <a:ext cx="32" cy="130"/>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440"/>
            <p:cNvSpPr/>
            <p:nvPr/>
          </p:nvSpPr>
          <p:spPr bwMode="auto">
            <a:xfrm>
              <a:off x="3159" y="4173"/>
              <a:ext cx="32" cy="75"/>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441"/>
            <p:cNvSpPr/>
            <p:nvPr/>
          </p:nvSpPr>
          <p:spPr bwMode="auto">
            <a:xfrm>
              <a:off x="3094"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442"/>
            <p:cNvSpPr/>
            <p:nvPr/>
          </p:nvSpPr>
          <p:spPr bwMode="auto">
            <a:xfrm>
              <a:off x="3262"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443"/>
            <p:cNvSpPr/>
            <p:nvPr/>
          </p:nvSpPr>
          <p:spPr bwMode="auto">
            <a:xfrm>
              <a:off x="3587" y="4137"/>
              <a:ext cx="40" cy="139"/>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444"/>
            <p:cNvSpPr/>
            <p:nvPr/>
          </p:nvSpPr>
          <p:spPr bwMode="auto">
            <a:xfrm>
              <a:off x="3642" y="4173"/>
              <a:ext cx="22"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445"/>
            <p:cNvSpPr/>
            <p:nvPr/>
          </p:nvSpPr>
          <p:spPr bwMode="auto">
            <a:xfrm>
              <a:off x="3658" y="4162"/>
              <a:ext cx="50" cy="147"/>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446"/>
            <p:cNvSpPr/>
            <p:nvPr/>
          </p:nvSpPr>
          <p:spPr bwMode="auto">
            <a:xfrm>
              <a:off x="372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447"/>
            <p:cNvSpPr/>
            <p:nvPr/>
          </p:nvSpPr>
          <p:spPr bwMode="auto">
            <a:xfrm>
              <a:off x="374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448"/>
            <p:cNvSpPr/>
            <p:nvPr/>
          </p:nvSpPr>
          <p:spPr bwMode="auto">
            <a:xfrm>
              <a:off x="3769" y="4165"/>
              <a:ext cx="44"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449"/>
            <p:cNvSpPr/>
            <p:nvPr/>
          </p:nvSpPr>
          <p:spPr bwMode="auto">
            <a:xfrm>
              <a:off x="371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50"/>
            <p:cNvSpPr/>
            <p:nvPr/>
          </p:nvSpPr>
          <p:spPr bwMode="auto">
            <a:xfrm>
              <a:off x="380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51"/>
            <p:cNvSpPr/>
            <p:nvPr/>
          </p:nvSpPr>
          <p:spPr bwMode="auto">
            <a:xfrm>
              <a:off x="386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52"/>
            <p:cNvSpPr/>
            <p:nvPr/>
          </p:nvSpPr>
          <p:spPr bwMode="auto">
            <a:xfrm>
              <a:off x="395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53"/>
            <p:cNvSpPr/>
            <p:nvPr/>
          </p:nvSpPr>
          <p:spPr bwMode="auto">
            <a:xfrm>
              <a:off x="400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54"/>
            <p:cNvSpPr/>
            <p:nvPr/>
          </p:nvSpPr>
          <p:spPr bwMode="auto">
            <a:xfrm>
              <a:off x="4050" y="4156"/>
              <a:ext cx="21" cy="12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55"/>
            <p:cNvSpPr/>
            <p:nvPr/>
          </p:nvSpPr>
          <p:spPr bwMode="auto">
            <a:xfrm>
              <a:off x="4107" y="4123"/>
              <a:ext cx="50" cy="133"/>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56"/>
            <p:cNvSpPr/>
            <p:nvPr/>
          </p:nvSpPr>
          <p:spPr bwMode="auto">
            <a:xfrm>
              <a:off x="4204"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57"/>
            <p:cNvSpPr/>
            <p:nvPr/>
          </p:nvSpPr>
          <p:spPr bwMode="auto">
            <a:xfrm>
              <a:off x="4244"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458"/>
            <p:cNvSpPr/>
            <p:nvPr/>
          </p:nvSpPr>
          <p:spPr bwMode="auto">
            <a:xfrm>
              <a:off x="4291" y="4154"/>
              <a:ext cx="40" cy="144"/>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459"/>
            <p:cNvSpPr/>
            <p:nvPr/>
          </p:nvSpPr>
          <p:spPr bwMode="auto">
            <a:xfrm>
              <a:off x="417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460"/>
            <p:cNvSpPr/>
            <p:nvPr/>
          </p:nvSpPr>
          <p:spPr bwMode="auto">
            <a:xfrm>
              <a:off x="392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461"/>
            <p:cNvSpPr/>
            <p:nvPr/>
          </p:nvSpPr>
          <p:spPr bwMode="auto">
            <a:xfrm>
              <a:off x="3855"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462"/>
            <p:cNvSpPr/>
            <p:nvPr/>
          </p:nvSpPr>
          <p:spPr bwMode="auto">
            <a:xfrm>
              <a:off x="4026" y="4176"/>
              <a:ext cx="26" cy="92"/>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463"/>
            <p:cNvSpPr/>
            <p:nvPr/>
          </p:nvSpPr>
          <p:spPr bwMode="auto">
            <a:xfrm>
              <a:off x="4352" y="4137"/>
              <a:ext cx="39" cy="139"/>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464"/>
            <p:cNvSpPr/>
            <p:nvPr/>
          </p:nvSpPr>
          <p:spPr bwMode="auto">
            <a:xfrm>
              <a:off x="440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465"/>
            <p:cNvSpPr/>
            <p:nvPr/>
          </p:nvSpPr>
          <p:spPr bwMode="auto">
            <a:xfrm>
              <a:off x="4422" y="4162"/>
              <a:ext cx="50" cy="147"/>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466"/>
            <p:cNvSpPr/>
            <p:nvPr/>
          </p:nvSpPr>
          <p:spPr bwMode="auto">
            <a:xfrm>
              <a:off x="4488"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467"/>
            <p:cNvSpPr/>
            <p:nvPr/>
          </p:nvSpPr>
          <p:spPr bwMode="auto">
            <a:xfrm>
              <a:off x="4507" y="4173"/>
              <a:ext cx="26"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468"/>
            <p:cNvSpPr/>
            <p:nvPr/>
          </p:nvSpPr>
          <p:spPr bwMode="auto">
            <a:xfrm>
              <a:off x="4530" y="4165"/>
              <a:ext cx="45" cy="158"/>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469"/>
            <p:cNvSpPr/>
            <p:nvPr/>
          </p:nvSpPr>
          <p:spPr bwMode="auto">
            <a:xfrm>
              <a:off x="4480"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470"/>
            <p:cNvSpPr/>
            <p:nvPr/>
          </p:nvSpPr>
          <p:spPr bwMode="auto">
            <a:xfrm>
              <a:off x="4570" y="4165"/>
              <a:ext cx="39" cy="111"/>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471"/>
            <p:cNvSpPr/>
            <p:nvPr/>
          </p:nvSpPr>
          <p:spPr bwMode="auto">
            <a:xfrm>
              <a:off x="463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472"/>
            <p:cNvSpPr/>
            <p:nvPr/>
          </p:nvSpPr>
          <p:spPr bwMode="auto">
            <a:xfrm>
              <a:off x="4719" y="4134"/>
              <a:ext cx="37" cy="148"/>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473"/>
            <p:cNvSpPr/>
            <p:nvPr/>
          </p:nvSpPr>
          <p:spPr bwMode="auto">
            <a:xfrm>
              <a:off x="4761" y="4131"/>
              <a:ext cx="45" cy="134"/>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474"/>
            <p:cNvSpPr/>
            <p:nvPr/>
          </p:nvSpPr>
          <p:spPr bwMode="auto">
            <a:xfrm>
              <a:off x="4814"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475"/>
            <p:cNvSpPr/>
            <p:nvPr/>
          </p:nvSpPr>
          <p:spPr bwMode="auto">
            <a:xfrm>
              <a:off x="4869" y="4123"/>
              <a:ext cx="50" cy="133"/>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476"/>
            <p:cNvSpPr/>
            <p:nvPr/>
          </p:nvSpPr>
          <p:spPr bwMode="auto">
            <a:xfrm>
              <a:off x="4966"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477"/>
            <p:cNvSpPr/>
            <p:nvPr/>
          </p:nvSpPr>
          <p:spPr bwMode="auto">
            <a:xfrm>
              <a:off x="500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478"/>
            <p:cNvSpPr/>
            <p:nvPr/>
          </p:nvSpPr>
          <p:spPr bwMode="auto">
            <a:xfrm>
              <a:off x="5053" y="4154"/>
              <a:ext cx="42" cy="144"/>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479"/>
            <p:cNvSpPr/>
            <p:nvPr/>
          </p:nvSpPr>
          <p:spPr bwMode="auto">
            <a:xfrm>
              <a:off x="493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480"/>
            <p:cNvSpPr/>
            <p:nvPr/>
          </p:nvSpPr>
          <p:spPr bwMode="auto">
            <a:xfrm>
              <a:off x="4685" y="4173"/>
              <a:ext cx="34" cy="75"/>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481"/>
            <p:cNvSpPr/>
            <p:nvPr/>
          </p:nvSpPr>
          <p:spPr bwMode="auto">
            <a:xfrm>
              <a:off x="461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482"/>
            <p:cNvSpPr/>
            <p:nvPr/>
          </p:nvSpPr>
          <p:spPr bwMode="auto">
            <a:xfrm>
              <a:off x="4788"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483"/>
            <p:cNvSpPr/>
            <p:nvPr/>
          </p:nvSpPr>
          <p:spPr bwMode="auto">
            <a:xfrm>
              <a:off x="5116" y="4137"/>
              <a:ext cx="37" cy="139"/>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484"/>
            <p:cNvSpPr/>
            <p:nvPr/>
          </p:nvSpPr>
          <p:spPr bwMode="auto">
            <a:xfrm>
              <a:off x="5168" y="4173"/>
              <a:ext cx="24" cy="89"/>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485"/>
            <p:cNvSpPr/>
            <p:nvPr/>
          </p:nvSpPr>
          <p:spPr bwMode="auto">
            <a:xfrm>
              <a:off x="5184"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486"/>
            <p:cNvSpPr/>
            <p:nvPr/>
          </p:nvSpPr>
          <p:spPr bwMode="auto">
            <a:xfrm>
              <a:off x="5250" y="4237"/>
              <a:ext cx="15" cy="81"/>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487"/>
            <p:cNvSpPr/>
            <p:nvPr/>
          </p:nvSpPr>
          <p:spPr bwMode="auto">
            <a:xfrm>
              <a:off x="5268" y="4173"/>
              <a:ext cx="26" cy="111"/>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488"/>
            <p:cNvSpPr/>
            <p:nvPr/>
          </p:nvSpPr>
          <p:spPr bwMode="auto">
            <a:xfrm>
              <a:off x="529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489"/>
            <p:cNvSpPr/>
            <p:nvPr/>
          </p:nvSpPr>
          <p:spPr bwMode="auto">
            <a:xfrm>
              <a:off x="524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490"/>
            <p:cNvSpPr/>
            <p:nvPr/>
          </p:nvSpPr>
          <p:spPr bwMode="auto">
            <a:xfrm>
              <a:off x="533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491"/>
            <p:cNvSpPr/>
            <p:nvPr/>
          </p:nvSpPr>
          <p:spPr bwMode="auto">
            <a:xfrm>
              <a:off x="5392" y="4212"/>
              <a:ext cx="21" cy="86"/>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492"/>
            <p:cNvSpPr/>
            <p:nvPr/>
          </p:nvSpPr>
          <p:spPr bwMode="auto">
            <a:xfrm>
              <a:off x="5481"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493"/>
            <p:cNvSpPr/>
            <p:nvPr/>
          </p:nvSpPr>
          <p:spPr bwMode="auto">
            <a:xfrm>
              <a:off x="5525"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494"/>
            <p:cNvSpPr/>
            <p:nvPr/>
          </p:nvSpPr>
          <p:spPr bwMode="auto">
            <a:xfrm>
              <a:off x="5578" y="4156"/>
              <a:ext cx="18" cy="12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495"/>
            <p:cNvSpPr/>
            <p:nvPr/>
          </p:nvSpPr>
          <p:spPr bwMode="auto">
            <a:xfrm>
              <a:off x="5633" y="4123"/>
              <a:ext cx="50" cy="133"/>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496"/>
            <p:cNvSpPr/>
            <p:nvPr/>
          </p:nvSpPr>
          <p:spPr bwMode="auto">
            <a:xfrm>
              <a:off x="5730"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497"/>
            <p:cNvSpPr/>
            <p:nvPr/>
          </p:nvSpPr>
          <p:spPr bwMode="auto">
            <a:xfrm>
              <a:off x="5770" y="4156"/>
              <a:ext cx="39" cy="112"/>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498"/>
            <p:cNvSpPr/>
            <p:nvPr/>
          </p:nvSpPr>
          <p:spPr bwMode="auto">
            <a:xfrm>
              <a:off x="581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499"/>
            <p:cNvSpPr/>
            <p:nvPr/>
          </p:nvSpPr>
          <p:spPr bwMode="auto">
            <a:xfrm>
              <a:off x="5696" y="4165"/>
              <a:ext cx="32" cy="130"/>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500"/>
            <p:cNvSpPr/>
            <p:nvPr/>
          </p:nvSpPr>
          <p:spPr bwMode="auto">
            <a:xfrm>
              <a:off x="5447" y="4173"/>
              <a:ext cx="34" cy="75"/>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501"/>
            <p:cNvSpPr/>
            <p:nvPr/>
          </p:nvSpPr>
          <p:spPr bwMode="auto">
            <a:xfrm>
              <a:off x="5381" y="4140"/>
              <a:ext cx="50" cy="122"/>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502"/>
            <p:cNvSpPr/>
            <p:nvPr/>
          </p:nvSpPr>
          <p:spPr bwMode="auto">
            <a:xfrm>
              <a:off x="5552" y="4176"/>
              <a:ext cx="26" cy="92"/>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503"/>
            <p:cNvSpPr/>
            <p:nvPr/>
          </p:nvSpPr>
          <p:spPr bwMode="auto">
            <a:xfrm>
              <a:off x="5877" y="4137"/>
              <a:ext cx="40" cy="139"/>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504"/>
            <p:cNvSpPr/>
            <p:nvPr/>
          </p:nvSpPr>
          <p:spPr bwMode="auto">
            <a:xfrm>
              <a:off x="5933" y="4173"/>
              <a:ext cx="21"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505"/>
            <p:cNvSpPr/>
            <p:nvPr/>
          </p:nvSpPr>
          <p:spPr bwMode="auto">
            <a:xfrm>
              <a:off x="5948" y="4162"/>
              <a:ext cx="50" cy="147"/>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506"/>
            <p:cNvSpPr/>
            <p:nvPr/>
          </p:nvSpPr>
          <p:spPr bwMode="auto">
            <a:xfrm>
              <a:off x="601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507"/>
            <p:cNvSpPr/>
            <p:nvPr/>
          </p:nvSpPr>
          <p:spPr bwMode="auto">
            <a:xfrm>
              <a:off x="603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508"/>
            <p:cNvSpPr/>
            <p:nvPr/>
          </p:nvSpPr>
          <p:spPr bwMode="auto">
            <a:xfrm>
              <a:off x="6059" y="4165"/>
              <a:ext cx="42" cy="158"/>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509"/>
            <p:cNvSpPr/>
            <p:nvPr/>
          </p:nvSpPr>
          <p:spPr bwMode="auto">
            <a:xfrm>
              <a:off x="600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510"/>
            <p:cNvSpPr/>
            <p:nvPr/>
          </p:nvSpPr>
          <p:spPr bwMode="auto">
            <a:xfrm>
              <a:off x="609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511"/>
            <p:cNvSpPr/>
            <p:nvPr/>
          </p:nvSpPr>
          <p:spPr bwMode="auto">
            <a:xfrm>
              <a:off x="615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512"/>
            <p:cNvSpPr/>
            <p:nvPr/>
          </p:nvSpPr>
          <p:spPr bwMode="auto">
            <a:xfrm>
              <a:off x="624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513"/>
            <p:cNvSpPr/>
            <p:nvPr/>
          </p:nvSpPr>
          <p:spPr bwMode="auto">
            <a:xfrm>
              <a:off x="629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514"/>
            <p:cNvSpPr/>
            <p:nvPr/>
          </p:nvSpPr>
          <p:spPr bwMode="auto">
            <a:xfrm>
              <a:off x="6340"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515"/>
            <p:cNvSpPr/>
            <p:nvPr/>
          </p:nvSpPr>
          <p:spPr bwMode="auto">
            <a:xfrm>
              <a:off x="6397" y="4123"/>
              <a:ext cx="48" cy="133"/>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516"/>
            <p:cNvSpPr/>
            <p:nvPr/>
          </p:nvSpPr>
          <p:spPr bwMode="auto">
            <a:xfrm>
              <a:off x="6495"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517"/>
            <p:cNvSpPr/>
            <p:nvPr/>
          </p:nvSpPr>
          <p:spPr bwMode="auto">
            <a:xfrm>
              <a:off x="6534"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518"/>
            <p:cNvSpPr/>
            <p:nvPr/>
          </p:nvSpPr>
          <p:spPr bwMode="auto">
            <a:xfrm>
              <a:off x="6579" y="4154"/>
              <a:ext cx="42" cy="144"/>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519"/>
            <p:cNvSpPr/>
            <p:nvPr/>
          </p:nvSpPr>
          <p:spPr bwMode="auto">
            <a:xfrm>
              <a:off x="646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520"/>
            <p:cNvSpPr/>
            <p:nvPr/>
          </p:nvSpPr>
          <p:spPr bwMode="auto">
            <a:xfrm>
              <a:off x="621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521"/>
            <p:cNvSpPr/>
            <p:nvPr/>
          </p:nvSpPr>
          <p:spPr bwMode="auto">
            <a:xfrm>
              <a:off x="6145"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522"/>
            <p:cNvSpPr/>
            <p:nvPr/>
          </p:nvSpPr>
          <p:spPr bwMode="auto">
            <a:xfrm>
              <a:off x="6316" y="4176"/>
              <a:ext cx="26" cy="92"/>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523"/>
            <p:cNvSpPr/>
            <p:nvPr/>
          </p:nvSpPr>
          <p:spPr bwMode="auto">
            <a:xfrm>
              <a:off x="6642" y="4137"/>
              <a:ext cx="39" cy="139"/>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524"/>
            <p:cNvSpPr/>
            <p:nvPr/>
          </p:nvSpPr>
          <p:spPr bwMode="auto">
            <a:xfrm>
              <a:off x="669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525"/>
            <p:cNvSpPr/>
            <p:nvPr/>
          </p:nvSpPr>
          <p:spPr bwMode="auto">
            <a:xfrm>
              <a:off x="6713" y="4162"/>
              <a:ext cx="49" cy="147"/>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526"/>
            <p:cNvSpPr/>
            <p:nvPr/>
          </p:nvSpPr>
          <p:spPr bwMode="auto">
            <a:xfrm>
              <a:off x="6778" y="4237"/>
              <a:ext cx="16" cy="81"/>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527"/>
            <p:cNvSpPr/>
            <p:nvPr/>
          </p:nvSpPr>
          <p:spPr bwMode="auto">
            <a:xfrm>
              <a:off x="6797" y="4173"/>
              <a:ext cx="26"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528"/>
            <p:cNvSpPr/>
            <p:nvPr/>
          </p:nvSpPr>
          <p:spPr bwMode="auto">
            <a:xfrm>
              <a:off x="6820" y="4165"/>
              <a:ext cx="45" cy="158"/>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529"/>
            <p:cNvSpPr/>
            <p:nvPr/>
          </p:nvSpPr>
          <p:spPr bwMode="auto">
            <a:xfrm>
              <a:off x="6770"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530"/>
            <p:cNvSpPr/>
            <p:nvPr/>
          </p:nvSpPr>
          <p:spPr bwMode="auto">
            <a:xfrm>
              <a:off x="6860" y="4165"/>
              <a:ext cx="39" cy="111"/>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531"/>
            <p:cNvSpPr/>
            <p:nvPr/>
          </p:nvSpPr>
          <p:spPr bwMode="auto">
            <a:xfrm>
              <a:off x="692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532"/>
            <p:cNvSpPr/>
            <p:nvPr/>
          </p:nvSpPr>
          <p:spPr bwMode="auto">
            <a:xfrm>
              <a:off x="7009" y="4134"/>
              <a:ext cx="34" cy="148"/>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533"/>
            <p:cNvSpPr/>
            <p:nvPr/>
          </p:nvSpPr>
          <p:spPr bwMode="auto">
            <a:xfrm>
              <a:off x="7051" y="4131"/>
              <a:ext cx="45" cy="134"/>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534"/>
            <p:cNvSpPr/>
            <p:nvPr/>
          </p:nvSpPr>
          <p:spPr bwMode="auto">
            <a:xfrm>
              <a:off x="7104"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535"/>
            <p:cNvSpPr/>
            <p:nvPr/>
          </p:nvSpPr>
          <p:spPr bwMode="auto">
            <a:xfrm>
              <a:off x="7159" y="4123"/>
              <a:ext cx="50" cy="133"/>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536"/>
            <p:cNvSpPr/>
            <p:nvPr/>
          </p:nvSpPr>
          <p:spPr bwMode="auto">
            <a:xfrm>
              <a:off x="7256"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537"/>
            <p:cNvSpPr/>
            <p:nvPr/>
          </p:nvSpPr>
          <p:spPr bwMode="auto">
            <a:xfrm>
              <a:off x="7298" y="4156"/>
              <a:ext cx="37" cy="112"/>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538"/>
            <p:cNvSpPr/>
            <p:nvPr/>
          </p:nvSpPr>
          <p:spPr bwMode="auto">
            <a:xfrm>
              <a:off x="7343"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539"/>
            <p:cNvSpPr/>
            <p:nvPr/>
          </p:nvSpPr>
          <p:spPr bwMode="auto">
            <a:xfrm>
              <a:off x="722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540"/>
            <p:cNvSpPr/>
            <p:nvPr/>
          </p:nvSpPr>
          <p:spPr bwMode="auto">
            <a:xfrm>
              <a:off x="6975" y="4173"/>
              <a:ext cx="32" cy="75"/>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541"/>
            <p:cNvSpPr/>
            <p:nvPr/>
          </p:nvSpPr>
          <p:spPr bwMode="auto">
            <a:xfrm>
              <a:off x="690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542"/>
            <p:cNvSpPr/>
            <p:nvPr/>
          </p:nvSpPr>
          <p:spPr bwMode="auto">
            <a:xfrm>
              <a:off x="7078"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543"/>
            <p:cNvSpPr/>
            <p:nvPr/>
          </p:nvSpPr>
          <p:spPr bwMode="auto">
            <a:xfrm>
              <a:off x="7406" y="4137"/>
              <a:ext cx="37" cy="139"/>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544"/>
            <p:cNvSpPr/>
            <p:nvPr/>
          </p:nvSpPr>
          <p:spPr bwMode="auto">
            <a:xfrm>
              <a:off x="7458" y="4173"/>
              <a:ext cx="21" cy="89"/>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545"/>
            <p:cNvSpPr/>
            <p:nvPr/>
          </p:nvSpPr>
          <p:spPr bwMode="auto">
            <a:xfrm>
              <a:off x="7474"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546"/>
            <p:cNvSpPr/>
            <p:nvPr/>
          </p:nvSpPr>
          <p:spPr bwMode="auto">
            <a:xfrm>
              <a:off x="7540"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547"/>
            <p:cNvSpPr/>
            <p:nvPr/>
          </p:nvSpPr>
          <p:spPr bwMode="auto">
            <a:xfrm>
              <a:off x="7558" y="4173"/>
              <a:ext cx="26" cy="111"/>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548"/>
            <p:cNvSpPr/>
            <p:nvPr/>
          </p:nvSpPr>
          <p:spPr bwMode="auto">
            <a:xfrm>
              <a:off x="758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549"/>
            <p:cNvSpPr/>
            <p:nvPr/>
          </p:nvSpPr>
          <p:spPr bwMode="auto">
            <a:xfrm>
              <a:off x="753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550"/>
            <p:cNvSpPr/>
            <p:nvPr/>
          </p:nvSpPr>
          <p:spPr bwMode="auto">
            <a:xfrm>
              <a:off x="7621"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551"/>
            <p:cNvSpPr/>
            <p:nvPr/>
          </p:nvSpPr>
          <p:spPr bwMode="auto">
            <a:xfrm>
              <a:off x="7682"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552"/>
            <p:cNvSpPr/>
            <p:nvPr/>
          </p:nvSpPr>
          <p:spPr bwMode="auto">
            <a:xfrm>
              <a:off x="-16" y="4206"/>
              <a:ext cx="7750" cy="145"/>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553"/>
            <p:cNvSpPr/>
            <p:nvPr/>
          </p:nvSpPr>
          <p:spPr bwMode="auto">
            <a:xfrm>
              <a:off x="-3" y="4206"/>
              <a:ext cx="7721" cy="101"/>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0" name="标题 1"/>
          <p:cNvSpPr>
            <a:spLocks noGrp="1"/>
          </p:cNvSpPr>
          <p:nvPr>
            <p:ph type="ctrTitle"/>
          </p:nvPr>
        </p:nvSpPr>
        <p:spPr>
          <a:xfrm>
            <a:off x="2785758" y="1994694"/>
            <a:ext cx="6691312" cy="1071563"/>
          </a:xfrm>
        </p:spPr>
        <p:txBody>
          <a:bodyPr>
            <a:normAutofit fontScale="90000"/>
          </a:bodyPr>
          <a:lstStyle/>
          <a:p>
            <a:r>
              <a:rPr lang="en-US" altLang="zh-CN" b="1" dirty="0">
                <a:solidFill>
                  <a:schemeClr val="tx2"/>
                </a:solidFill>
              </a:rPr>
              <a:t>Part 3 </a:t>
            </a:r>
            <a:br>
              <a:rPr lang="en-US" altLang="zh-CN" b="1" dirty="0">
                <a:solidFill>
                  <a:schemeClr val="tx2"/>
                </a:solidFill>
              </a:rPr>
            </a:br>
            <a:r>
              <a:rPr lang="zh-CN" altLang="en-US" b="1" dirty="0">
                <a:solidFill>
                  <a:schemeClr val="tx2"/>
                </a:solidFill>
              </a:rPr>
              <a:t>请输入文字</a:t>
            </a:r>
          </a:p>
        </p:txBody>
      </p:sp>
      <p:sp>
        <p:nvSpPr>
          <p:cNvPr id="562" name="文本框 561"/>
          <p:cNvSpPr txBox="1"/>
          <p:nvPr/>
        </p:nvSpPr>
        <p:spPr>
          <a:xfrm>
            <a:off x="2622616" y="3116462"/>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70"/>
                                        </p:tgtEl>
                                        <p:attrNameLst>
                                          <p:attrName>style.visibility</p:attrName>
                                        </p:attrNameLst>
                                      </p:cBhvr>
                                      <p:to>
                                        <p:strVal val="visible"/>
                                      </p:to>
                                    </p:set>
                                    <p:animEffect transition="in" filter="fade">
                                      <p:cBhvr>
                                        <p:cTn id="12" dur="1000"/>
                                        <p:tgtEl>
                                          <p:spTgt spid="1070"/>
                                        </p:tgtEl>
                                      </p:cBhvr>
                                    </p:animEffect>
                                    <p:anim calcmode="lin" valueType="num">
                                      <p:cBhvr>
                                        <p:cTn id="13" dur="1000" fill="hold"/>
                                        <p:tgtEl>
                                          <p:spTgt spid="1070"/>
                                        </p:tgtEl>
                                        <p:attrNameLst>
                                          <p:attrName>ppt_x</p:attrName>
                                        </p:attrNameLst>
                                      </p:cBhvr>
                                      <p:tavLst>
                                        <p:tav tm="0">
                                          <p:val>
                                            <p:strVal val="#ppt_x"/>
                                          </p:val>
                                        </p:tav>
                                        <p:tav tm="100000">
                                          <p:val>
                                            <p:strVal val="#ppt_x"/>
                                          </p:val>
                                        </p:tav>
                                      </p:tavLst>
                                    </p:anim>
                                    <p:anim calcmode="lin" valueType="num">
                                      <p:cBhvr>
                                        <p:cTn id="14" dur="1000" fill="hold"/>
                                        <p:tgtEl>
                                          <p:spTgt spid="107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62"/>
                                        </p:tgtEl>
                                        <p:attrNameLst>
                                          <p:attrName>style.visibility</p:attrName>
                                        </p:attrNameLst>
                                      </p:cBhvr>
                                      <p:to>
                                        <p:strVal val="visible"/>
                                      </p:to>
                                    </p:set>
                                    <p:animEffect transition="in" filter="fade">
                                      <p:cBhvr>
                                        <p:cTn id="18" dur="19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 grpId="0"/>
      <p:bldP spid="5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30" name="Freeform 533"/>
          <p:cNvSpPr>
            <a:spLocks noEditPoints="1"/>
          </p:cNvSpPr>
          <p:nvPr/>
        </p:nvSpPr>
        <p:spPr bwMode="auto">
          <a:xfrm>
            <a:off x="1234722" y="1363479"/>
            <a:ext cx="9787501" cy="4806259"/>
          </a:xfrm>
          <a:custGeom>
            <a:avLst/>
            <a:gdLst>
              <a:gd name="T0" fmla="*/ 817 w 3022"/>
              <a:gd name="T1" fmla="*/ 282 h 1484"/>
              <a:gd name="T2" fmla="*/ 62 w 3022"/>
              <a:gd name="T3" fmla="*/ 387 h 1484"/>
              <a:gd name="T4" fmla="*/ 884 w 3022"/>
              <a:gd name="T5" fmla="*/ 808 h 1484"/>
              <a:gd name="T6" fmla="*/ 670 w 3022"/>
              <a:gd name="T7" fmla="*/ 652 h 1484"/>
              <a:gd name="T8" fmla="*/ 900 w 3022"/>
              <a:gd name="T9" fmla="*/ 493 h 1484"/>
              <a:gd name="T10" fmla="*/ 998 w 3022"/>
              <a:gd name="T11" fmla="*/ 397 h 1484"/>
              <a:gd name="T12" fmla="*/ 910 w 3022"/>
              <a:gd name="T13" fmla="*/ 300 h 1484"/>
              <a:gd name="T14" fmla="*/ 692 w 3022"/>
              <a:gd name="T15" fmla="*/ 310 h 1484"/>
              <a:gd name="T16" fmla="*/ 835 w 3022"/>
              <a:gd name="T17" fmla="*/ 214 h 1484"/>
              <a:gd name="T18" fmla="*/ 948 w 3022"/>
              <a:gd name="T19" fmla="*/ 282 h 1484"/>
              <a:gd name="T20" fmla="*/ 789 w 3022"/>
              <a:gd name="T21" fmla="*/ 143 h 1484"/>
              <a:gd name="T22" fmla="*/ 675 w 3022"/>
              <a:gd name="T23" fmla="*/ 176 h 1484"/>
              <a:gd name="T24" fmla="*/ 647 w 3022"/>
              <a:gd name="T25" fmla="*/ 159 h 1484"/>
              <a:gd name="T26" fmla="*/ 473 w 3022"/>
              <a:gd name="T27" fmla="*/ 125 h 1484"/>
              <a:gd name="T28" fmla="*/ 428 w 3022"/>
              <a:gd name="T29" fmla="*/ 197 h 1484"/>
              <a:gd name="T30" fmla="*/ 76 w 3022"/>
              <a:gd name="T31" fmla="*/ 215 h 1484"/>
              <a:gd name="T32" fmla="*/ 129 w 3022"/>
              <a:gd name="T33" fmla="*/ 335 h 1484"/>
              <a:gd name="T34" fmla="*/ 355 w 3022"/>
              <a:gd name="T35" fmla="*/ 351 h 1484"/>
              <a:gd name="T36" fmla="*/ 567 w 3022"/>
              <a:gd name="T37" fmla="*/ 685 h 1484"/>
              <a:gd name="T38" fmla="*/ 827 w 3022"/>
              <a:gd name="T39" fmla="*/ 850 h 1484"/>
              <a:gd name="T40" fmla="*/ 861 w 3022"/>
              <a:gd name="T41" fmla="*/ 1342 h 1484"/>
              <a:gd name="T42" fmla="*/ 943 w 3022"/>
              <a:gd name="T43" fmla="*/ 1339 h 1484"/>
              <a:gd name="T44" fmla="*/ 827 w 3022"/>
              <a:gd name="T45" fmla="*/ 464 h 1484"/>
              <a:gd name="T46" fmla="*/ 754 w 3022"/>
              <a:gd name="T47" fmla="*/ 456 h 1484"/>
              <a:gd name="T48" fmla="*/ 120 w 3022"/>
              <a:gd name="T49" fmla="*/ 262 h 1484"/>
              <a:gd name="T50" fmla="*/ 640 w 3022"/>
              <a:gd name="T51" fmla="*/ 183 h 1484"/>
              <a:gd name="T52" fmla="*/ 2720 w 3022"/>
              <a:gd name="T53" fmla="*/ 1350 h 1484"/>
              <a:gd name="T54" fmla="*/ 2740 w 3022"/>
              <a:gd name="T55" fmla="*/ 977 h 1484"/>
              <a:gd name="T56" fmla="*/ 2626 w 3022"/>
              <a:gd name="T57" fmla="*/ 1035 h 1484"/>
              <a:gd name="T58" fmla="*/ 2552 w 3022"/>
              <a:gd name="T59" fmla="*/ 1246 h 1484"/>
              <a:gd name="T60" fmla="*/ 2554 w 3022"/>
              <a:gd name="T61" fmla="*/ 991 h 1484"/>
              <a:gd name="T62" fmla="*/ 2955 w 3022"/>
              <a:gd name="T63" fmla="*/ 1325 h 1484"/>
              <a:gd name="T64" fmla="*/ 2541 w 3022"/>
              <a:gd name="T65" fmla="*/ 925 h 1484"/>
              <a:gd name="T66" fmla="*/ 2800 w 3022"/>
              <a:gd name="T67" fmla="*/ 187 h 1484"/>
              <a:gd name="T68" fmla="*/ 2464 w 3022"/>
              <a:gd name="T69" fmla="*/ 161 h 1484"/>
              <a:gd name="T70" fmla="*/ 2121 w 3022"/>
              <a:gd name="T71" fmla="*/ 173 h 1484"/>
              <a:gd name="T72" fmla="*/ 1887 w 3022"/>
              <a:gd name="T73" fmla="*/ 213 h 1484"/>
              <a:gd name="T74" fmla="*/ 1434 w 3022"/>
              <a:gd name="T75" fmla="*/ 321 h 1484"/>
              <a:gd name="T76" fmla="*/ 1409 w 3022"/>
              <a:gd name="T77" fmla="*/ 500 h 1484"/>
              <a:gd name="T78" fmla="*/ 1568 w 3022"/>
              <a:gd name="T79" fmla="*/ 872 h 1484"/>
              <a:gd name="T80" fmla="*/ 1838 w 3022"/>
              <a:gd name="T81" fmla="*/ 1034 h 1484"/>
              <a:gd name="T82" fmla="*/ 1921 w 3022"/>
              <a:gd name="T83" fmla="*/ 647 h 1484"/>
              <a:gd name="T84" fmla="*/ 2173 w 3022"/>
              <a:gd name="T85" fmla="*/ 814 h 1484"/>
              <a:gd name="T86" fmla="*/ 2367 w 3022"/>
              <a:gd name="T87" fmla="*/ 813 h 1484"/>
              <a:gd name="T88" fmla="*/ 2522 w 3022"/>
              <a:gd name="T89" fmla="*/ 522 h 1484"/>
              <a:gd name="T90" fmla="*/ 2710 w 3022"/>
              <a:gd name="T91" fmla="*/ 370 h 1484"/>
              <a:gd name="T92" fmla="*/ 2876 w 3022"/>
              <a:gd name="T93" fmla="*/ 322 h 1484"/>
              <a:gd name="T94" fmla="*/ 1731 w 3022"/>
              <a:gd name="T95" fmla="*/ 496 h 1484"/>
              <a:gd name="T96" fmla="*/ 1682 w 3022"/>
              <a:gd name="T97" fmla="*/ 321 h 1484"/>
              <a:gd name="T98" fmla="*/ 1776 w 3022"/>
              <a:gd name="T99" fmla="*/ 914 h 1484"/>
              <a:gd name="T100" fmla="*/ 1492 w 3022"/>
              <a:gd name="T101" fmla="*/ 516 h 1484"/>
              <a:gd name="T102" fmla="*/ 1767 w 3022"/>
              <a:gd name="T103" fmla="*/ 553 h 1484"/>
              <a:gd name="T104" fmla="*/ 1886 w 3022"/>
              <a:gd name="T105" fmla="*/ 462 h 1484"/>
              <a:gd name="T106" fmla="*/ 1290 w 3022"/>
              <a:gd name="T107" fmla="*/ 173 h 1484"/>
              <a:gd name="T108" fmla="*/ 1026 w 3022"/>
              <a:gd name="T109" fmla="*/ 57 h 1484"/>
              <a:gd name="T110" fmla="*/ 1017 w 3022"/>
              <a:gd name="T111" fmla="*/ 221 h 1484"/>
              <a:gd name="T112" fmla="*/ 1263 w 3022"/>
              <a:gd name="T113" fmla="*/ 177 h 1484"/>
              <a:gd name="T114" fmla="*/ 1911 w 3022"/>
              <a:gd name="T115" fmla="*/ 1036 h 1484"/>
              <a:gd name="T116" fmla="*/ 814 w 3022"/>
              <a:gd name="T117" fmla="*/ 696 h 1484"/>
              <a:gd name="T118" fmla="*/ 2320 w 3022"/>
              <a:gd name="T119" fmla="*/ 864 h 1484"/>
              <a:gd name="T120" fmla="*/ 2624 w 3022"/>
              <a:gd name="T121" fmla="*/ 586 h 1484"/>
              <a:gd name="T122" fmla="*/ 2482 w 3022"/>
              <a:gd name="T123" fmla="*/ 947 h 1484"/>
              <a:gd name="T124" fmla="*/ 2532 w 3022"/>
              <a:gd name="T125" fmla="*/ 762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2" h="1484">
                <a:moveTo>
                  <a:pt x="1926" y="192"/>
                </a:moveTo>
                <a:cubicBezTo>
                  <a:pt x="1932" y="194"/>
                  <a:pt x="1940" y="195"/>
                  <a:pt x="1947" y="200"/>
                </a:cubicBezTo>
                <a:cubicBezTo>
                  <a:pt x="1952" y="203"/>
                  <a:pt x="1958" y="205"/>
                  <a:pt x="1964" y="205"/>
                </a:cubicBezTo>
                <a:cubicBezTo>
                  <a:pt x="1964" y="205"/>
                  <a:pt x="1964" y="205"/>
                  <a:pt x="1964" y="205"/>
                </a:cubicBezTo>
                <a:cubicBezTo>
                  <a:pt x="1969" y="205"/>
                  <a:pt x="1973" y="204"/>
                  <a:pt x="1977" y="200"/>
                </a:cubicBezTo>
                <a:cubicBezTo>
                  <a:pt x="1979" y="197"/>
                  <a:pt x="1980" y="194"/>
                  <a:pt x="1980" y="192"/>
                </a:cubicBezTo>
                <a:cubicBezTo>
                  <a:pt x="1980" y="189"/>
                  <a:pt x="1979" y="186"/>
                  <a:pt x="1978" y="184"/>
                </a:cubicBezTo>
                <a:cubicBezTo>
                  <a:pt x="1976" y="182"/>
                  <a:pt x="1975" y="180"/>
                  <a:pt x="1972" y="179"/>
                </a:cubicBezTo>
                <a:cubicBezTo>
                  <a:pt x="1972" y="179"/>
                  <a:pt x="1972" y="179"/>
                  <a:pt x="1972" y="179"/>
                </a:cubicBezTo>
                <a:cubicBezTo>
                  <a:pt x="1972" y="179"/>
                  <a:pt x="1972" y="179"/>
                  <a:pt x="1972" y="178"/>
                </a:cubicBezTo>
                <a:cubicBezTo>
                  <a:pt x="1972" y="177"/>
                  <a:pt x="1972" y="175"/>
                  <a:pt x="1977" y="172"/>
                </a:cubicBezTo>
                <a:cubicBezTo>
                  <a:pt x="1986" y="166"/>
                  <a:pt x="1996" y="159"/>
                  <a:pt x="2005" y="157"/>
                </a:cubicBezTo>
                <a:cubicBezTo>
                  <a:pt x="2011" y="156"/>
                  <a:pt x="2021" y="156"/>
                  <a:pt x="2030" y="156"/>
                </a:cubicBezTo>
                <a:cubicBezTo>
                  <a:pt x="2037" y="156"/>
                  <a:pt x="2045" y="156"/>
                  <a:pt x="2048" y="157"/>
                </a:cubicBezTo>
                <a:cubicBezTo>
                  <a:pt x="2049" y="158"/>
                  <a:pt x="2050" y="158"/>
                  <a:pt x="2051" y="158"/>
                </a:cubicBezTo>
                <a:cubicBezTo>
                  <a:pt x="2057" y="158"/>
                  <a:pt x="2062" y="154"/>
                  <a:pt x="2067" y="150"/>
                </a:cubicBezTo>
                <a:cubicBezTo>
                  <a:pt x="2071" y="146"/>
                  <a:pt x="2075" y="142"/>
                  <a:pt x="2077" y="138"/>
                </a:cubicBezTo>
                <a:cubicBezTo>
                  <a:pt x="2078" y="137"/>
                  <a:pt x="2078" y="136"/>
                  <a:pt x="2078" y="134"/>
                </a:cubicBezTo>
                <a:cubicBezTo>
                  <a:pt x="2078" y="131"/>
                  <a:pt x="2076" y="129"/>
                  <a:pt x="2074" y="127"/>
                </a:cubicBezTo>
                <a:cubicBezTo>
                  <a:pt x="2071" y="126"/>
                  <a:pt x="2068" y="126"/>
                  <a:pt x="2066" y="126"/>
                </a:cubicBezTo>
                <a:cubicBezTo>
                  <a:pt x="2062" y="126"/>
                  <a:pt x="2057" y="127"/>
                  <a:pt x="2055" y="131"/>
                </a:cubicBezTo>
                <a:cubicBezTo>
                  <a:pt x="2055" y="132"/>
                  <a:pt x="2048" y="134"/>
                  <a:pt x="2041" y="134"/>
                </a:cubicBezTo>
                <a:cubicBezTo>
                  <a:pt x="2036" y="134"/>
                  <a:pt x="2031" y="133"/>
                  <a:pt x="2030" y="133"/>
                </a:cubicBezTo>
                <a:cubicBezTo>
                  <a:pt x="2029" y="132"/>
                  <a:pt x="2028" y="132"/>
                  <a:pt x="2027" y="132"/>
                </a:cubicBezTo>
                <a:cubicBezTo>
                  <a:pt x="2022" y="132"/>
                  <a:pt x="2012" y="134"/>
                  <a:pt x="2003" y="136"/>
                </a:cubicBezTo>
                <a:cubicBezTo>
                  <a:pt x="1994" y="138"/>
                  <a:pt x="1985" y="139"/>
                  <a:pt x="1982" y="139"/>
                </a:cubicBezTo>
                <a:cubicBezTo>
                  <a:pt x="1977" y="140"/>
                  <a:pt x="1973" y="143"/>
                  <a:pt x="1971" y="146"/>
                </a:cubicBezTo>
                <a:cubicBezTo>
                  <a:pt x="1968" y="150"/>
                  <a:pt x="1965" y="153"/>
                  <a:pt x="1961" y="155"/>
                </a:cubicBezTo>
                <a:cubicBezTo>
                  <a:pt x="1950" y="161"/>
                  <a:pt x="1937" y="168"/>
                  <a:pt x="1932" y="171"/>
                </a:cubicBezTo>
                <a:cubicBezTo>
                  <a:pt x="1926" y="174"/>
                  <a:pt x="1923" y="180"/>
                  <a:pt x="1922" y="186"/>
                </a:cubicBezTo>
                <a:cubicBezTo>
                  <a:pt x="1922" y="188"/>
                  <a:pt x="1923" y="191"/>
                  <a:pt x="1926" y="192"/>
                </a:cubicBezTo>
                <a:moveTo>
                  <a:pt x="606" y="124"/>
                </a:moveTo>
                <a:cubicBezTo>
                  <a:pt x="611" y="124"/>
                  <a:pt x="619" y="123"/>
                  <a:pt x="622" y="123"/>
                </a:cubicBezTo>
                <a:cubicBezTo>
                  <a:pt x="622" y="123"/>
                  <a:pt x="622" y="123"/>
                  <a:pt x="622" y="123"/>
                </a:cubicBezTo>
                <a:cubicBezTo>
                  <a:pt x="622" y="123"/>
                  <a:pt x="623" y="124"/>
                  <a:pt x="623" y="126"/>
                </a:cubicBezTo>
                <a:cubicBezTo>
                  <a:pt x="625" y="128"/>
                  <a:pt x="628" y="129"/>
                  <a:pt x="631" y="130"/>
                </a:cubicBezTo>
                <a:cubicBezTo>
                  <a:pt x="638" y="131"/>
                  <a:pt x="641" y="132"/>
                  <a:pt x="645" y="132"/>
                </a:cubicBezTo>
                <a:cubicBezTo>
                  <a:pt x="645" y="132"/>
                  <a:pt x="645" y="132"/>
                  <a:pt x="645" y="132"/>
                </a:cubicBezTo>
                <a:cubicBezTo>
                  <a:pt x="647" y="132"/>
                  <a:pt x="649" y="131"/>
                  <a:pt x="650" y="130"/>
                </a:cubicBezTo>
                <a:cubicBezTo>
                  <a:pt x="651" y="128"/>
                  <a:pt x="651" y="127"/>
                  <a:pt x="651" y="125"/>
                </a:cubicBezTo>
                <a:cubicBezTo>
                  <a:pt x="651" y="122"/>
                  <a:pt x="650" y="117"/>
                  <a:pt x="647" y="114"/>
                </a:cubicBezTo>
                <a:cubicBezTo>
                  <a:pt x="646" y="111"/>
                  <a:pt x="645" y="110"/>
                  <a:pt x="643" y="108"/>
                </a:cubicBezTo>
                <a:cubicBezTo>
                  <a:pt x="641" y="107"/>
                  <a:pt x="639" y="106"/>
                  <a:pt x="634" y="105"/>
                </a:cubicBezTo>
                <a:cubicBezTo>
                  <a:pt x="628" y="103"/>
                  <a:pt x="622" y="102"/>
                  <a:pt x="616" y="102"/>
                </a:cubicBezTo>
                <a:cubicBezTo>
                  <a:pt x="614" y="102"/>
                  <a:pt x="612" y="102"/>
                  <a:pt x="610" y="102"/>
                </a:cubicBezTo>
                <a:cubicBezTo>
                  <a:pt x="608" y="103"/>
                  <a:pt x="604" y="102"/>
                  <a:pt x="601" y="103"/>
                </a:cubicBezTo>
                <a:cubicBezTo>
                  <a:pt x="597" y="104"/>
                  <a:pt x="594" y="107"/>
                  <a:pt x="593" y="112"/>
                </a:cubicBezTo>
                <a:cubicBezTo>
                  <a:pt x="593" y="113"/>
                  <a:pt x="593" y="113"/>
                  <a:pt x="593" y="114"/>
                </a:cubicBezTo>
                <a:cubicBezTo>
                  <a:pt x="593" y="121"/>
                  <a:pt x="600" y="124"/>
                  <a:pt x="606" y="124"/>
                </a:cubicBezTo>
                <a:moveTo>
                  <a:pt x="811" y="280"/>
                </a:moveTo>
                <a:cubicBezTo>
                  <a:pt x="810" y="280"/>
                  <a:pt x="808" y="280"/>
                  <a:pt x="807" y="281"/>
                </a:cubicBezTo>
                <a:cubicBezTo>
                  <a:pt x="804" y="282"/>
                  <a:pt x="801" y="284"/>
                  <a:pt x="801" y="288"/>
                </a:cubicBezTo>
                <a:cubicBezTo>
                  <a:pt x="802" y="293"/>
                  <a:pt x="806" y="295"/>
                  <a:pt x="811" y="295"/>
                </a:cubicBezTo>
                <a:cubicBezTo>
                  <a:pt x="812" y="295"/>
                  <a:pt x="813" y="295"/>
                  <a:pt x="814" y="295"/>
                </a:cubicBezTo>
                <a:cubicBezTo>
                  <a:pt x="817" y="293"/>
                  <a:pt x="819" y="290"/>
                  <a:pt x="819" y="288"/>
                </a:cubicBezTo>
                <a:cubicBezTo>
                  <a:pt x="819" y="286"/>
                  <a:pt x="818" y="284"/>
                  <a:pt x="817" y="282"/>
                </a:cubicBezTo>
                <a:cubicBezTo>
                  <a:pt x="815" y="281"/>
                  <a:pt x="813" y="280"/>
                  <a:pt x="811" y="280"/>
                </a:cubicBezTo>
                <a:moveTo>
                  <a:pt x="926" y="720"/>
                </a:moveTo>
                <a:cubicBezTo>
                  <a:pt x="920" y="721"/>
                  <a:pt x="919" y="726"/>
                  <a:pt x="919" y="730"/>
                </a:cubicBezTo>
                <a:cubicBezTo>
                  <a:pt x="919" y="733"/>
                  <a:pt x="919" y="735"/>
                  <a:pt x="921" y="737"/>
                </a:cubicBezTo>
                <a:cubicBezTo>
                  <a:pt x="922" y="739"/>
                  <a:pt x="924" y="741"/>
                  <a:pt x="928" y="741"/>
                </a:cubicBezTo>
                <a:cubicBezTo>
                  <a:pt x="928" y="741"/>
                  <a:pt x="928" y="741"/>
                  <a:pt x="928" y="741"/>
                </a:cubicBezTo>
                <a:cubicBezTo>
                  <a:pt x="929" y="741"/>
                  <a:pt x="930" y="741"/>
                  <a:pt x="931" y="741"/>
                </a:cubicBezTo>
                <a:cubicBezTo>
                  <a:pt x="935" y="739"/>
                  <a:pt x="938" y="735"/>
                  <a:pt x="938" y="731"/>
                </a:cubicBezTo>
                <a:cubicBezTo>
                  <a:pt x="937" y="726"/>
                  <a:pt x="934" y="720"/>
                  <a:pt x="928" y="719"/>
                </a:cubicBezTo>
                <a:cubicBezTo>
                  <a:pt x="927" y="719"/>
                  <a:pt x="927" y="719"/>
                  <a:pt x="926" y="720"/>
                </a:cubicBezTo>
                <a:cubicBezTo>
                  <a:pt x="926" y="720"/>
                  <a:pt x="926" y="720"/>
                  <a:pt x="926" y="720"/>
                </a:cubicBezTo>
                <a:moveTo>
                  <a:pt x="34" y="382"/>
                </a:moveTo>
                <a:cubicBezTo>
                  <a:pt x="32" y="381"/>
                  <a:pt x="24" y="378"/>
                  <a:pt x="24" y="378"/>
                </a:cubicBezTo>
                <a:cubicBezTo>
                  <a:pt x="23" y="377"/>
                  <a:pt x="23" y="377"/>
                  <a:pt x="23" y="377"/>
                </a:cubicBezTo>
                <a:cubicBezTo>
                  <a:pt x="21" y="377"/>
                  <a:pt x="19" y="377"/>
                  <a:pt x="17" y="377"/>
                </a:cubicBezTo>
                <a:cubicBezTo>
                  <a:pt x="13" y="377"/>
                  <a:pt x="10" y="377"/>
                  <a:pt x="7" y="378"/>
                </a:cubicBezTo>
                <a:cubicBezTo>
                  <a:pt x="5" y="379"/>
                  <a:pt x="2" y="380"/>
                  <a:pt x="1" y="383"/>
                </a:cubicBezTo>
                <a:cubicBezTo>
                  <a:pt x="0" y="384"/>
                  <a:pt x="0" y="385"/>
                  <a:pt x="0" y="385"/>
                </a:cubicBezTo>
                <a:cubicBezTo>
                  <a:pt x="0" y="388"/>
                  <a:pt x="2" y="390"/>
                  <a:pt x="3" y="391"/>
                </a:cubicBezTo>
                <a:cubicBezTo>
                  <a:pt x="7" y="393"/>
                  <a:pt x="13" y="394"/>
                  <a:pt x="18" y="394"/>
                </a:cubicBezTo>
                <a:cubicBezTo>
                  <a:pt x="21" y="394"/>
                  <a:pt x="25" y="393"/>
                  <a:pt x="29" y="392"/>
                </a:cubicBezTo>
                <a:cubicBezTo>
                  <a:pt x="30" y="392"/>
                  <a:pt x="32" y="391"/>
                  <a:pt x="33" y="390"/>
                </a:cubicBezTo>
                <a:cubicBezTo>
                  <a:pt x="34" y="390"/>
                  <a:pt x="34" y="390"/>
                  <a:pt x="35" y="389"/>
                </a:cubicBezTo>
                <a:cubicBezTo>
                  <a:pt x="35" y="389"/>
                  <a:pt x="37" y="389"/>
                  <a:pt x="37" y="386"/>
                </a:cubicBezTo>
                <a:cubicBezTo>
                  <a:pt x="37" y="383"/>
                  <a:pt x="35" y="382"/>
                  <a:pt x="34" y="382"/>
                </a:cubicBezTo>
                <a:moveTo>
                  <a:pt x="889" y="708"/>
                </a:moveTo>
                <a:cubicBezTo>
                  <a:pt x="884" y="708"/>
                  <a:pt x="880" y="709"/>
                  <a:pt x="877" y="709"/>
                </a:cubicBezTo>
                <a:cubicBezTo>
                  <a:pt x="873" y="711"/>
                  <a:pt x="869" y="714"/>
                  <a:pt x="865" y="718"/>
                </a:cubicBezTo>
                <a:cubicBezTo>
                  <a:pt x="862" y="721"/>
                  <a:pt x="858" y="724"/>
                  <a:pt x="858" y="724"/>
                </a:cubicBezTo>
                <a:cubicBezTo>
                  <a:pt x="857" y="725"/>
                  <a:pt x="857" y="727"/>
                  <a:pt x="858" y="728"/>
                </a:cubicBezTo>
                <a:cubicBezTo>
                  <a:pt x="858" y="729"/>
                  <a:pt x="859" y="730"/>
                  <a:pt x="860" y="731"/>
                </a:cubicBezTo>
                <a:cubicBezTo>
                  <a:pt x="861" y="731"/>
                  <a:pt x="868" y="732"/>
                  <a:pt x="874" y="732"/>
                </a:cubicBezTo>
                <a:cubicBezTo>
                  <a:pt x="877" y="732"/>
                  <a:pt x="879" y="735"/>
                  <a:pt x="884" y="738"/>
                </a:cubicBezTo>
                <a:cubicBezTo>
                  <a:pt x="886" y="739"/>
                  <a:pt x="888" y="739"/>
                  <a:pt x="889" y="739"/>
                </a:cubicBezTo>
                <a:cubicBezTo>
                  <a:pt x="892" y="739"/>
                  <a:pt x="895" y="738"/>
                  <a:pt x="898" y="737"/>
                </a:cubicBezTo>
                <a:cubicBezTo>
                  <a:pt x="899" y="736"/>
                  <a:pt x="900" y="736"/>
                  <a:pt x="901" y="735"/>
                </a:cubicBezTo>
                <a:cubicBezTo>
                  <a:pt x="901" y="735"/>
                  <a:pt x="901" y="735"/>
                  <a:pt x="901" y="735"/>
                </a:cubicBezTo>
                <a:cubicBezTo>
                  <a:pt x="901" y="736"/>
                  <a:pt x="902" y="736"/>
                  <a:pt x="902" y="737"/>
                </a:cubicBezTo>
                <a:cubicBezTo>
                  <a:pt x="903" y="737"/>
                  <a:pt x="904" y="739"/>
                  <a:pt x="907" y="739"/>
                </a:cubicBezTo>
                <a:cubicBezTo>
                  <a:pt x="910" y="739"/>
                  <a:pt x="911" y="737"/>
                  <a:pt x="912" y="736"/>
                </a:cubicBezTo>
                <a:cubicBezTo>
                  <a:pt x="912" y="734"/>
                  <a:pt x="912" y="733"/>
                  <a:pt x="912" y="731"/>
                </a:cubicBezTo>
                <a:cubicBezTo>
                  <a:pt x="913" y="730"/>
                  <a:pt x="913" y="730"/>
                  <a:pt x="913" y="729"/>
                </a:cubicBezTo>
                <a:cubicBezTo>
                  <a:pt x="912" y="716"/>
                  <a:pt x="902" y="710"/>
                  <a:pt x="895" y="709"/>
                </a:cubicBezTo>
                <a:cubicBezTo>
                  <a:pt x="893" y="708"/>
                  <a:pt x="891" y="708"/>
                  <a:pt x="889" y="708"/>
                </a:cubicBezTo>
                <a:moveTo>
                  <a:pt x="80" y="359"/>
                </a:moveTo>
                <a:cubicBezTo>
                  <a:pt x="80" y="359"/>
                  <a:pt x="80" y="359"/>
                  <a:pt x="80" y="359"/>
                </a:cubicBezTo>
                <a:cubicBezTo>
                  <a:pt x="79" y="358"/>
                  <a:pt x="78" y="358"/>
                  <a:pt x="76" y="358"/>
                </a:cubicBezTo>
                <a:cubicBezTo>
                  <a:pt x="73" y="358"/>
                  <a:pt x="71" y="360"/>
                  <a:pt x="70" y="362"/>
                </a:cubicBezTo>
                <a:cubicBezTo>
                  <a:pt x="69" y="365"/>
                  <a:pt x="69" y="367"/>
                  <a:pt x="68" y="369"/>
                </a:cubicBezTo>
                <a:cubicBezTo>
                  <a:pt x="67" y="371"/>
                  <a:pt x="67" y="371"/>
                  <a:pt x="67" y="371"/>
                </a:cubicBezTo>
                <a:cubicBezTo>
                  <a:pt x="63" y="372"/>
                  <a:pt x="60" y="373"/>
                  <a:pt x="58" y="375"/>
                </a:cubicBezTo>
                <a:cubicBezTo>
                  <a:pt x="56" y="375"/>
                  <a:pt x="55" y="376"/>
                  <a:pt x="54" y="377"/>
                </a:cubicBezTo>
                <a:cubicBezTo>
                  <a:pt x="53" y="378"/>
                  <a:pt x="52" y="379"/>
                  <a:pt x="52" y="381"/>
                </a:cubicBezTo>
                <a:cubicBezTo>
                  <a:pt x="52" y="383"/>
                  <a:pt x="53" y="384"/>
                  <a:pt x="53" y="385"/>
                </a:cubicBezTo>
                <a:cubicBezTo>
                  <a:pt x="54" y="386"/>
                  <a:pt x="55" y="386"/>
                  <a:pt x="56" y="387"/>
                </a:cubicBezTo>
                <a:cubicBezTo>
                  <a:pt x="58" y="387"/>
                  <a:pt x="60" y="387"/>
                  <a:pt x="62" y="387"/>
                </a:cubicBezTo>
                <a:cubicBezTo>
                  <a:pt x="66" y="387"/>
                  <a:pt x="69" y="387"/>
                  <a:pt x="73" y="386"/>
                </a:cubicBezTo>
                <a:cubicBezTo>
                  <a:pt x="76" y="385"/>
                  <a:pt x="78" y="385"/>
                  <a:pt x="81" y="381"/>
                </a:cubicBezTo>
                <a:cubicBezTo>
                  <a:pt x="82" y="379"/>
                  <a:pt x="82" y="378"/>
                  <a:pt x="82" y="375"/>
                </a:cubicBezTo>
                <a:cubicBezTo>
                  <a:pt x="83" y="372"/>
                  <a:pt x="83" y="370"/>
                  <a:pt x="83" y="367"/>
                </a:cubicBezTo>
                <a:cubicBezTo>
                  <a:pt x="83" y="366"/>
                  <a:pt x="83" y="364"/>
                  <a:pt x="83" y="363"/>
                </a:cubicBezTo>
                <a:cubicBezTo>
                  <a:pt x="82" y="362"/>
                  <a:pt x="82" y="360"/>
                  <a:pt x="80" y="359"/>
                </a:cubicBezTo>
                <a:moveTo>
                  <a:pt x="1185" y="961"/>
                </a:moveTo>
                <a:cubicBezTo>
                  <a:pt x="1178" y="958"/>
                  <a:pt x="1169" y="956"/>
                  <a:pt x="1166" y="952"/>
                </a:cubicBezTo>
                <a:cubicBezTo>
                  <a:pt x="1164" y="948"/>
                  <a:pt x="1160" y="944"/>
                  <a:pt x="1156" y="942"/>
                </a:cubicBezTo>
                <a:cubicBezTo>
                  <a:pt x="1152" y="939"/>
                  <a:pt x="1147" y="938"/>
                  <a:pt x="1143" y="938"/>
                </a:cubicBezTo>
                <a:cubicBezTo>
                  <a:pt x="1143" y="938"/>
                  <a:pt x="1142" y="938"/>
                  <a:pt x="1140" y="938"/>
                </a:cubicBezTo>
                <a:cubicBezTo>
                  <a:pt x="1138" y="939"/>
                  <a:pt x="1136" y="940"/>
                  <a:pt x="1133" y="940"/>
                </a:cubicBezTo>
                <a:cubicBezTo>
                  <a:pt x="1131" y="940"/>
                  <a:pt x="1129" y="939"/>
                  <a:pt x="1127" y="938"/>
                </a:cubicBezTo>
                <a:cubicBezTo>
                  <a:pt x="1121" y="933"/>
                  <a:pt x="1111" y="928"/>
                  <a:pt x="1108" y="925"/>
                </a:cubicBezTo>
                <a:cubicBezTo>
                  <a:pt x="1103" y="920"/>
                  <a:pt x="1094" y="918"/>
                  <a:pt x="1089" y="918"/>
                </a:cubicBezTo>
                <a:cubicBezTo>
                  <a:pt x="1088" y="918"/>
                  <a:pt x="1088" y="918"/>
                  <a:pt x="1085" y="917"/>
                </a:cubicBezTo>
                <a:cubicBezTo>
                  <a:pt x="1084" y="917"/>
                  <a:pt x="1082" y="918"/>
                  <a:pt x="1081" y="919"/>
                </a:cubicBezTo>
                <a:cubicBezTo>
                  <a:pt x="1081" y="916"/>
                  <a:pt x="1080" y="914"/>
                  <a:pt x="1078" y="912"/>
                </a:cubicBezTo>
                <a:cubicBezTo>
                  <a:pt x="1076" y="911"/>
                  <a:pt x="1073" y="910"/>
                  <a:pt x="1070" y="910"/>
                </a:cubicBezTo>
                <a:cubicBezTo>
                  <a:pt x="1070" y="910"/>
                  <a:pt x="1070" y="910"/>
                  <a:pt x="1070" y="910"/>
                </a:cubicBezTo>
                <a:cubicBezTo>
                  <a:pt x="1071" y="908"/>
                  <a:pt x="1073" y="907"/>
                  <a:pt x="1073" y="904"/>
                </a:cubicBezTo>
                <a:cubicBezTo>
                  <a:pt x="1073" y="901"/>
                  <a:pt x="1073" y="898"/>
                  <a:pt x="1071" y="895"/>
                </a:cubicBezTo>
                <a:cubicBezTo>
                  <a:pt x="1070" y="891"/>
                  <a:pt x="1067" y="887"/>
                  <a:pt x="1062" y="887"/>
                </a:cubicBezTo>
                <a:cubicBezTo>
                  <a:pt x="1062" y="887"/>
                  <a:pt x="1062" y="887"/>
                  <a:pt x="1062" y="887"/>
                </a:cubicBezTo>
                <a:cubicBezTo>
                  <a:pt x="1062" y="887"/>
                  <a:pt x="1062" y="887"/>
                  <a:pt x="1062" y="887"/>
                </a:cubicBezTo>
                <a:cubicBezTo>
                  <a:pt x="1060" y="886"/>
                  <a:pt x="1059" y="878"/>
                  <a:pt x="1052" y="869"/>
                </a:cubicBezTo>
                <a:cubicBezTo>
                  <a:pt x="1044" y="858"/>
                  <a:pt x="1034" y="851"/>
                  <a:pt x="1024" y="850"/>
                </a:cubicBezTo>
                <a:cubicBezTo>
                  <a:pt x="1023" y="850"/>
                  <a:pt x="1021" y="851"/>
                  <a:pt x="1020" y="851"/>
                </a:cubicBezTo>
                <a:cubicBezTo>
                  <a:pt x="1016" y="852"/>
                  <a:pt x="1013" y="852"/>
                  <a:pt x="1011" y="852"/>
                </a:cubicBezTo>
                <a:cubicBezTo>
                  <a:pt x="1008" y="852"/>
                  <a:pt x="1007" y="852"/>
                  <a:pt x="1005" y="848"/>
                </a:cubicBezTo>
                <a:cubicBezTo>
                  <a:pt x="1000" y="837"/>
                  <a:pt x="994" y="835"/>
                  <a:pt x="993" y="831"/>
                </a:cubicBezTo>
                <a:cubicBezTo>
                  <a:pt x="991" y="828"/>
                  <a:pt x="987" y="827"/>
                  <a:pt x="985" y="827"/>
                </a:cubicBezTo>
                <a:cubicBezTo>
                  <a:pt x="982" y="827"/>
                  <a:pt x="980" y="827"/>
                  <a:pt x="979" y="827"/>
                </a:cubicBezTo>
                <a:cubicBezTo>
                  <a:pt x="978" y="825"/>
                  <a:pt x="978" y="825"/>
                  <a:pt x="978" y="825"/>
                </a:cubicBezTo>
                <a:cubicBezTo>
                  <a:pt x="977" y="824"/>
                  <a:pt x="975" y="824"/>
                  <a:pt x="974" y="824"/>
                </a:cubicBezTo>
                <a:cubicBezTo>
                  <a:pt x="978" y="817"/>
                  <a:pt x="980" y="808"/>
                  <a:pt x="980" y="803"/>
                </a:cubicBezTo>
                <a:cubicBezTo>
                  <a:pt x="980" y="802"/>
                  <a:pt x="980" y="801"/>
                  <a:pt x="980" y="800"/>
                </a:cubicBezTo>
                <a:cubicBezTo>
                  <a:pt x="980" y="800"/>
                  <a:pt x="980" y="799"/>
                  <a:pt x="979" y="799"/>
                </a:cubicBezTo>
                <a:cubicBezTo>
                  <a:pt x="978" y="798"/>
                  <a:pt x="977" y="797"/>
                  <a:pt x="976" y="797"/>
                </a:cubicBezTo>
                <a:cubicBezTo>
                  <a:pt x="975" y="797"/>
                  <a:pt x="974" y="797"/>
                  <a:pt x="974" y="798"/>
                </a:cubicBezTo>
                <a:cubicBezTo>
                  <a:pt x="972" y="799"/>
                  <a:pt x="971" y="800"/>
                  <a:pt x="971" y="801"/>
                </a:cubicBezTo>
                <a:cubicBezTo>
                  <a:pt x="969" y="803"/>
                  <a:pt x="968" y="806"/>
                  <a:pt x="967" y="808"/>
                </a:cubicBezTo>
                <a:cubicBezTo>
                  <a:pt x="967" y="808"/>
                  <a:pt x="967" y="808"/>
                  <a:pt x="967" y="808"/>
                </a:cubicBezTo>
                <a:cubicBezTo>
                  <a:pt x="966" y="807"/>
                  <a:pt x="964" y="805"/>
                  <a:pt x="961" y="802"/>
                </a:cubicBezTo>
                <a:cubicBezTo>
                  <a:pt x="957" y="800"/>
                  <a:pt x="954" y="799"/>
                  <a:pt x="951" y="799"/>
                </a:cubicBezTo>
                <a:cubicBezTo>
                  <a:pt x="947" y="799"/>
                  <a:pt x="944" y="800"/>
                  <a:pt x="941" y="801"/>
                </a:cubicBezTo>
                <a:cubicBezTo>
                  <a:pt x="939" y="803"/>
                  <a:pt x="936" y="805"/>
                  <a:pt x="936" y="809"/>
                </a:cubicBezTo>
                <a:cubicBezTo>
                  <a:pt x="936" y="809"/>
                  <a:pt x="936" y="809"/>
                  <a:pt x="936" y="809"/>
                </a:cubicBezTo>
                <a:cubicBezTo>
                  <a:pt x="936" y="808"/>
                  <a:pt x="935" y="808"/>
                  <a:pt x="935" y="807"/>
                </a:cubicBezTo>
                <a:cubicBezTo>
                  <a:pt x="933" y="802"/>
                  <a:pt x="928" y="801"/>
                  <a:pt x="923" y="801"/>
                </a:cubicBezTo>
                <a:cubicBezTo>
                  <a:pt x="920" y="801"/>
                  <a:pt x="916" y="802"/>
                  <a:pt x="913" y="804"/>
                </a:cubicBezTo>
                <a:cubicBezTo>
                  <a:pt x="912" y="803"/>
                  <a:pt x="911" y="801"/>
                  <a:pt x="910" y="799"/>
                </a:cubicBezTo>
                <a:cubicBezTo>
                  <a:pt x="910" y="798"/>
                  <a:pt x="909" y="796"/>
                  <a:pt x="908" y="795"/>
                </a:cubicBezTo>
                <a:cubicBezTo>
                  <a:pt x="907" y="793"/>
                  <a:pt x="906" y="792"/>
                  <a:pt x="903" y="791"/>
                </a:cubicBezTo>
                <a:cubicBezTo>
                  <a:pt x="897" y="792"/>
                  <a:pt x="890" y="796"/>
                  <a:pt x="885" y="805"/>
                </a:cubicBezTo>
                <a:cubicBezTo>
                  <a:pt x="885" y="806"/>
                  <a:pt x="884" y="807"/>
                  <a:pt x="884" y="808"/>
                </a:cubicBezTo>
                <a:cubicBezTo>
                  <a:pt x="884" y="807"/>
                  <a:pt x="884" y="806"/>
                  <a:pt x="884" y="805"/>
                </a:cubicBezTo>
                <a:cubicBezTo>
                  <a:pt x="884" y="804"/>
                  <a:pt x="885" y="802"/>
                  <a:pt x="887" y="800"/>
                </a:cubicBezTo>
                <a:cubicBezTo>
                  <a:pt x="888" y="797"/>
                  <a:pt x="889" y="795"/>
                  <a:pt x="889" y="792"/>
                </a:cubicBezTo>
                <a:cubicBezTo>
                  <a:pt x="890" y="789"/>
                  <a:pt x="887" y="786"/>
                  <a:pt x="885" y="785"/>
                </a:cubicBezTo>
                <a:cubicBezTo>
                  <a:pt x="884" y="785"/>
                  <a:pt x="883" y="785"/>
                  <a:pt x="882" y="785"/>
                </a:cubicBezTo>
                <a:cubicBezTo>
                  <a:pt x="877" y="785"/>
                  <a:pt x="874" y="788"/>
                  <a:pt x="871" y="790"/>
                </a:cubicBezTo>
                <a:cubicBezTo>
                  <a:pt x="869" y="792"/>
                  <a:pt x="868" y="793"/>
                  <a:pt x="866" y="794"/>
                </a:cubicBezTo>
                <a:cubicBezTo>
                  <a:pt x="866" y="794"/>
                  <a:pt x="865" y="794"/>
                  <a:pt x="865" y="795"/>
                </a:cubicBezTo>
                <a:cubicBezTo>
                  <a:pt x="865" y="795"/>
                  <a:pt x="865" y="795"/>
                  <a:pt x="865" y="795"/>
                </a:cubicBezTo>
                <a:cubicBezTo>
                  <a:pt x="859" y="796"/>
                  <a:pt x="852" y="803"/>
                  <a:pt x="847" y="810"/>
                </a:cubicBezTo>
                <a:cubicBezTo>
                  <a:pt x="843" y="817"/>
                  <a:pt x="841" y="821"/>
                  <a:pt x="838" y="823"/>
                </a:cubicBezTo>
                <a:cubicBezTo>
                  <a:pt x="837" y="823"/>
                  <a:pt x="836" y="823"/>
                  <a:pt x="836" y="823"/>
                </a:cubicBezTo>
                <a:cubicBezTo>
                  <a:pt x="835" y="823"/>
                  <a:pt x="835" y="823"/>
                  <a:pt x="834" y="823"/>
                </a:cubicBezTo>
                <a:cubicBezTo>
                  <a:pt x="834" y="823"/>
                  <a:pt x="834" y="823"/>
                  <a:pt x="834" y="823"/>
                </a:cubicBezTo>
                <a:cubicBezTo>
                  <a:pt x="834" y="820"/>
                  <a:pt x="833" y="819"/>
                  <a:pt x="832" y="818"/>
                </a:cubicBezTo>
                <a:cubicBezTo>
                  <a:pt x="828" y="814"/>
                  <a:pt x="823" y="811"/>
                  <a:pt x="818" y="810"/>
                </a:cubicBezTo>
                <a:cubicBezTo>
                  <a:pt x="816" y="810"/>
                  <a:pt x="814" y="811"/>
                  <a:pt x="813" y="813"/>
                </a:cubicBezTo>
                <a:cubicBezTo>
                  <a:pt x="812" y="814"/>
                  <a:pt x="806" y="818"/>
                  <a:pt x="799" y="821"/>
                </a:cubicBezTo>
                <a:cubicBezTo>
                  <a:pt x="798" y="821"/>
                  <a:pt x="798" y="821"/>
                  <a:pt x="797" y="821"/>
                </a:cubicBezTo>
                <a:cubicBezTo>
                  <a:pt x="795" y="822"/>
                  <a:pt x="791" y="817"/>
                  <a:pt x="791" y="815"/>
                </a:cubicBezTo>
                <a:cubicBezTo>
                  <a:pt x="788" y="810"/>
                  <a:pt x="787" y="812"/>
                  <a:pt x="786" y="801"/>
                </a:cubicBezTo>
                <a:cubicBezTo>
                  <a:pt x="786" y="799"/>
                  <a:pt x="786" y="798"/>
                  <a:pt x="786" y="797"/>
                </a:cubicBezTo>
                <a:cubicBezTo>
                  <a:pt x="786" y="787"/>
                  <a:pt x="787" y="777"/>
                  <a:pt x="789" y="772"/>
                </a:cubicBezTo>
                <a:cubicBezTo>
                  <a:pt x="790" y="771"/>
                  <a:pt x="790" y="770"/>
                  <a:pt x="790" y="769"/>
                </a:cubicBezTo>
                <a:cubicBezTo>
                  <a:pt x="790" y="764"/>
                  <a:pt x="786" y="759"/>
                  <a:pt x="783" y="755"/>
                </a:cubicBezTo>
                <a:cubicBezTo>
                  <a:pt x="779" y="751"/>
                  <a:pt x="775" y="748"/>
                  <a:pt x="770" y="747"/>
                </a:cubicBezTo>
                <a:cubicBezTo>
                  <a:pt x="770" y="747"/>
                  <a:pt x="770" y="747"/>
                  <a:pt x="769" y="747"/>
                </a:cubicBezTo>
                <a:cubicBezTo>
                  <a:pt x="766" y="748"/>
                  <a:pt x="763" y="750"/>
                  <a:pt x="761" y="751"/>
                </a:cubicBezTo>
                <a:cubicBezTo>
                  <a:pt x="758" y="753"/>
                  <a:pt x="757" y="753"/>
                  <a:pt x="756" y="753"/>
                </a:cubicBezTo>
                <a:cubicBezTo>
                  <a:pt x="755" y="753"/>
                  <a:pt x="755" y="753"/>
                  <a:pt x="755" y="753"/>
                </a:cubicBezTo>
                <a:cubicBezTo>
                  <a:pt x="753" y="753"/>
                  <a:pt x="754" y="753"/>
                  <a:pt x="752" y="752"/>
                </a:cubicBezTo>
                <a:cubicBezTo>
                  <a:pt x="751" y="751"/>
                  <a:pt x="749" y="751"/>
                  <a:pt x="746" y="751"/>
                </a:cubicBezTo>
                <a:cubicBezTo>
                  <a:pt x="747" y="749"/>
                  <a:pt x="747" y="748"/>
                  <a:pt x="748" y="746"/>
                </a:cubicBezTo>
                <a:cubicBezTo>
                  <a:pt x="748" y="744"/>
                  <a:pt x="748" y="742"/>
                  <a:pt x="748" y="741"/>
                </a:cubicBezTo>
                <a:cubicBezTo>
                  <a:pt x="748" y="738"/>
                  <a:pt x="748" y="735"/>
                  <a:pt x="748" y="733"/>
                </a:cubicBezTo>
                <a:cubicBezTo>
                  <a:pt x="748" y="729"/>
                  <a:pt x="748" y="726"/>
                  <a:pt x="751" y="723"/>
                </a:cubicBezTo>
                <a:cubicBezTo>
                  <a:pt x="756" y="719"/>
                  <a:pt x="758" y="713"/>
                  <a:pt x="758" y="707"/>
                </a:cubicBezTo>
                <a:cubicBezTo>
                  <a:pt x="758" y="704"/>
                  <a:pt x="757" y="701"/>
                  <a:pt x="756" y="698"/>
                </a:cubicBezTo>
                <a:cubicBezTo>
                  <a:pt x="755" y="696"/>
                  <a:pt x="753" y="693"/>
                  <a:pt x="750" y="692"/>
                </a:cubicBezTo>
                <a:cubicBezTo>
                  <a:pt x="749" y="692"/>
                  <a:pt x="748" y="692"/>
                  <a:pt x="747" y="692"/>
                </a:cubicBezTo>
                <a:cubicBezTo>
                  <a:pt x="742" y="692"/>
                  <a:pt x="735" y="694"/>
                  <a:pt x="730" y="694"/>
                </a:cubicBezTo>
                <a:cubicBezTo>
                  <a:pt x="730" y="694"/>
                  <a:pt x="729" y="694"/>
                  <a:pt x="729" y="694"/>
                </a:cubicBezTo>
                <a:cubicBezTo>
                  <a:pt x="728" y="694"/>
                  <a:pt x="727" y="694"/>
                  <a:pt x="727" y="694"/>
                </a:cubicBezTo>
                <a:cubicBezTo>
                  <a:pt x="720" y="694"/>
                  <a:pt x="714" y="700"/>
                  <a:pt x="714" y="708"/>
                </a:cubicBezTo>
                <a:cubicBezTo>
                  <a:pt x="714" y="709"/>
                  <a:pt x="715" y="711"/>
                  <a:pt x="715" y="712"/>
                </a:cubicBezTo>
                <a:cubicBezTo>
                  <a:pt x="715" y="713"/>
                  <a:pt x="715" y="714"/>
                  <a:pt x="715" y="715"/>
                </a:cubicBezTo>
                <a:cubicBezTo>
                  <a:pt x="715" y="717"/>
                  <a:pt x="715" y="718"/>
                  <a:pt x="714" y="719"/>
                </a:cubicBezTo>
                <a:cubicBezTo>
                  <a:pt x="714" y="719"/>
                  <a:pt x="714" y="719"/>
                  <a:pt x="714" y="719"/>
                </a:cubicBezTo>
                <a:cubicBezTo>
                  <a:pt x="712" y="719"/>
                  <a:pt x="710" y="718"/>
                  <a:pt x="708" y="718"/>
                </a:cubicBezTo>
                <a:cubicBezTo>
                  <a:pt x="705" y="718"/>
                  <a:pt x="701" y="719"/>
                  <a:pt x="697" y="722"/>
                </a:cubicBezTo>
                <a:cubicBezTo>
                  <a:pt x="695" y="725"/>
                  <a:pt x="693" y="725"/>
                  <a:pt x="692" y="725"/>
                </a:cubicBezTo>
                <a:cubicBezTo>
                  <a:pt x="691" y="726"/>
                  <a:pt x="689" y="724"/>
                  <a:pt x="684" y="719"/>
                </a:cubicBezTo>
                <a:cubicBezTo>
                  <a:pt x="676" y="711"/>
                  <a:pt x="668" y="704"/>
                  <a:pt x="667" y="694"/>
                </a:cubicBezTo>
                <a:cubicBezTo>
                  <a:pt x="666" y="688"/>
                  <a:pt x="666" y="682"/>
                  <a:pt x="666" y="677"/>
                </a:cubicBezTo>
                <a:cubicBezTo>
                  <a:pt x="666" y="672"/>
                  <a:pt x="666" y="667"/>
                  <a:pt x="667" y="665"/>
                </a:cubicBezTo>
                <a:cubicBezTo>
                  <a:pt x="669" y="661"/>
                  <a:pt x="670" y="656"/>
                  <a:pt x="670" y="652"/>
                </a:cubicBezTo>
                <a:cubicBezTo>
                  <a:pt x="670" y="649"/>
                  <a:pt x="670" y="647"/>
                  <a:pt x="669" y="645"/>
                </a:cubicBezTo>
                <a:cubicBezTo>
                  <a:pt x="668" y="643"/>
                  <a:pt x="667" y="641"/>
                  <a:pt x="666" y="640"/>
                </a:cubicBezTo>
                <a:cubicBezTo>
                  <a:pt x="666" y="640"/>
                  <a:pt x="666" y="640"/>
                  <a:pt x="666" y="640"/>
                </a:cubicBezTo>
                <a:cubicBezTo>
                  <a:pt x="668" y="638"/>
                  <a:pt x="672" y="634"/>
                  <a:pt x="674" y="634"/>
                </a:cubicBezTo>
                <a:cubicBezTo>
                  <a:pt x="681" y="631"/>
                  <a:pt x="688" y="624"/>
                  <a:pt x="690" y="619"/>
                </a:cubicBezTo>
                <a:cubicBezTo>
                  <a:pt x="691" y="619"/>
                  <a:pt x="693" y="618"/>
                  <a:pt x="696" y="618"/>
                </a:cubicBezTo>
                <a:cubicBezTo>
                  <a:pt x="698" y="618"/>
                  <a:pt x="701" y="619"/>
                  <a:pt x="704" y="619"/>
                </a:cubicBezTo>
                <a:cubicBezTo>
                  <a:pt x="712" y="619"/>
                  <a:pt x="711" y="618"/>
                  <a:pt x="719" y="623"/>
                </a:cubicBezTo>
                <a:cubicBezTo>
                  <a:pt x="721" y="625"/>
                  <a:pt x="723" y="625"/>
                  <a:pt x="725" y="625"/>
                </a:cubicBezTo>
                <a:cubicBezTo>
                  <a:pt x="729" y="626"/>
                  <a:pt x="732" y="623"/>
                  <a:pt x="733" y="621"/>
                </a:cubicBezTo>
                <a:cubicBezTo>
                  <a:pt x="734" y="618"/>
                  <a:pt x="734" y="616"/>
                  <a:pt x="734" y="615"/>
                </a:cubicBezTo>
                <a:cubicBezTo>
                  <a:pt x="734" y="615"/>
                  <a:pt x="734" y="612"/>
                  <a:pt x="740" y="612"/>
                </a:cubicBezTo>
                <a:cubicBezTo>
                  <a:pt x="740" y="612"/>
                  <a:pt x="741" y="612"/>
                  <a:pt x="741" y="612"/>
                </a:cubicBezTo>
                <a:cubicBezTo>
                  <a:pt x="742" y="612"/>
                  <a:pt x="743" y="612"/>
                  <a:pt x="744" y="612"/>
                </a:cubicBezTo>
                <a:cubicBezTo>
                  <a:pt x="751" y="612"/>
                  <a:pt x="758" y="610"/>
                  <a:pt x="762" y="610"/>
                </a:cubicBezTo>
                <a:cubicBezTo>
                  <a:pt x="762" y="610"/>
                  <a:pt x="762" y="610"/>
                  <a:pt x="762" y="610"/>
                </a:cubicBezTo>
                <a:cubicBezTo>
                  <a:pt x="763" y="611"/>
                  <a:pt x="764" y="613"/>
                  <a:pt x="765" y="615"/>
                </a:cubicBezTo>
                <a:cubicBezTo>
                  <a:pt x="767" y="617"/>
                  <a:pt x="769" y="621"/>
                  <a:pt x="774" y="621"/>
                </a:cubicBezTo>
                <a:cubicBezTo>
                  <a:pt x="775" y="621"/>
                  <a:pt x="777" y="620"/>
                  <a:pt x="778" y="619"/>
                </a:cubicBezTo>
                <a:cubicBezTo>
                  <a:pt x="778" y="619"/>
                  <a:pt x="779" y="619"/>
                  <a:pt x="779" y="618"/>
                </a:cubicBezTo>
                <a:cubicBezTo>
                  <a:pt x="780" y="624"/>
                  <a:pt x="781" y="630"/>
                  <a:pt x="783" y="636"/>
                </a:cubicBezTo>
                <a:cubicBezTo>
                  <a:pt x="785" y="642"/>
                  <a:pt x="787" y="647"/>
                  <a:pt x="793" y="649"/>
                </a:cubicBezTo>
                <a:cubicBezTo>
                  <a:pt x="794" y="650"/>
                  <a:pt x="794" y="651"/>
                  <a:pt x="795" y="654"/>
                </a:cubicBezTo>
                <a:cubicBezTo>
                  <a:pt x="796" y="656"/>
                  <a:pt x="796" y="658"/>
                  <a:pt x="797" y="659"/>
                </a:cubicBezTo>
                <a:cubicBezTo>
                  <a:pt x="798" y="661"/>
                  <a:pt x="800" y="663"/>
                  <a:pt x="803" y="663"/>
                </a:cubicBezTo>
                <a:cubicBezTo>
                  <a:pt x="804" y="663"/>
                  <a:pt x="804" y="663"/>
                  <a:pt x="804" y="663"/>
                </a:cubicBezTo>
                <a:cubicBezTo>
                  <a:pt x="807" y="663"/>
                  <a:pt x="809" y="662"/>
                  <a:pt x="810" y="661"/>
                </a:cubicBezTo>
                <a:cubicBezTo>
                  <a:pt x="814" y="656"/>
                  <a:pt x="815" y="649"/>
                  <a:pt x="815" y="643"/>
                </a:cubicBezTo>
                <a:cubicBezTo>
                  <a:pt x="815" y="640"/>
                  <a:pt x="815" y="638"/>
                  <a:pt x="814" y="636"/>
                </a:cubicBezTo>
                <a:cubicBezTo>
                  <a:pt x="813" y="633"/>
                  <a:pt x="812" y="627"/>
                  <a:pt x="810" y="621"/>
                </a:cubicBezTo>
                <a:cubicBezTo>
                  <a:pt x="808" y="615"/>
                  <a:pt x="806" y="610"/>
                  <a:pt x="804" y="606"/>
                </a:cubicBezTo>
                <a:cubicBezTo>
                  <a:pt x="803" y="606"/>
                  <a:pt x="802" y="603"/>
                  <a:pt x="802" y="601"/>
                </a:cubicBezTo>
                <a:cubicBezTo>
                  <a:pt x="802" y="597"/>
                  <a:pt x="804" y="594"/>
                  <a:pt x="806" y="593"/>
                </a:cubicBezTo>
                <a:cubicBezTo>
                  <a:pt x="810" y="591"/>
                  <a:pt x="816" y="586"/>
                  <a:pt x="822" y="580"/>
                </a:cubicBezTo>
                <a:cubicBezTo>
                  <a:pt x="828" y="575"/>
                  <a:pt x="834" y="569"/>
                  <a:pt x="837" y="567"/>
                </a:cubicBezTo>
                <a:cubicBezTo>
                  <a:pt x="838" y="565"/>
                  <a:pt x="842" y="563"/>
                  <a:pt x="845" y="561"/>
                </a:cubicBezTo>
                <a:cubicBezTo>
                  <a:pt x="848" y="558"/>
                  <a:pt x="853" y="556"/>
                  <a:pt x="853" y="550"/>
                </a:cubicBezTo>
                <a:cubicBezTo>
                  <a:pt x="853" y="549"/>
                  <a:pt x="852" y="547"/>
                  <a:pt x="851" y="546"/>
                </a:cubicBezTo>
                <a:cubicBezTo>
                  <a:pt x="848" y="540"/>
                  <a:pt x="847" y="537"/>
                  <a:pt x="846" y="534"/>
                </a:cubicBezTo>
                <a:cubicBezTo>
                  <a:pt x="848" y="535"/>
                  <a:pt x="849" y="536"/>
                  <a:pt x="850" y="536"/>
                </a:cubicBezTo>
                <a:cubicBezTo>
                  <a:pt x="854" y="536"/>
                  <a:pt x="856" y="534"/>
                  <a:pt x="858" y="532"/>
                </a:cubicBezTo>
                <a:cubicBezTo>
                  <a:pt x="860" y="529"/>
                  <a:pt x="862" y="527"/>
                  <a:pt x="862" y="523"/>
                </a:cubicBezTo>
                <a:cubicBezTo>
                  <a:pt x="862" y="522"/>
                  <a:pt x="862" y="521"/>
                  <a:pt x="861" y="520"/>
                </a:cubicBezTo>
                <a:cubicBezTo>
                  <a:pt x="860" y="519"/>
                  <a:pt x="860" y="518"/>
                  <a:pt x="860" y="517"/>
                </a:cubicBezTo>
                <a:cubicBezTo>
                  <a:pt x="860" y="516"/>
                  <a:pt x="860" y="516"/>
                  <a:pt x="860" y="516"/>
                </a:cubicBezTo>
                <a:cubicBezTo>
                  <a:pt x="861" y="516"/>
                  <a:pt x="861" y="516"/>
                  <a:pt x="861" y="516"/>
                </a:cubicBezTo>
                <a:cubicBezTo>
                  <a:pt x="861" y="516"/>
                  <a:pt x="862" y="516"/>
                  <a:pt x="862" y="516"/>
                </a:cubicBezTo>
                <a:cubicBezTo>
                  <a:pt x="865" y="516"/>
                  <a:pt x="867" y="515"/>
                  <a:pt x="868" y="513"/>
                </a:cubicBezTo>
                <a:cubicBezTo>
                  <a:pt x="870" y="512"/>
                  <a:pt x="870" y="510"/>
                  <a:pt x="870" y="508"/>
                </a:cubicBezTo>
                <a:cubicBezTo>
                  <a:pt x="870" y="506"/>
                  <a:pt x="870" y="505"/>
                  <a:pt x="869" y="503"/>
                </a:cubicBezTo>
                <a:cubicBezTo>
                  <a:pt x="870" y="503"/>
                  <a:pt x="872" y="502"/>
                  <a:pt x="873" y="502"/>
                </a:cubicBezTo>
                <a:cubicBezTo>
                  <a:pt x="874" y="502"/>
                  <a:pt x="874" y="502"/>
                  <a:pt x="874" y="502"/>
                </a:cubicBezTo>
                <a:cubicBezTo>
                  <a:pt x="876" y="503"/>
                  <a:pt x="878" y="503"/>
                  <a:pt x="880" y="503"/>
                </a:cubicBezTo>
                <a:cubicBezTo>
                  <a:pt x="883" y="503"/>
                  <a:pt x="887" y="502"/>
                  <a:pt x="890" y="501"/>
                </a:cubicBezTo>
                <a:cubicBezTo>
                  <a:pt x="894" y="500"/>
                  <a:pt x="897" y="499"/>
                  <a:pt x="899" y="496"/>
                </a:cubicBezTo>
                <a:cubicBezTo>
                  <a:pt x="900" y="495"/>
                  <a:pt x="900" y="494"/>
                  <a:pt x="900" y="493"/>
                </a:cubicBezTo>
                <a:cubicBezTo>
                  <a:pt x="900" y="489"/>
                  <a:pt x="898" y="487"/>
                  <a:pt x="897" y="486"/>
                </a:cubicBezTo>
                <a:cubicBezTo>
                  <a:pt x="896" y="484"/>
                  <a:pt x="895" y="482"/>
                  <a:pt x="895" y="480"/>
                </a:cubicBezTo>
                <a:cubicBezTo>
                  <a:pt x="895" y="478"/>
                  <a:pt x="897" y="476"/>
                  <a:pt x="899" y="474"/>
                </a:cubicBezTo>
                <a:cubicBezTo>
                  <a:pt x="901" y="472"/>
                  <a:pt x="904" y="470"/>
                  <a:pt x="906" y="470"/>
                </a:cubicBezTo>
                <a:cubicBezTo>
                  <a:pt x="908" y="470"/>
                  <a:pt x="911" y="470"/>
                  <a:pt x="913" y="470"/>
                </a:cubicBezTo>
                <a:cubicBezTo>
                  <a:pt x="914" y="470"/>
                  <a:pt x="916" y="469"/>
                  <a:pt x="917" y="469"/>
                </a:cubicBezTo>
                <a:cubicBezTo>
                  <a:pt x="918" y="468"/>
                  <a:pt x="920" y="467"/>
                  <a:pt x="921" y="465"/>
                </a:cubicBezTo>
                <a:cubicBezTo>
                  <a:pt x="921" y="465"/>
                  <a:pt x="922" y="464"/>
                  <a:pt x="922" y="463"/>
                </a:cubicBezTo>
                <a:cubicBezTo>
                  <a:pt x="923" y="466"/>
                  <a:pt x="923" y="469"/>
                  <a:pt x="923" y="472"/>
                </a:cubicBezTo>
                <a:cubicBezTo>
                  <a:pt x="924" y="474"/>
                  <a:pt x="924" y="476"/>
                  <a:pt x="925" y="477"/>
                </a:cubicBezTo>
                <a:cubicBezTo>
                  <a:pt x="927" y="479"/>
                  <a:pt x="929" y="481"/>
                  <a:pt x="932" y="481"/>
                </a:cubicBezTo>
                <a:cubicBezTo>
                  <a:pt x="936" y="481"/>
                  <a:pt x="940" y="478"/>
                  <a:pt x="943" y="476"/>
                </a:cubicBezTo>
                <a:cubicBezTo>
                  <a:pt x="944" y="475"/>
                  <a:pt x="946" y="474"/>
                  <a:pt x="947" y="473"/>
                </a:cubicBezTo>
                <a:cubicBezTo>
                  <a:pt x="947" y="473"/>
                  <a:pt x="948" y="472"/>
                  <a:pt x="948" y="472"/>
                </a:cubicBezTo>
                <a:cubicBezTo>
                  <a:pt x="948" y="472"/>
                  <a:pt x="948" y="472"/>
                  <a:pt x="948" y="472"/>
                </a:cubicBezTo>
                <a:cubicBezTo>
                  <a:pt x="948" y="472"/>
                  <a:pt x="948" y="472"/>
                  <a:pt x="948" y="472"/>
                </a:cubicBezTo>
                <a:cubicBezTo>
                  <a:pt x="950" y="471"/>
                  <a:pt x="964" y="468"/>
                  <a:pt x="967" y="467"/>
                </a:cubicBezTo>
                <a:cubicBezTo>
                  <a:pt x="967" y="466"/>
                  <a:pt x="972" y="466"/>
                  <a:pt x="977" y="465"/>
                </a:cubicBezTo>
                <a:cubicBezTo>
                  <a:pt x="979" y="464"/>
                  <a:pt x="981" y="463"/>
                  <a:pt x="983" y="462"/>
                </a:cubicBezTo>
                <a:cubicBezTo>
                  <a:pt x="985" y="461"/>
                  <a:pt x="987" y="459"/>
                  <a:pt x="988" y="455"/>
                </a:cubicBezTo>
                <a:cubicBezTo>
                  <a:pt x="988" y="455"/>
                  <a:pt x="987" y="454"/>
                  <a:pt x="987" y="453"/>
                </a:cubicBezTo>
                <a:cubicBezTo>
                  <a:pt x="985" y="447"/>
                  <a:pt x="983" y="441"/>
                  <a:pt x="980" y="437"/>
                </a:cubicBezTo>
                <a:cubicBezTo>
                  <a:pt x="979" y="436"/>
                  <a:pt x="977" y="435"/>
                  <a:pt x="975" y="435"/>
                </a:cubicBezTo>
                <a:cubicBezTo>
                  <a:pt x="972" y="435"/>
                  <a:pt x="971" y="437"/>
                  <a:pt x="970" y="438"/>
                </a:cubicBezTo>
                <a:cubicBezTo>
                  <a:pt x="969" y="440"/>
                  <a:pt x="968" y="441"/>
                  <a:pt x="967" y="443"/>
                </a:cubicBezTo>
                <a:cubicBezTo>
                  <a:pt x="966" y="444"/>
                  <a:pt x="965" y="445"/>
                  <a:pt x="964" y="445"/>
                </a:cubicBezTo>
                <a:cubicBezTo>
                  <a:pt x="964" y="444"/>
                  <a:pt x="964" y="445"/>
                  <a:pt x="964" y="444"/>
                </a:cubicBezTo>
                <a:cubicBezTo>
                  <a:pt x="964" y="444"/>
                  <a:pt x="964" y="441"/>
                  <a:pt x="964" y="439"/>
                </a:cubicBezTo>
                <a:cubicBezTo>
                  <a:pt x="963" y="438"/>
                  <a:pt x="963" y="436"/>
                  <a:pt x="963" y="435"/>
                </a:cubicBezTo>
                <a:cubicBezTo>
                  <a:pt x="963" y="434"/>
                  <a:pt x="961" y="431"/>
                  <a:pt x="958" y="431"/>
                </a:cubicBezTo>
                <a:cubicBezTo>
                  <a:pt x="956" y="431"/>
                  <a:pt x="955" y="432"/>
                  <a:pt x="954" y="432"/>
                </a:cubicBezTo>
                <a:cubicBezTo>
                  <a:pt x="952" y="434"/>
                  <a:pt x="950" y="436"/>
                  <a:pt x="949" y="437"/>
                </a:cubicBezTo>
                <a:cubicBezTo>
                  <a:pt x="949" y="437"/>
                  <a:pt x="949" y="437"/>
                  <a:pt x="949" y="437"/>
                </a:cubicBezTo>
                <a:cubicBezTo>
                  <a:pt x="948" y="436"/>
                  <a:pt x="947" y="435"/>
                  <a:pt x="947" y="434"/>
                </a:cubicBezTo>
                <a:cubicBezTo>
                  <a:pt x="947" y="434"/>
                  <a:pt x="947" y="434"/>
                  <a:pt x="947" y="434"/>
                </a:cubicBezTo>
                <a:cubicBezTo>
                  <a:pt x="948" y="432"/>
                  <a:pt x="949" y="430"/>
                  <a:pt x="950" y="426"/>
                </a:cubicBezTo>
                <a:cubicBezTo>
                  <a:pt x="950" y="424"/>
                  <a:pt x="949" y="421"/>
                  <a:pt x="947" y="419"/>
                </a:cubicBezTo>
                <a:cubicBezTo>
                  <a:pt x="944" y="414"/>
                  <a:pt x="940" y="412"/>
                  <a:pt x="935" y="412"/>
                </a:cubicBezTo>
                <a:cubicBezTo>
                  <a:pt x="931" y="412"/>
                  <a:pt x="926" y="414"/>
                  <a:pt x="923" y="416"/>
                </a:cubicBezTo>
                <a:cubicBezTo>
                  <a:pt x="918" y="418"/>
                  <a:pt x="917" y="419"/>
                  <a:pt x="915" y="419"/>
                </a:cubicBezTo>
                <a:cubicBezTo>
                  <a:pt x="916" y="419"/>
                  <a:pt x="916" y="419"/>
                  <a:pt x="916" y="419"/>
                </a:cubicBezTo>
                <a:cubicBezTo>
                  <a:pt x="920" y="415"/>
                  <a:pt x="927" y="412"/>
                  <a:pt x="932" y="406"/>
                </a:cubicBezTo>
                <a:cubicBezTo>
                  <a:pt x="932" y="406"/>
                  <a:pt x="932" y="406"/>
                  <a:pt x="933" y="406"/>
                </a:cubicBezTo>
                <a:cubicBezTo>
                  <a:pt x="935" y="406"/>
                  <a:pt x="937" y="406"/>
                  <a:pt x="939" y="407"/>
                </a:cubicBezTo>
                <a:cubicBezTo>
                  <a:pt x="941" y="408"/>
                  <a:pt x="943" y="409"/>
                  <a:pt x="943" y="409"/>
                </a:cubicBezTo>
                <a:cubicBezTo>
                  <a:pt x="944" y="410"/>
                  <a:pt x="945" y="410"/>
                  <a:pt x="946" y="410"/>
                </a:cubicBezTo>
                <a:cubicBezTo>
                  <a:pt x="946" y="410"/>
                  <a:pt x="946" y="410"/>
                  <a:pt x="946" y="411"/>
                </a:cubicBezTo>
                <a:cubicBezTo>
                  <a:pt x="946" y="413"/>
                  <a:pt x="947" y="415"/>
                  <a:pt x="947" y="418"/>
                </a:cubicBezTo>
                <a:cubicBezTo>
                  <a:pt x="948" y="420"/>
                  <a:pt x="950" y="423"/>
                  <a:pt x="953" y="423"/>
                </a:cubicBezTo>
                <a:cubicBezTo>
                  <a:pt x="957" y="423"/>
                  <a:pt x="960" y="421"/>
                  <a:pt x="963" y="420"/>
                </a:cubicBezTo>
                <a:cubicBezTo>
                  <a:pt x="964" y="419"/>
                  <a:pt x="966" y="418"/>
                  <a:pt x="967" y="417"/>
                </a:cubicBezTo>
                <a:cubicBezTo>
                  <a:pt x="968" y="416"/>
                  <a:pt x="969" y="415"/>
                  <a:pt x="970" y="413"/>
                </a:cubicBezTo>
                <a:cubicBezTo>
                  <a:pt x="970" y="413"/>
                  <a:pt x="970" y="413"/>
                  <a:pt x="970" y="413"/>
                </a:cubicBezTo>
                <a:cubicBezTo>
                  <a:pt x="973" y="412"/>
                  <a:pt x="977" y="411"/>
                  <a:pt x="979" y="409"/>
                </a:cubicBezTo>
                <a:cubicBezTo>
                  <a:pt x="984" y="406"/>
                  <a:pt x="988" y="406"/>
                  <a:pt x="993" y="403"/>
                </a:cubicBezTo>
                <a:cubicBezTo>
                  <a:pt x="996" y="401"/>
                  <a:pt x="997" y="399"/>
                  <a:pt x="998" y="397"/>
                </a:cubicBezTo>
                <a:cubicBezTo>
                  <a:pt x="999" y="395"/>
                  <a:pt x="1000" y="394"/>
                  <a:pt x="1001" y="394"/>
                </a:cubicBezTo>
                <a:cubicBezTo>
                  <a:pt x="1001" y="395"/>
                  <a:pt x="1002" y="395"/>
                  <a:pt x="1002" y="396"/>
                </a:cubicBezTo>
                <a:cubicBezTo>
                  <a:pt x="1002" y="397"/>
                  <a:pt x="1001" y="399"/>
                  <a:pt x="999" y="401"/>
                </a:cubicBezTo>
                <a:cubicBezTo>
                  <a:pt x="994" y="404"/>
                  <a:pt x="992" y="409"/>
                  <a:pt x="990" y="414"/>
                </a:cubicBezTo>
                <a:cubicBezTo>
                  <a:pt x="989" y="418"/>
                  <a:pt x="987" y="422"/>
                  <a:pt x="987" y="422"/>
                </a:cubicBezTo>
                <a:cubicBezTo>
                  <a:pt x="985" y="424"/>
                  <a:pt x="984" y="426"/>
                  <a:pt x="984" y="429"/>
                </a:cubicBezTo>
                <a:cubicBezTo>
                  <a:pt x="984" y="431"/>
                  <a:pt x="985" y="433"/>
                  <a:pt x="986" y="434"/>
                </a:cubicBezTo>
                <a:cubicBezTo>
                  <a:pt x="988" y="435"/>
                  <a:pt x="990" y="436"/>
                  <a:pt x="992" y="436"/>
                </a:cubicBezTo>
                <a:cubicBezTo>
                  <a:pt x="993" y="436"/>
                  <a:pt x="993" y="436"/>
                  <a:pt x="994" y="436"/>
                </a:cubicBezTo>
                <a:cubicBezTo>
                  <a:pt x="995" y="436"/>
                  <a:pt x="996" y="436"/>
                  <a:pt x="997" y="436"/>
                </a:cubicBezTo>
                <a:cubicBezTo>
                  <a:pt x="999" y="436"/>
                  <a:pt x="1002" y="436"/>
                  <a:pt x="1004" y="436"/>
                </a:cubicBezTo>
                <a:cubicBezTo>
                  <a:pt x="1006" y="436"/>
                  <a:pt x="1008" y="436"/>
                  <a:pt x="1011" y="435"/>
                </a:cubicBezTo>
                <a:cubicBezTo>
                  <a:pt x="1011" y="435"/>
                  <a:pt x="1012" y="434"/>
                  <a:pt x="1012" y="434"/>
                </a:cubicBezTo>
                <a:cubicBezTo>
                  <a:pt x="1013" y="434"/>
                  <a:pt x="1014" y="436"/>
                  <a:pt x="1015" y="437"/>
                </a:cubicBezTo>
                <a:cubicBezTo>
                  <a:pt x="1016" y="439"/>
                  <a:pt x="1018" y="440"/>
                  <a:pt x="1020" y="440"/>
                </a:cubicBezTo>
                <a:cubicBezTo>
                  <a:pt x="1023" y="440"/>
                  <a:pt x="1024" y="438"/>
                  <a:pt x="1025" y="437"/>
                </a:cubicBezTo>
                <a:cubicBezTo>
                  <a:pt x="1026" y="437"/>
                  <a:pt x="1026" y="437"/>
                  <a:pt x="1027" y="436"/>
                </a:cubicBezTo>
                <a:cubicBezTo>
                  <a:pt x="1027" y="436"/>
                  <a:pt x="1027" y="436"/>
                  <a:pt x="1027" y="436"/>
                </a:cubicBezTo>
                <a:cubicBezTo>
                  <a:pt x="1028" y="436"/>
                  <a:pt x="1029" y="436"/>
                  <a:pt x="1030" y="436"/>
                </a:cubicBezTo>
                <a:cubicBezTo>
                  <a:pt x="1032" y="436"/>
                  <a:pt x="1034" y="437"/>
                  <a:pt x="1034" y="437"/>
                </a:cubicBezTo>
                <a:cubicBezTo>
                  <a:pt x="1035" y="438"/>
                  <a:pt x="1036" y="440"/>
                  <a:pt x="1039" y="440"/>
                </a:cubicBezTo>
                <a:cubicBezTo>
                  <a:pt x="1042" y="440"/>
                  <a:pt x="1043" y="438"/>
                  <a:pt x="1043" y="436"/>
                </a:cubicBezTo>
                <a:cubicBezTo>
                  <a:pt x="1044" y="435"/>
                  <a:pt x="1044" y="433"/>
                  <a:pt x="1044" y="432"/>
                </a:cubicBezTo>
                <a:cubicBezTo>
                  <a:pt x="1044" y="430"/>
                  <a:pt x="1044" y="428"/>
                  <a:pt x="1043" y="426"/>
                </a:cubicBezTo>
                <a:cubicBezTo>
                  <a:pt x="1041" y="421"/>
                  <a:pt x="1038" y="417"/>
                  <a:pt x="1036" y="412"/>
                </a:cubicBezTo>
                <a:cubicBezTo>
                  <a:pt x="1034" y="408"/>
                  <a:pt x="1031" y="404"/>
                  <a:pt x="1026" y="404"/>
                </a:cubicBezTo>
                <a:cubicBezTo>
                  <a:pt x="1024" y="404"/>
                  <a:pt x="1022" y="405"/>
                  <a:pt x="1021" y="405"/>
                </a:cubicBezTo>
                <a:cubicBezTo>
                  <a:pt x="1020" y="405"/>
                  <a:pt x="1019" y="405"/>
                  <a:pt x="1019" y="405"/>
                </a:cubicBezTo>
                <a:cubicBezTo>
                  <a:pt x="1018" y="405"/>
                  <a:pt x="1018" y="405"/>
                  <a:pt x="1017" y="405"/>
                </a:cubicBezTo>
                <a:cubicBezTo>
                  <a:pt x="1016" y="404"/>
                  <a:pt x="1015" y="403"/>
                  <a:pt x="1013" y="401"/>
                </a:cubicBezTo>
                <a:cubicBezTo>
                  <a:pt x="1012" y="401"/>
                  <a:pt x="1012" y="401"/>
                  <a:pt x="1012" y="401"/>
                </a:cubicBezTo>
                <a:cubicBezTo>
                  <a:pt x="1014" y="397"/>
                  <a:pt x="1015" y="395"/>
                  <a:pt x="1017" y="390"/>
                </a:cubicBezTo>
                <a:cubicBezTo>
                  <a:pt x="1018" y="389"/>
                  <a:pt x="1019" y="387"/>
                  <a:pt x="1021" y="385"/>
                </a:cubicBezTo>
                <a:cubicBezTo>
                  <a:pt x="1022" y="382"/>
                  <a:pt x="1024" y="379"/>
                  <a:pt x="1024" y="376"/>
                </a:cubicBezTo>
                <a:cubicBezTo>
                  <a:pt x="1024" y="372"/>
                  <a:pt x="1021" y="369"/>
                  <a:pt x="1017" y="368"/>
                </a:cubicBezTo>
                <a:cubicBezTo>
                  <a:pt x="1012" y="367"/>
                  <a:pt x="1010" y="366"/>
                  <a:pt x="1008" y="365"/>
                </a:cubicBezTo>
                <a:cubicBezTo>
                  <a:pt x="1007" y="364"/>
                  <a:pt x="1007" y="363"/>
                  <a:pt x="1006" y="361"/>
                </a:cubicBezTo>
                <a:cubicBezTo>
                  <a:pt x="1005" y="357"/>
                  <a:pt x="1001" y="353"/>
                  <a:pt x="998" y="350"/>
                </a:cubicBezTo>
                <a:cubicBezTo>
                  <a:pt x="996" y="349"/>
                  <a:pt x="994" y="347"/>
                  <a:pt x="993" y="346"/>
                </a:cubicBezTo>
                <a:cubicBezTo>
                  <a:pt x="991" y="345"/>
                  <a:pt x="990" y="344"/>
                  <a:pt x="987" y="344"/>
                </a:cubicBezTo>
                <a:cubicBezTo>
                  <a:pt x="986" y="344"/>
                  <a:pt x="983" y="344"/>
                  <a:pt x="980" y="343"/>
                </a:cubicBezTo>
                <a:cubicBezTo>
                  <a:pt x="979" y="343"/>
                  <a:pt x="978" y="343"/>
                  <a:pt x="977" y="342"/>
                </a:cubicBezTo>
                <a:cubicBezTo>
                  <a:pt x="977" y="342"/>
                  <a:pt x="977" y="342"/>
                  <a:pt x="977" y="342"/>
                </a:cubicBezTo>
                <a:cubicBezTo>
                  <a:pt x="976" y="336"/>
                  <a:pt x="969" y="327"/>
                  <a:pt x="965" y="323"/>
                </a:cubicBezTo>
                <a:cubicBezTo>
                  <a:pt x="963" y="321"/>
                  <a:pt x="959" y="315"/>
                  <a:pt x="955" y="309"/>
                </a:cubicBezTo>
                <a:cubicBezTo>
                  <a:pt x="953" y="307"/>
                  <a:pt x="951" y="304"/>
                  <a:pt x="949" y="302"/>
                </a:cubicBezTo>
                <a:cubicBezTo>
                  <a:pt x="947" y="300"/>
                  <a:pt x="946" y="298"/>
                  <a:pt x="945" y="297"/>
                </a:cubicBezTo>
                <a:cubicBezTo>
                  <a:pt x="944" y="296"/>
                  <a:pt x="942" y="296"/>
                  <a:pt x="941" y="296"/>
                </a:cubicBezTo>
                <a:cubicBezTo>
                  <a:pt x="935" y="296"/>
                  <a:pt x="933" y="300"/>
                  <a:pt x="928" y="308"/>
                </a:cubicBezTo>
                <a:cubicBezTo>
                  <a:pt x="923" y="315"/>
                  <a:pt x="920" y="316"/>
                  <a:pt x="918" y="316"/>
                </a:cubicBezTo>
                <a:cubicBezTo>
                  <a:pt x="917" y="316"/>
                  <a:pt x="916" y="316"/>
                  <a:pt x="915" y="316"/>
                </a:cubicBezTo>
                <a:cubicBezTo>
                  <a:pt x="913" y="314"/>
                  <a:pt x="911" y="314"/>
                  <a:pt x="910" y="313"/>
                </a:cubicBezTo>
                <a:cubicBezTo>
                  <a:pt x="910" y="313"/>
                  <a:pt x="908" y="312"/>
                  <a:pt x="906" y="308"/>
                </a:cubicBezTo>
                <a:cubicBezTo>
                  <a:pt x="905" y="307"/>
                  <a:pt x="905" y="307"/>
                  <a:pt x="905" y="307"/>
                </a:cubicBezTo>
                <a:cubicBezTo>
                  <a:pt x="905" y="307"/>
                  <a:pt x="906" y="306"/>
                  <a:pt x="907" y="305"/>
                </a:cubicBezTo>
                <a:cubicBezTo>
                  <a:pt x="908" y="304"/>
                  <a:pt x="910" y="303"/>
                  <a:pt x="910" y="300"/>
                </a:cubicBezTo>
                <a:cubicBezTo>
                  <a:pt x="910" y="299"/>
                  <a:pt x="910" y="298"/>
                  <a:pt x="909" y="297"/>
                </a:cubicBezTo>
                <a:cubicBezTo>
                  <a:pt x="907" y="292"/>
                  <a:pt x="903" y="291"/>
                  <a:pt x="898" y="290"/>
                </a:cubicBezTo>
                <a:cubicBezTo>
                  <a:pt x="894" y="289"/>
                  <a:pt x="889" y="288"/>
                  <a:pt x="885" y="288"/>
                </a:cubicBezTo>
                <a:cubicBezTo>
                  <a:pt x="883" y="288"/>
                  <a:pt x="881" y="286"/>
                  <a:pt x="877" y="283"/>
                </a:cubicBezTo>
                <a:cubicBezTo>
                  <a:pt x="873" y="280"/>
                  <a:pt x="869" y="277"/>
                  <a:pt x="862" y="277"/>
                </a:cubicBezTo>
                <a:cubicBezTo>
                  <a:pt x="861" y="276"/>
                  <a:pt x="859" y="276"/>
                  <a:pt x="857" y="276"/>
                </a:cubicBezTo>
                <a:cubicBezTo>
                  <a:pt x="847" y="276"/>
                  <a:pt x="837" y="278"/>
                  <a:pt x="835" y="278"/>
                </a:cubicBezTo>
                <a:cubicBezTo>
                  <a:pt x="833" y="278"/>
                  <a:pt x="830" y="279"/>
                  <a:pt x="829" y="281"/>
                </a:cubicBezTo>
                <a:cubicBezTo>
                  <a:pt x="827" y="285"/>
                  <a:pt x="827" y="290"/>
                  <a:pt x="826" y="297"/>
                </a:cubicBezTo>
                <a:cubicBezTo>
                  <a:pt x="826" y="298"/>
                  <a:pt x="826" y="299"/>
                  <a:pt x="826" y="300"/>
                </a:cubicBezTo>
                <a:cubicBezTo>
                  <a:pt x="826" y="303"/>
                  <a:pt x="826" y="305"/>
                  <a:pt x="827" y="307"/>
                </a:cubicBezTo>
                <a:cubicBezTo>
                  <a:pt x="827" y="308"/>
                  <a:pt x="827" y="308"/>
                  <a:pt x="827" y="308"/>
                </a:cubicBezTo>
                <a:cubicBezTo>
                  <a:pt x="825" y="308"/>
                  <a:pt x="823" y="309"/>
                  <a:pt x="822" y="309"/>
                </a:cubicBezTo>
                <a:cubicBezTo>
                  <a:pt x="821" y="310"/>
                  <a:pt x="820" y="310"/>
                  <a:pt x="820" y="311"/>
                </a:cubicBezTo>
                <a:cubicBezTo>
                  <a:pt x="819" y="311"/>
                  <a:pt x="818" y="312"/>
                  <a:pt x="818" y="314"/>
                </a:cubicBezTo>
                <a:cubicBezTo>
                  <a:pt x="818" y="317"/>
                  <a:pt x="819" y="318"/>
                  <a:pt x="820" y="318"/>
                </a:cubicBezTo>
                <a:cubicBezTo>
                  <a:pt x="821" y="319"/>
                  <a:pt x="822" y="320"/>
                  <a:pt x="823" y="321"/>
                </a:cubicBezTo>
                <a:cubicBezTo>
                  <a:pt x="826" y="322"/>
                  <a:pt x="829" y="326"/>
                  <a:pt x="832" y="330"/>
                </a:cubicBezTo>
                <a:cubicBezTo>
                  <a:pt x="834" y="332"/>
                  <a:pt x="836" y="334"/>
                  <a:pt x="836" y="336"/>
                </a:cubicBezTo>
                <a:cubicBezTo>
                  <a:pt x="836" y="336"/>
                  <a:pt x="836" y="337"/>
                  <a:pt x="836" y="338"/>
                </a:cubicBezTo>
                <a:cubicBezTo>
                  <a:pt x="836" y="340"/>
                  <a:pt x="835" y="342"/>
                  <a:pt x="833" y="344"/>
                </a:cubicBezTo>
                <a:cubicBezTo>
                  <a:pt x="830" y="347"/>
                  <a:pt x="827" y="349"/>
                  <a:pt x="826" y="349"/>
                </a:cubicBezTo>
                <a:cubicBezTo>
                  <a:pt x="826" y="348"/>
                  <a:pt x="826" y="348"/>
                  <a:pt x="826" y="348"/>
                </a:cubicBezTo>
                <a:cubicBezTo>
                  <a:pt x="824" y="345"/>
                  <a:pt x="820" y="343"/>
                  <a:pt x="817" y="343"/>
                </a:cubicBezTo>
                <a:cubicBezTo>
                  <a:pt x="815" y="343"/>
                  <a:pt x="813" y="343"/>
                  <a:pt x="812" y="344"/>
                </a:cubicBezTo>
                <a:cubicBezTo>
                  <a:pt x="811" y="345"/>
                  <a:pt x="810" y="347"/>
                  <a:pt x="810" y="349"/>
                </a:cubicBezTo>
                <a:cubicBezTo>
                  <a:pt x="810" y="350"/>
                  <a:pt x="810" y="351"/>
                  <a:pt x="810" y="352"/>
                </a:cubicBezTo>
                <a:cubicBezTo>
                  <a:pt x="812" y="356"/>
                  <a:pt x="813" y="358"/>
                  <a:pt x="815" y="360"/>
                </a:cubicBezTo>
                <a:cubicBezTo>
                  <a:pt x="816" y="361"/>
                  <a:pt x="816" y="362"/>
                  <a:pt x="816" y="364"/>
                </a:cubicBezTo>
                <a:cubicBezTo>
                  <a:pt x="816" y="367"/>
                  <a:pt x="817" y="370"/>
                  <a:pt x="818" y="373"/>
                </a:cubicBezTo>
                <a:cubicBezTo>
                  <a:pt x="819" y="376"/>
                  <a:pt x="820" y="380"/>
                  <a:pt x="820" y="382"/>
                </a:cubicBezTo>
                <a:cubicBezTo>
                  <a:pt x="820" y="383"/>
                  <a:pt x="820" y="384"/>
                  <a:pt x="820" y="384"/>
                </a:cubicBezTo>
                <a:cubicBezTo>
                  <a:pt x="819" y="385"/>
                  <a:pt x="818" y="385"/>
                  <a:pt x="817" y="385"/>
                </a:cubicBezTo>
                <a:cubicBezTo>
                  <a:pt x="815" y="385"/>
                  <a:pt x="813" y="384"/>
                  <a:pt x="811" y="384"/>
                </a:cubicBezTo>
                <a:cubicBezTo>
                  <a:pt x="810" y="384"/>
                  <a:pt x="810" y="384"/>
                  <a:pt x="809" y="384"/>
                </a:cubicBezTo>
                <a:cubicBezTo>
                  <a:pt x="809" y="384"/>
                  <a:pt x="808" y="383"/>
                  <a:pt x="808" y="382"/>
                </a:cubicBezTo>
                <a:cubicBezTo>
                  <a:pt x="810" y="380"/>
                  <a:pt x="810" y="378"/>
                  <a:pt x="810" y="376"/>
                </a:cubicBezTo>
                <a:cubicBezTo>
                  <a:pt x="810" y="370"/>
                  <a:pt x="808" y="364"/>
                  <a:pt x="808" y="364"/>
                </a:cubicBezTo>
                <a:cubicBezTo>
                  <a:pt x="808" y="362"/>
                  <a:pt x="806" y="361"/>
                  <a:pt x="805" y="361"/>
                </a:cubicBezTo>
                <a:cubicBezTo>
                  <a:pt x="803" y="361"/>
                  <a:pt x="802" y="362"/>
                  <a:pt x="801" y="363"/>
                </a:cubicBezTo>
                <a:cubicBezTo>
                  <a:pt x="801" y="363"/>
                  <a:pt x="800" y="364"/>
                  <a:pt x="800" y="365"/>
                </a:cubicBezTo>
                <a:cubicBezTo>
                  <a:pt x="799" y="364"/>
                  <a:pt x="799" y="362"/>
                  <a:pt x="798" y="361"/>
                </a:cubicBezTo>
                <a:cubicBezTo>
                  <a:pt x="797" y="360"/>
                  <a:pt x="797" y="359"/>
                  <a:pt x="797" y="357"/>
                </a:cubicBezTo>
                <a:cubicBezTo>
                  <a:pt x="797" y="354"/>
                  <a:pt x="796" y="351"/>
                  <a:pt x="794" y="349"/>
                </a:cubicBezTo>
                <a:cubicBezTo>
                  <a:pt x="792" y="347"/>
                  <a:pt x="789" y="346"/>
                  <a:pt x="786" y="346"/>
                </a:cubicBezTo>
                <a:cubicBezTo>
                  <a:pt x="784" y="346"/>
                  <a:pt x="783" y="346"/>
                  <a:pt x="781" y="346"/>
                </a:cubicBezTo>
                <a:cubicBezTo>
                  <a:pt x="780" y="347"/>
                  <a:pt x="780" y="347"/>
                  <a:pt x="779" y="347"/>
                </a:cubicBezTo>
                <a:cubicBezTo>
                  <a:pt x="774" y="347"/>
                  <a:pt x="767" y="344"/>
                  <a:pt x="756" y="341"/>
                </a:cubicBezTo>
                <a:cubicBezTo>
                  <a:pt x="744" y="339"/>
                  <a:pt x="740" y="337"/>
                  <a:pt x="730" y="331"/>
                </a:cubicBezTo>
                <a:cubicBezTo>
                  <a:pt x="726" y="329"/>
                  <a:pt x="722" y="328"/>
                  <a:pt x="719" y="328"/>
                </a:cubicBezTo>
                <a:cubicBezTo>
                  <a:pt x="714" y="328"/>
                  <a:pt x="712" y="329"/>
                  <a:pt x="710" y="330"/>
                </a:cubicBezTo>
                <a:cubicBezTo>
                  <a:pt x="709" y="329"/>
                  <a:pt x="709" y="326"/>
                  <a:pt x="708" y="324"/>
                </a:cubicBezTo>
                <a:cubicBezTo>
                  <a:pt x="707" y="321"/>
                  <a:pt x="705" y="318"/>
                  <a:pt x="701" y="316"/>
                </a:cubicBezTo>
                <a:cubicBezTo>
                  <a:pt x="697" y="315"/>
                  <a:pt x="694" y="316"/>
                  <a:pt x="694" y="315"/>
                </a:cubicBezTo>
                <a:cubicBezTo>
                  <a:pt x="694" y="315"/>
                  <a:pt x="694" y="315"/>
                  <a:pt x="693" y="315"/>
                </a:cubicBezTo>
                <a:cubicBezTo>
                  <a:pt x="693" y="314"/>
                  <a:pt x="693" y="313"/>
                  <a:pt x="692" y="310"/>
                </a:cubicBezTo>
                <a:cubicBezTo>
                  <a:pt x="692" y="309"/>
                  <a:pt x="692" y="307"/>
                  <a:pt x="692" y="306"/>
                </a:cubicBezTo>
                <a:cubicBezTo>
                  <a:pt x="692" y="303"/>
                  <a:pt x="693" y="302"/>
                  <a:pt x="695" y="299"/>
                </a:cubicBezTo>
                <a:cubicBezTo>
                  <a:pt x="697" y="296"/>
                  <a:pt x="702" y="293"/>
                  <a:pt x="709" y="288"/>
                </a:cubicBezTo>
                <a:cubicBezTo>
                  <a:pt x="717" y="281"/>
                  <a:pt x="721" y="277"/>
                  <a:pt x="723" y="274"/>
                </a:cubicBezTo>
                <a:cubicBezTo>
                  <a:pt x="726" y="271"/>
                  <a:pt x="727" y="270"/>
                  <a:pt x="733" y="269"/>
                </a:cubicBezTo>
                <a:cubicBezTo>
                  <a:pt x="736" y="269"/>
                  <a:pt x="738" y="269"/>
                  <a:pt x="740" y="269"/>
                </a:cubicBezTo>
                <a:cubicBezTo>
                  <a:pt x="743" y="269"/>
                  <a:pt x="745" y="269"/>
                  <a:pt x="747" y="269"/>
                </a:cubicBezTo>
                <a:cubicBezTo>
                  <a:pt x="748" y="269"/>
                  <a:pt x="750" y="269"/>
                  <a:pt x="751" y="268"/>
                </a:cubicBezTo>
                <a:cubicBezTo>
                  <a:pt x="753" y="267"/>
                  <a:pt x="754" y="265"/>
                  <a:pt x="754" y="263"/>
                </a:cubicBezTo>
                <a:cubicBezTo>
                  <a:pt x="754" y="262"/>
                  <a:pt x="754" y="261"/>
                  <a:pt x="754" y="260"/>
                </a:cubicBezTo>
                <a:cubicBezTo>
                  <a:pt x="755" y="260"/>
                  <a:pt x="755" y="260"/>
                  <a:pt x="756" y="261"/>
                </a:cubicBezTo>
                <a:cubicBezTo>
                  <a:pt x="757" y="262"/>
                  <a:pt x="758" y="262"/>
                  <a:pt x="759" y="263"/>
                </a:cubicBezTo>
                <a:cubicBezTo>
                  <a:pt x="759" y="263"/>
                  <a:pt x="759" y="263"/>
                  <a:pt x="759" y="263"/>
                </a:cubicBezTo>
                <a:cubicBezTo>
                  <a:pt x="756" y="266"/>
                  <a:pt x="754" y="267"/>
                  <a:pt x="754" y="271"/>
                </a:cubicBezTo>
                <a:cubicBezTo>
                  <a:pt x="754" y="274"/>
                  <a:pt x="757" y="276"/>
                  <a:pt x="758" y="276"/>
                </a:cubicBezTo>
                <a:cubicBezTo>
                  <a:pt x="760" y="276"/>
                  <a:pt x="762" y="276"/>
                  <a:pt x="763" y="276"/>
                </a:cubicBezTo>
                <a:cubicBezTo>
                  <a:pt x="767" y="276"/>
                  <a:pt x="771" y="274"/>
                  <a:pt x="774" y="273"/>
                </a:cubicBezTo>
                <a:cubicBezTo>
                  <a:pt x="777" y="271"/>
                  <a:pt x="779" y="270"/>
                  <a:pt x="780" y="270"/>
                </a:cubicBezTo>
                <a:cubicBezTo>
                  <a:pt x="780" y="270"/>
                  <a:pt x="781" y="269"/>
                  <a:pt x="782" y="269"/>
                </a:cubicBezTo>
                <a:cubicBezTo>
                  <a:pt x="784" y="268"/>
                  <a:pt x="786" y="267"/>
                  <a:pt x="788" y="267"/>
                </a:cubicBezTo>
                <a:cubicBezTo>
                  <a:pt x="788" y="267"/>
                  <a:pt x="789" y="267"/>
                  <a:pt x="789" y="267"/>
                </a:cubicBezTo>
                <a:cubicBezTo>
                  <a:pt x="789" y="267"/>
                  <a:pt x="789" y="267"/>
                  <a:pt x="789" y="267"/>
                </a:cubicBezTo>
                <a:cubicBezTo>
                  <a:pt x="790" y="270"/>
                  <a:pt x="791" y="272"/>
                  <a:pt x="792" y="274"/>
                </a:cubicBezTo>
                <a:cubicBezTo>
                  <a:pt x="792" y="275"/>
                  <a:pt x="792" y="275"/>
                  <a:pt x="792" y="275"/>
                </a:cubicBezTo>
                <a:cubicBezTo>
                  <a:pt x="790" y="273"/>
                  <a:pt x="788" y="273"/>
                  <a:pt x="786" y="272"/>
                </a:cubicBezTo>
                <a:cubicBezTo>
                  <a:pt x="783" y="272"/>
                  <a:pt x="780" y="274"/>
                  <a:pt x="778" y="277"/>
                </a:cubicBezTo>
                <a:cubicBezTo>
                  <a:pt x="777" y="278"/>
                  <a:pt x="777" y="279"/>
                  <a:pt x="777" y="280"/>
                </a:cubicBezTo>
                <a:cubicBezTo>
                  <a:pt x="777" y="284"/>
                  <a:pt x="779" y="285"/>
                  <a:pt x="781" y="286"/>
                </a:cubicBezTo>
                <a:cubicBezTo>
                  <a:pt x="783" y="287"/>
                  <a:pt x="785" y="287"/>
                  <a:pt x="788" y="287"/>
                </a:cubicBezTo>
                <a:cubicBezTo>
                  <a:pt x="790" y="287"/>
                  <a:pt x="793" y="287"/>
                  <a:pt x="794" y="284"/>
                </a:cubicBezTo>
                <a:cubicBezTo>
                  <a:pt x="795" y="283"/>
                  <a:pt x="795" y="282"/>
                  <a:pt x="795" y="281"/>
                </a:cubicBezTo>
                <a:cubicBezTo>
                  <a:pt x="795" y="280"/>
                  <a:pt x="795" y="279"/>
                  <a:pt x="794" y="278"/>
                </a:cubicBezTo>
                <a:cubicBezTo>
                  <a:pt x="796" y="279"/>
                  <a:pt x="798" y="280"/>
                  <a:pt x="800" y="280"/>
                </a:cubicBezTo>
                <a:cubicBezTo>
                  <a:pt x="803" y="280"/>
                  <a:pt x="806" y="279"/>
                  <a:pt x="809" y="277"/>
                </a:cubicBezTo>
                <a:cubicBezTo>
                  <a:pt x="811" y="275"/>
                  <a:pt x="814" y="272"/>
                  <a:pt x="814" y="268"/>
                </a:cubicBezTo>
                <a:cubicBezTo>
                  <a:pt x="814" y="265"/>
                  <a:pt x="812" y="262"/>
                  <a:pt x="809" y="260"/>
                </a:cubicBezTo>
                <a:cubicBezTo>
                  <a:pt x="803" y="257"/>
                  <a:pt x="799" y="255"/>
                  <a:pt x="796" y="254"/>
                </a:cubicBezTo>
                <a:cubicBezTo>
                  <a:pt x="793" y="253"/>
                  <a:pt x="791" y="251"/>
                  <a:pt x="789" y="249"/>
                </a:cubicBezTo>
                <a:cubicBezTo>
                  <a:pt x="787" y="247"/>
                  <a:pt x="787" y="246"/>
                  <a:pt x="786" y="245"/>
                </a:cubicBezTo>
                <a:cubicBezTo>
                  <a:pt x="788" y="244"/>
                  <a:pt x="793" y="242"/>
                  <a:pt x="795" y="242"/>
                </a:cubicBezTo>
                <a:cubicBezTo>
                  <a:pt x="795" y="241"/>
                  <a:pt x="799" y="241"/>
                  <a:pt x="802" y="239"/>
                </a:cubicBezTo>
                <a:cubicBezTo>
                  <a:pt x="805" y="238"/>
                  <a:pt x="809" y="235"/>
                  <a:pt x="809" y="230"/>
                </a:cubicBezTo>
                <a:cubicBezTo>
                  <a:pt x="809" y="229"/>
                  <a:pt x="809" y="228"/>
                  <a:pt x="809" y="227"/>
                </a:cubicBezTo>
                <a:cubicBezTo>
                  <a:pt x="807" y="222"/>
                  <a:pt x="804" y="219"/>
                  <a:pt x="801" y="217"/>
                </a:cubicBezTo>
                <a:cubicBezTo>
                  <a:pt x="800" y="217"/>
                  <a:pt x="799" y="216"/>
                  <a:pt x="798" y="216"/>
                </a:cubicBezTo>
                <a:cubicBezTo>
                  <a:pt x="799" y="215"/>
                  <a:pt x="802" y="214"/>
                  <a:pt x="803" y="213"/>
                </a:cubicBezTo>
                <a:cubicBezTo>
                  <a:pt x="803" y="213"/>
                  <a:pt x="805" y="213"/>
                  <a:pt x="807" y="213"/>
                </a:cubicBezTo>
                <a:cubicBezTo>
                  <a:pt x="808" y="213"/>
                  <a:pt x="810" y="213"/>
                  <a:pt x="812" y="213"/>
                </a:cubicBezTo>
                <a:cubicBezTo>
                  <a:pt x="813" y="213"/>
                  <a:pt x="815" y="213"/>
                  <a:pt x="815" y="213"/>
                </a:cubicBezTo>
                <a:cubicBezTo>
                  <a:pt x="815" y="213"/>
                  <a:pt x="816" y="213"/>
                  <a:pt x="817" y="213"/>
                </a:cubicBezTo>
                <a:cubicBezTo>
                  <a:pt x="818" y="213"/>
                  <a:pt x="820" y="213"/>
                  <a:pt x="821" y="213"/>
                </a:cubicBezTo>
                <a:cubicBezTo>
                  <a:pt x="822" y="212"/>
                  <a:pt x="823" y="212"/>
                  <a:pt x="824" y="211"/>
                </a:cubicBezTo>
                <a:cubicBezTo>
                  <a:pt x="824" y="212"/>
                  <a:pt x="824" y="212"/>
                  <a:pt x="825" y="213"/>
                </a:cubicBezTo>
                <a:cubicBezTo>
                  <a:pt x="826" y="214"/>
                  <a:pt x="828" y="215"/>
                  <a:pt x="829" y="214"/>
                </a:cubicBezTo>
                <a:cubicBezTo>
                  <a:pt x="830" y="214"/>
                  <a:pt x="831" y="214"/>
                  <a:pt x="832" y="214"/>
                </a:cubicBezTo>
                <a:cubicBezTo>
                  <a:pt x="834" y="214"/>
                  <a:pt x="835" y="214"/>
                  <a:pt x="835" y="214"/>
                </a:cubicBezTo>
                <a:cubicBezTo>
                  <a:pt x="837" y="214"/>
                  <a:pt x="837" y="214"/>
                  <a:pt x="840" y="216"/>
                </a:cubicBezTo>
                <a:cubicBezTo>
                  <a:pt x="840" y="216"/>
                  <a:pt x="840" y="216"/>
                  <a:pt x="840" y="216"/>
                </a:cubicBezTo>
                <a:cubicBezTo>
                  <a:pt x="840" y="218"/>
                  <a:pt x="839" y="220"/>
                  <a:pt x="839" y="221"/>
                </a:cubicBezTo>
                <a:cubicBezTo>
                  <a:pt x="838" y="222"/>
                  <a:pt x="838" y="223"/>
                  <a:pt x="837" y="224"/>
                </a:cubicBezTo>
                <a:cubicBezTo>
                  <a:pt x="837" y="224"/>
                  <a:pt x="837" y="224"/>
                  <a:pt x="837" y="224"/>
                </a:cubicBezTo>
                <a:cubicBezTo>
                  <a:pt x="835" y="225"/>
                  <a:pt x="834" y="226"/>
                  <a:pt x="832" y="227"/>
                </a:cubicBezTo>
                <a:cubicBezTo>
                  <a:pt x="831" y="228"/>
                  <a:pt x="829" y="228"/>
                  <a:pt x="829" y="232"/>
                </a:cubicBezTo>
                <a:cubicBezTo>
                  <a:pt x="829" y="234"/>
                  <a:pt x="831" y="236"/>
                  <a:pt x="832" y="236"/>
                </a:cubicBezTo>
                <a:cubicBezTo>
                  <a:pt x="833" y="237"/>
                  <a:pt x="835" y="237"/>
                  <a:pt x="836" y="238"/>
                </a:cubicBezTo>
                <a:cubicBezTo>
                  <a:pt x="844" y="238"/>
                  <a:pt x="850" y="238"/>
                  <a:pt x="850" y="238"/>
                </a:cubicBezTo>
                <a:cubicBezTo>
                  <a:pt x="852" y="238"/>
                  <a:pt x="853" y="238"/>
                  <a:pt x="853" y="237"/>
                </a:cubicBezTo>
                <a:cubicBezTo>
                  <a:pt x="853" y="237"/>
                  <a:pt x="859" y="231"/>
                  <a:pt x="861" y="225"/>
                </a:cubicBezTo>
                <a:cubicBezTo>
                  <a:pt x="861" y="225"/>
                  <a:pt x="861" y="225"/>
                  <a:pt x="861" y="225"/>
                </a:cubicBezTo>
                <a:cubicBezTo>
                  <a:pt x="862" y="225"/>
                  <a:pt x="863" y="226"/>
                  <a:pt x="864" y="227"/>
                </a:cubicBezTo>
                <a:cubicBezTo>
                  <a:pt x="865" y="227"/>
                  <a:pt x="866" y="228"/>
                  <a:pt x="867" y="228"/>
                </a:cubicBezTo>
                <a:cubicBezTo>
                  <a:pt x="857" y="232"/>
                  <a:pt x="854" y="237"/>
                  <a:pt x="852" y="242"/>
                </a:cubicBezTo>
                <a:cubicBezTo>
                  <a:pt x="851" y="243"/>
                  <a:pt x="851" y="244"/>
                  <a:pt x="850" y="244"/>
                </a:cubicBezTo>
                <a:cubicBezTo>
                  <a:pt x="850" y="245"/>
                  <a:pt x="850" y="245"/>
                  <a:pt x="849" y="245"/>
                </a:cubicBezTo>
                <a:cubicBezTo>
                  <a:pt x="848" y="245"/>
                  <a:pt x="847" y="245"/>
                  <a:pt x="844" y="244"/>
                </a:cubicBezTo>
                <a:cubicBezTo>
                  <a:pt x="841" y="243"/>
                  <a:pt x="837" y="242"/>
                  <a:pt x="834" y="242"/>
                </a:cubicBezTo>
                <a:cubicBezTo>
                  <a:pt x="830" y="242"/>
                  <a:pt x="825" y="244"/>
                  <a:pt x="823" y="248"/>
                </a:cubicBezTo>
                <a:cubicBezTo>
                  <a:pt x="822" y="251"/>
                  <a:pt x="822" y="253"/>
                  <a:pt x="822" y="256"/>
                </a:cubicBezTo>
                <a:cubicBezTo>
                  <a:pt x="822" y="259"/>
                  <a:pt x="822" y="262"/>
                  <a:pt x="823" y="264"/>
                </a:cubicBezTo>
                <a:cubicBezTo>
                  <a:pt x="823" y="266"/>
                  <a:pt x="824" y="267"/>
                  <a:pt x="824" y="268"/>
                </a:cubicBezTo>
                <a:cubicBezTo>
                  <a:pt x="825" y="269"/>
                  <a:pt x="827" y="270"/>
                  <a:pt x="829" y="270"/>
                </a:cubicBezTo>
                <a:cubicBezTo>
                  <a:pt x="830" y="270"/>
                  <a:pt x="830" y="270"/>
                  <a:pt x="831" y="270"/>
                </a:cubicBezTo>
                <a:cubicBezTo>
                  <a:pt x="834" y="269"/>
                  <a:pt x="837" y="269"/>
                  <a:pt x="842" y="267"/>
                </a:cubicBezTo>
                <a:cubicBezTo>
                  <a:pt x="842" y="266"/>
                  <a:pt x="844" y="266"/>
                  <a:pt x="845" y="266"/>
                </a:cubicBezTo>
                <a:cubicBezTo>
                  <a:pt x="850" y="266"/>
                  <a:pt x="860" y="268"/>
                  <a:pt x="865" y="268"/>
                </a:cubicBezTo>
                <a:cubicBezTo>
                  <a:pt x="866" y="268"/>
                  <a:pt x="867" y="268"/>
                  <a:pt x="868" y="268"/>
                </a:cubicBezTo>
                <a:cubicBezTo>
                  <a:pt x="868" y="268"/>
                  <a:pt x="868" y="268"/>
                  <a:pt x="869" y="268"/>
                </a:cubicBezTo>
                <a:cubicBezTo>
                  <a:pt x="870" y="269"/>
                  <a:pt x="872" y="270"/>
                  <a:pt x="874" y="272"/>
                </a:cubicBezTo>
                <a:cubicBezTo>
                  <a:pt x="876" y="273"/>
                  <a:pt x="877" y="274"/>
                  <a:pt x="880" y="275"/>
                </a:cubicBezTo>
                <a:cubicBezTo>
                  <a:pt x="881" y="275"/>
                  <a:pt x="881" y="275"/>
                  <a:pt x="882" y="274"/>
                </a:cubicBezTo>
                <a:cubicBezTo>
                  <a:pt x="883" y="275"/>
                  <a:pt x="886" y="278"/>
                  <a:pt x="889" y="281"/>
                </a:cubicBezTo>
                <a:cubicBezTo>
                  <a:pt x="890" y="281"/>
                  <a:pt x="891" y="282"/>
                  <a:pt x="893" y="282"/>
                </a:cubicBezTo>
                <a:cubicBezTo>
                  <a:pt x="895" y="282"/>
                  <a:pt x="896" y="281"/>
                  <a:pt x="897" y="280"/>
                </a:cubicBezTo>
                <a:cubicBezTo>
                  <a:pt x="898" y="280"/>
                  <a:pt x="898" y="279"/>
                  <a:pt x="898" y="279"/>
                </a:cubicBezTo>
                <a:cubicBezTo>
                  <a:pt x="899" y="279"/>
                  <a:pt x="899" y="279"/>
                  <a:pt x="900" y="280"/>
                </a:cubicBezTo>
                <a:cubicBezTo>
                  <a:pt x="903" y="283"/>
                  <a:pt x="904" y="284"/>
                  <a:pt x="904" y="285"/>
                </a:cubicBezTo>
                <a:cubicBezTo>
                  <a:pt x="904" y="285"/>
                  <a:pt x="905" y="287"/>
                  <a:pt x="907" y="287"/>
                </a:cubicBezTo>
                <a:cubicBezTo>
                  <a:pt x="908" y="288"/>
                  <a:pt x="909" y="288"/>
                  <a:pt x="909" y="288"/>
                </a:cubicBezTo>
                <a:cubicBezTo>
                  <a:pt x="910" y="288"/>
                  <a:pt x="910" y="288"/>
                  <a:pt x="910" y="288"/>
                </a:cubicBezTo>
                <a:cubicBezTo>
                  <a:pt x="914" y="288"/>
                  <a:pt x="923" y="288"/>
                  <a:pt x="923" y="288"/>
                </a:cubicBezTo>
                <a:cubicBezTo>
                  <a:pt x="924" y="288"/>
                  <a:pt x="925" y="288"/>
                  <a:pt x="926" y="287"/>
                </a:cubicBezTo>
                <a:cubicBezTo>
                  <a:pt x="927" y="287"/>
                  <a:pt x="928" y="286"/>
                  <a:pt x="928" y="285"/>
                </a:cubicBezTo>
                <a:cubicBezTo>
                  <a:pt x="928" y="285"/>
                  <a:pt x="928" y="285"/>
                  <a:pt x="928" y="284"/>
                </a:cubicBezTo>
                <a:cubicBezTo>
                  <a:pt x="928" y="284"/>
                  <a:pt x="928" y="283"/>
                  <a:pt x="929" y="282"/>
                </a:cubicBezTo>
                <a:cubicBezTo>
                  <a:pt x="929" y="281"/>
                  <a:pt x="929" y="281"/>
                  <a:pt x="930" y="281"/>
                </a:cubicBezTo>
                <a:cubicBezTo>
                  <a:pt x="930" y="281"/>
                  <a:pt x="930" y="281"/>
                  <a:pt x="931" y="281"/>
                </a:cubicBezTo>
                <a:cubicBezTo>
                  <a:pt x="933" y="282"/>
                  <a:pt x="935" y="283"/>
                  <a:pt x="937" y="285"/>
                </a:cubicBezTo>
                <a:cubicBezTo>
                  <a:pt x="938" y="285"/>
                  <a:pt x="939" y="286"/>
                  <a:pt x="940" y="287"/>
                </a:cubicBezTo>
                <a:cubicBezTo>
                  <a:pt x="941" y="287"/>
                  <a:pt x="942" y="288"/>
                  <a:pt x="944" y="288"/>
                </a:cubicBezTo>
                <a:cubicBezTo>
                  <a:pt x="945" y="288"/>
                  <a:pt x="947" y="287"/>
                  <a:pt x="948" y="286"/>
                </a:cubicBezTo>
                <a:cubicBezTo>
                  <a:pt x="948" y="285"/>
                  <a:pt x="948" y="284"/>
                  <a:pt x="948" y="283"/>
                </a:cubicBezTo>
                <a:cubicBezTo>
                  <a:pt x="948" y="283"/>
                  <a:pt x="948" y="282"/>
                  <a:pt x="948" y="282"/>
                </a:cubicBezTo>
                <a:cubicBezTo>
                  <a:pt x="948" y="279"/>
                  <a:pt x="948" y="276"/>
                  <a:pt x="948" y="272"/>
                </a:cubicBezTo>
                <a:cubicBezTo>
                  <a:pt x="947" y="269"/>
                  <a:pt x="946" y="265"/>
                  <a:pt x="942" y="262"/>
                </a:cubicBezTo>
                <a:cubicBezTo>
                  <a:pt x="939" y="259"/>
                  <a:pt x="935" y="257"/>
                  <a:pt x="932" y="255"/>
                </a:cubicBezTo>
                <a:cubicBezTo>
                  <a:pt x="930" y="254"/>
                  <a:pt x="929" y="253"/>
                  <a:pt x="928" y="253"/>
                </a:cubicBezTo>
                <a:cubicBezTo>
                  <a:pt x="927" y="252"/>
                  <a:pt x="927" y="252"/>
                  <a:pt x="926" y="252"/>
                </a:cubicBezTo>
                <a:cubicBezTo>
                  <a:pt x="926" y="252"/>
                  <a:pt x="926" y="252"/>
                  <a:pt x="926" y="252"/>
                </a:cubicBezTo>
                <a:cubicBezTo>
                  <a:pt x="926" y="251"/>
                  <a:pt x="925" y="250"/>
                  <a:pt x="925" y="249"/>
                </a:cubicBezTo>
                <a:cubicBezTo>
                  <a:pt x="928" y="249"/>
                  <a:pt x="935" y="251"/>
                  <a:pt x="938" y="254"/>
                </a:cubicBezTo>
                <a:cubicBezTo>
                  <a:pt x="942" y="257"/>
                  <a:pt x="946" y="261"/>
                  <a:pt x="952" y="261"/>
                </a:cubicBezTo>
                <a:cubicBezTo>
                  <a:pt x="954" y="261"/>
                  <a:pt x="956" y="260"/>
                  <a:pt x="958" y="259"/>
                </a:cubicBezTo>
                <a:cubicBezTo>
                  <a:pt x="962" y="256"/>
                  <a:pt x="966" y="255"/>
                  <a:pt x="970" y="251"/>
                </a:cubicBezTo>
                <a:cubicBezTo>
                  <a:pt x="972" y="248"/>
                  <a:pt x="977" y="240"/>
                  <a:pt x="977" y="240"/>
                </a:cubicBezTo>
                <a:cubicBezTo>
                  <a:pt x="978" y="239"/>
                  <a:pt x="978" y="238"/>
                  <a:pt x="978" y="236"/>
                </a:cubicBezTo>
                <a:cubicBezTo>
                  <a:pt x="977" y="235"/>
                  <a:pt x="976" y="234"/>
                  <a:pt x="975" y="234"/>
                </a:cubicBezTo>
                <a:cubicBezTo>
                  <a:pt x="975" y="234"/>
                  <a:pt x="969" y="233"/>
                  <a:pt x="964" y="232"/>
                </a:cubicBezTo>
                <a:cubicBezTo>
                  <a:pt x="961" y="231"/>
                  <a:pt x="958" y="231"/>
                  <a:pt x="956" y="230"/>
                </a:cubicBezTo>
                <a:cubicBezTo>
                  <a:pt x="955" y="229"/>
                  <a:pt x="954" y="229"/>
                  <a:pt x="953" y="229"/>
                </a:cubicBezTo>
                <a:cubicBezTo>
                  <a:pt x="953" y="228"/>
                  <a:pt x="953" y="228"/>
                  <a:pt x="953" y="228"/>
                </a:cubicBezTo>
                <a:cubicBezTo>
                  <a:pt x="951" y="225"/>
                  <a:pt x="947" y="223"/>
                  <a:pt x="944" y="220"/>
                </a:cubicBezTo>
                <a:cubicBezTo>
                  <a:pt x="940" y="218"/>
                  <a:pt x="937" y="216"/>
                  <a:pt x="934" y="216"/>
                </a:cubicBezTo>
                <a:cubicBezTo>
                  <a:pt x="932" y="216"/>
                  <a:pt x="931" y="217"/>
                  <a:pt x="929" y="217"/>
                </a:cubicBezTo>
                <a:cubicBezTo>
                  <a:pt x="928" y="218"/>
                  <a:pt x="926" y="218"/>
                  <a:pt x="926" y="218"/>
                </a:cubicBezTo>
                <a:cubicBezTo>
                  <a:pt x="925" y="218"/>
                  <a:pt x="925" y="219"/>
                  <a:pt x="924" y="216"/>
                </a:cubicBezTo>
                <a:cubicBezTo>
                  <a:pt x="922" y="212"/>
                  <a:pt x="922" y="208"/>
                  <a:pt x="921" y="204"/>
                </a:cubicBezTo>
                <a:cubicBezTo>
                  <a:pt x="921" y="202"/>
                  <a:pt x="920" y="200"/>
                  <a:pt x="920" y="198"/>
                </a:cubicBezTo>
                <a:cubicBezTo>
                  <a:pt x="919" y="197"/>
                  <a:pt x="918" y="195"/>
                  <a:pt x="916" y="194"/>
                </a:cubicBezTo>
                <a:cubicBezTo>
                  <a:pt x="913" y="193"/>
                  <a:pt x="906" y="192"/>
                  <a:pt x="897" y="190"/>
                </a:cubicBezTo>
                <a:cubicBezTo>
                  <a:pt x="893" y="189"/>
                  <a:pt x="889" y="188"/>
                  <a:pt x="885" y="188"/>
                </a:cubicBezTo>
                <a:cubicBezTo>
                  <a:pt x="882" y="187"/>
                  <a:pt x="879" y="186"/>
                  <a:pt x="879" y="186"/>
                </a:cubicBezTo>
                <a:cubicBezTo>
                  <a:pt x="876" y="184"/>
                  <a:pt x="871" y="182"/>
                  <a:pt x="865" y="180"/>
                </a:cubicBezTo>
                <a:cubicBezTo>
                  <a:pt x="860" y="177"/>
                  <a:pt x="854" y="175"/>
                  <a:pt x="851" y="173"/>
                </a:cubicBezTo>
                <a:cubicBezTo>
                  <a:pt x="844" y="169"/>
                  <a:pt x="835" y="162"/>
                  <a:pt x="827" y="162"/>
                </a:cubicBezTo>
                <a:cubicBezTo>
                  <a:pt x="822" y="162"/>
                  <a:pt x="802" y="165"/>
                  <a:pt x="796" y="165"/>
                </a:cubicBezTo>
                <a:cubicBezTo>
                  <a:pt x="795" y="165"/>
                  <a:pt x="794" y="164"/>
                  <a:pt x="794" y="164"/>
                </a:cubicBezTo>
                <a:cubicBezTo>
                  <a:pt x="793" y="164"/>
                  <a:pt x="792" y="164"/>
                  <a:pt x="791" y="164"/>
                </a:cubicBezTo>
                <a:cubicBezTo>
                  <a:pt x="785" y="164"/>
                  <a:pt x="775" y="166"/>
                  <a:pt x="771" y="167"/>
                </a:cubicBezTo>
                <a:cubicBezTo>
                  <a:pt x="770" y="167"/>
                  <a:pt x="768" y="168"/>
                  <a:pt x="767" y="169"/>
                </a:cubicBezTo>
                <a:cubicBezTo>
                  <a:pt x="766" y="170"/>
                  <a:pt x="766" y="171"/>
                  <a:pt x="766" y="172"/>
                </a:cubicBezTo>
                <a:cubicBezTo>
                  <a:pt x="766" y="176"/>
                  <a:pt x="768" y="179"/>
                  <a:pt x="768" y="180"/>
                </a:cubicBezTo>
                <a:cubicBezTo>
                  <a:pt x="768" y="181"/>
                  <a:pt x="769" y="181"/>
                  <a:pt x="766" y="182"/>
                </a:cubicBezTo>
                <a:cubicBezTo>
                  <a:pt x="765" y="182"/>
                  <a:pt x="763" y="182"/>
                  <a:pt x="762" y="183"/>
                </a:cubicBezTo>
                <a:cubicBezTo>
                  <a:pt x="763" y="181"/>
                  <a:pt x="763" y="180"/>
                  <a:pt x="763" y="177"/>
                </a:cubicBezTo>
                <a:cubicBezTo>
                  <a:pt x="764" y="176"/>
                  <a:pt x="764" y="175"/>
                  <a:pt x="764" y="173"/>
                </a:cubicBezTo>
                <a:cubicBezTo>
                  <a:pt x="764" y="169"/>
                  <a:pt x="763" y="166"/>
                  <a:pt x="760" y="163"/>
                </a:cubicBezTo>
                <a:cubicBezTo>
                  <a:pt x="759" y="162"/>
                  <a:pt x="758" y="161"/>
                  <a:pt x="757" y="161"/>
                </a:cubicBezTo>
                <a:cubicBezTo>
                  <a:pt x="757" y="161"/>
                  <a:pt x="757" y="161"/>
                  <a:pt x="757" y="161"/>
                </a:cubicBezTo>
                <a:cubicBezTo>
                  <a:pt x="759" y="161"/>
                  <a:pt x="761" y="161"/>
                  <a:pt x="762" y="161"/>
                </a:cubicBezTo>
                <a:cubicBezTo>
                  <a:pt x="772" y="162"/>
                  <a:pt x="785" y="163"/>
                  <a:pt x="795" y="163"/>
                </a:cubicBezTo>
                <a:cubicBezTo>
                  <a:pt x="797" y="163"/>
                  <a:pt x="798" y="163"/>
                  <a:pt x="800" y="163"/>
                </a:cubicBezTo>
                <a:cubicBezTo>
                  <a:pt x="805" y="163"/>
                  <a:pt x="808" y="162"/>
                  <a:pt x="810" y="160"/>
                </a:cubicBezTo>
                <a:cubicBezTo>
                  <a:pt x="813" y="158"/>
                  <a:pt x="814" y="156"/>
                  <a:pt x="814" y="155"/>
                </a:cubicBezTo>
                <a:cubicBezTo>
                  <a:pt x="815" y="154"/>
                  <a:pt x="815" y="154"/>
                  <a:pt x="815" y="153"/>
                </a:cubicBezTo>
                <a:cubicBezTo>
                  <a:pt x="814" y="151"/>
                  <a:pt x="813" y="150"/>
                  <a:pt x="812" y="149"/>
                </a:cubicBezTo>
                <a:cubicBezTo>
                  <a:pt x="810" y="147"/>
                  <a:pt x="806" y="146"/>
                  <a:pt x="802" y="145"/>
                </a:cubicBezTo>
                <a:cubicBezTo>
                  <a:pt x="798" y="144"/>
                  <a:pt x="794" y="143"/>
                  <a:pt x="791" y="143"/>
                </a:cubicBezTo>
                <a:cubicBezTo>
                  <a:pt x="790" y="143"/>
                  <a:pt x="790" y="143"/>
                  <a:pt x="789" y="143"/>
                </a:cubicBezTo>
                <a:cubicBezTo>
                  <a:pt x="788" y="143"/>
                  <a:pt x="780" y="144"/>
                  <a:pt x="773" y="144"/>
                </a:cubicBezTo>
                <a:cubicBezTo>
                  <a:pt x="765" y="144"/>
                  <a:pt x="757" y="143"/>
                  <a:pt x="754" y="143"/>
                </a:cubicBezTo>
                <a:cubicBezTo>
                  <a:pt x="750" y="143"/>
                  <a:pt x="746" y="143"/>
                  <a:pt x="742" y="143"/>
                </a:cubicBezTo>
                <a:cubicBezTo>
                  <a:pt x="738" y="143"/>
                  <a:pt x="734" y="143"/>
                  <a:pt x="731" y="143"/>
                </a:cubicBezTo>
                <a:cubicBezTo>
                  <a:pt x="731" y="143"/>
                  <a:pt x="731" y="143"/>
                  <a:pt x="731" y="143"/>
                </a:cubicBezTo>
                <a:cubicBezTo>
                  <a:pt x="728" y="143"/>
                  <a:pt x="724" y="140"/>
                  <a:pt x="719" y="136"/>
                </a:cubicBezTo>
                <a:cubicBezTo>
                  <a:pt x="718" y="135"/>
                  <a:pt x="714" y="132"/>
                  <a:pt x="710" y="129"/>
                </a:cubicBezTo>
                <a:cubicBezTo>
                  <a:pt x="706" y="126"/>
                  <a:pt x="703" y="123"/>
                  <a:pt x="698" y="123"/>
                </a:cubicBezTo>
                <a:cubicBezTo>
                  <a:pt x="693" y="121"/>
                  <a:pt x="694" y="122"/>
                  <a:pt x="682" y="118"/>
                </a:cubicBezTo>
                <a:cubicBezTo>
                  <a:pt x="679" y="117"/>
                  <a:pt x="675" y="116"/>
                  <a:pt x="671" y="115"/>
                </a:cubicBezTo>
                <a:cubicBezTo>
                  <a:pt x="670" y="115"/>
                  <a:pt x="669" y="114"/>
                  <a:pt x="668" y="114"/>
                </a:cubicBezTo>
                <a:cubicBezTo>
                  <a:pt x="668" y="114"/>
                  <a:pt x="668" y="114"/>
                  <a:pt x="668" y="114"/>
                </a:cubicBezTo>
                <a:cubicBezTo>
                  <a:pt x="668" y="113"/>
                  <a:pt x="668" y="113"/>
                  <a:pt x="668" y="113"/>
                </a:cubicBezTo>
                <a:cubicBezTo>
                  <a:pt x="667" y="113"/>
                  <a:pt x="666" y="112"/>
                  <a:pt x="664" y="112"/>
                </a:cubicBezTo>
                <a:cubicBezTo>
                  <a:pt x="663" y="112"/>
                  <a:pt x="662" y="113"/>
                  <a:pt x="662" y="113"/>
                </a:cubicBezTo>
                <a:cubicBezTo>
                  <a:pt x="661" y="114"/>
                  <a:pt x="661" y="115"/>
                  <a:pt x="661" y="115"/>
                </a:cubicBezTo>
                <a:cubicBezTo>
                  <a:pt x="660" y="116"/>
                  <a:pt x="660" y="118"/>
                  <a:pt x="660" y="120"/>
                </a:cubicBezTo>
                <a:cubicBezTo>
                  <a:pt x="660" y="123"/>
                  <a:pt x="661" y="128"/>
                  <a:pt x="665" y="130"/>
                </a:cubicBezTo>
                <a:cubicBezTo>
                  <a:pt x="670" y="133"/>
                  <a:pt x="679" y="138"/>
                  <a:pt x="685" y="141"/>
                </a:cubicBezTo>
                <a:cubicBezTo>
                  <a:pt x="689" y="143"/>
                  <a:pt x="694" y="144"/>
                  <a:pt x="698" y="145"/>
                </a:cubicBezTo>
                <a:cubicBezTo>
                  <a:pt x="702" y="146"/>
                  <a:pt x="705" y="148"/>
                  <a:pt x="706" y="149"/>
                </a:cubicBezTo>
                <a:cubicBezTo>
                  <a:pt x="711" y="157"/>
                  <a:pt x="724" y="161"/>
                  <a:pt x="725" y="161"/>
                </a:cubicBezTo>
                <a:cubicBezTo>
                  <a:pt x="725" y="161"/>
                  <a:pt x="725" y="161"/>
                  <a:pt x="725" y="161"/>
                </a:cubicBezTo>
                <a:cubicBezTo>
                  <a:pt x="741" y="163"/>
                  <a:pt x="741" y="163"/>
                  <a:pt x="741" y="163"/>
                </a:cubicBezTo>
                <a:cubicBezTo>
                  <a:pt x="737" y="165"/>
                  <a:pt x="732" y="167"/>
                  <a:pt x="728" y="169"/>
                </a:cubicBezTo>
                <a:cubicBezTo>
                  <a:pt x="725" y="170"/>
                  <a:pt x="723" y="171"/>
                  <a:pt x="722" y="172"/>
                </a:cubicBezTo>
                <a:cubicBezTo>
                  <a:pt x="720" y="173"/>
                  <a:pt x="718" y="175"/>
                  <a:pt x="718" y="178"/>
                </a:cubicBezTo>
                <a:cubicBezTo>
                  <a:pt x="718" y="180"/>
                  <a:pt x="718" y="181"/>
                  <a:pt x="719" y="182"/>
                </a:cubicBezTo>
                <a:cubicBezTo>
                  <a:pt x="720" y="184"/>
                  <a:pt x="720" y="186"/>
                  <a:pt x="720" y="189"/>
                </a:cubicBezTo>
                <a:cubicBezTo>
                  <a:pt x="721" y="192"/>
                  <a:pt x="722" y="196"/>
                  <a:pt x="726" y="200"/>
                </a:cubicBezTo>
                <a:cubicBezTo>
                  <a:pt x="730" y="203"/>
                  <a:pt x="733" y="205"/>
                  <a:pt x="737" y="206"/>
                </a:cubicBezTo>
                <a:cubicBezTo>
                  <a:pt x="737" y="206"/>
                  <a:pt x="736" y="206"/>
                  <a:pt x="736" y="206"/>
                </a:cubicBezTo>
                <a:cubicBezTo>
                  <a:pt x="733" y="206"/>
                  <a:pt x="731" y="208"/>
                  <a:pt x="728" y="210"/>
                </a:cubicBezTo>
                <a:cubicBezTo>
                  <a:pt x="727" y="211"/>
                  <a:pt x="726" y="212"/>
                  <a:pt x="725" y="212"/>
                </a:cubicBezTo>
                <a:cubicBezTo>
                  <a:pt x="725" y="212"/>
                  <a:pt x="725" y="211"/>
                  <a:pt x="724" y="211"/>
                </a:cubicBezTo>
                <a:cubicBezTo>
                  <a:pt x="721" y="203"/>
                  <a:pt x="714" y="198"/>
                  <a:pt x="712" y="197"/>
                </a:cubicBezTo>
                <a:cubicBezTo>
                  <a:pt x="711" y="195"/>
                  <a:pt x="706" y="188"/>
                  <a:pt x="702" y="184"/>
                </a:cubicBezTo>
                <a:cubicBezTo>
                  <a:pt x="701" y="182"/>
                  <a:pt x="699" y="182"/>
                  <a:pt x="698" y="181"/>
                </a:cubicBezTo>
                <a:cubicBezTo>
                  <a:pt x="702" y="180"/>
                  <a:pt x="707" y="180"/>
                  <a:pt x="709" y="179"/>
                </a:cubicBezTo>
                <a:cubicBezTo>
                  <a:pt x="714" y="178"/>
                  <a:pt x="716" y="174"/>
                  <a:pt x="716" y="170"/>
                </a:cubicBezTo>
                <a:cubicBezTo>
                  <a:pt x="716" y="167"/>
                  <a:pt x="714" y="163"/>
                  <a:pt x="710" y="162"/>
                </a:cubicBezTo>
                <a:cubicBezTo>
                  <a:pt x="709" y="162"/>
                  <a:pt x="707" y="161"/>
                  <a:pt x="705" y="160"/>
                </a:cubicBezTo>
                <a:cubicBezTo>
                  <a:pt x="703" y="159"/>
                  <a:pt x="701" y="158"/>
                  <a:pt x="698" y="158"/>
                </a:cubicBezTo>
                <a:cubicBezTo>
                  <a:pt x="697" y="158"/>
                  <a:pt x="697" y="158"/>
                  <a:pt x="696" y="158"/>
                </a:cubicBezTo>
                <a:cubicBezTo>
                  <a:pt x="697" y="157"/>
                  <a:pt x="698" y="156"/>
                  <a:pt x="698" y="154"/>
                </a:cubicBezTo>
                <a:cubicBezTo>
                  <a:pt x="698" y="154"/>
                  <a:pt x="698" y="153"/>
                  <a:pt x="697" y="152"/>
                </a:cubicBezTo>
                <a:cubicBezTo>
                  <a:pt x="695" y="146"/>
                  <a:pt x="689" y="143"/>
                  <a:pt x="684" y="143"/>
                </a:cubicBezTo>
                <a:cubicBezTo>
                  <a:pt x="680" y="143"/>
                  <a:pt x="675" y="145"/>
                  <a:pt x="673" y="150"/>
                </a:cubicBezTo>
                <a:cubicBezTo>
                  <a:pt x="673" y="150"/>
                  <a:pt x="673" y="151"/>
                  <a:pt x="673" y="152"/>
                </a:cubicBezTo>
                <a:cubicBezTo>
                  <a:pt x="673" y="156"/>
                  <a:pt x="677" y="158"/>
                  <a:pt x="679" y="159"/>
                </a:cubicBezTo>
                <a:cubicBezTo>
                  <a:pt x="682" y="160"/>
                  <a:pt x="685" y="161"/>
                  <a:pt x="688" y="161"/>
                </a:cubicBezTo>
                <a:cubicBezTo>
                  <a:pt x="689" y="161"/>
                  <a:pt x="689" y="161"/>
                  <a:pt x="689" y="161"/>
                </a:cubicBezTo>
                <a:cubicBezTo>
                  <a:pt x="688" y="162"/>
                  <a:pt x="686" y="163"/>
                  <a:pt x="684" y="164"/>
                </a:cubicBezTo>
                <a:cubicBezTo>
                  <a:pt x="682" y="165"/>
                  <a:pt x="680" y="167"/>
                  <a:pt x="678" y="168"/>
                </a:cubicBezTo>
                <a:cubicBezTo>
                  <a:pt x="676" y="170"/>
                  <a:pt x="675" y="171"/>
                  <a:pt x="674" y="175"/>
                </a:cubicBezTo>
                <a:cubicBezTo>
                  <a:pt x="674" y="175"/>
                  <a:pt x="675" y="176"/>
                  <a:pt x="675" y="176"/>
                </a:cubicBezTo>
                <a:cubicBezTo>
                  <a:pt x="676" y="180"/>
                  <a:pt x="680" y="182"/>
                  <a:pt x="685" y="182"/>
                </a:cubicBezTo>
                <a:cubicBezTo>
                  <a:pt x="684" y="184"/>
                  <a:pt x="683" y="185"/>
                  <a:pt x="683" y="187"/>
                </a:cubicBezTo>
                <a:cubicBezTo>
                  <a:pt x="682" y="187"/>
                  <a:pt x="682" y="188"/>
                  <a:pt x="682" y="189"/>
                </a:cubicBezTo>
                <a:cubicBezTo>
                  <a:pt x="682" y="194"/>
                  <a:pt x="685" y="198"/>
                  <a:pt x="687" y="205"/>
                </a:cubicBezTo>
                <a:cubicBezTo>
                  <a:pt x="689" y="209"/>
                  <a:pt x="690" y="216"/>
                  <a:pt x="690" y="221"/>
                </a:cubicBezTo>
                <a:cubicBezTo>
                  <a:pt x="690" y="222"/>
                  <a:pt x="690" y="223"/>
                  <a:pt x="690" y="223"/>
                </a:cubicBezTo>
                <a:cubicBezTo>
                  <a:pt x="685" y="224"/>
                  <a:pt x="684" y="225"/>
                  <a:pt x="679" y="227"/>
                </a:cubicBezTo>
                <a:cubicBezTo>
                  <a:pt x="679" y="227"/>
                  <a:pt x="679" y="227"/>
                  <a:pt x="678" y="227"/>
                </a:cubicBezTo>
                <a:cubicBezTo>
                  <a:pt x="678" y="227"/>
                  <a:pt x="678" y="227"/>
                  <a:pt x="678" y="227"/>
                </a:cubicBezTo>
                <a:cubicBezTo>
                  <a:pt x="678" y="227"/>
                  <a:pt x="678" y="227"/>
                  <a:pt x="678" y="225"/>
                </a:cubicBezTo>
                <a:cubicBezTo>
                  <a:pt x="677" y="224"/>
                  <a:pt x="677" y="223"/>
                  <a:pt x="677" y="221"/>
                </a:cubicBezTo>
                <a:cubicBezTo>
                  <a:pt x="677" y="215"/>
                  <a:pt x="676" y="210"/>
                  <a:pt x="676" y="208"/>
                </a:cubicBezTo>
                <a:cubicBezTo>
                  <a:pt x="676" y="207"/>
                  <a:pt x="676" y="207"/>
                  <a:pt x="676" y="207"/>
                </a:cubicBezTo>
                <a:cubicBezTo>
                  <a:pt x="676" y="207"/>
                  <a:pt x="676" y="207"/>
                  <a:pt x="676" y="207"/>
                </a:cubicBezTo>
                <a:cubicBezTo>
                  <a:pt x="676" y="206"/>
                  <a:pt x="677" y="206"/>
                  <a:pt x="677" y="205"/>
                </a:cubicBezTo>
                <a:cubicBezTo>
                  <a:pt x="677" y="204"/>
                  <a:pt x="676" y="202"/>
                  <a:pt x="675" y="201"/>
                </a:cubicBezTo>
                <a:cubicBezTo>
                  <a:pt x="673" y="201"/>
                  <a:pt x="673" y="201"/>
                  <a:pt x="672" y="201"/>
                </a:cubicBezTo>
                <a:cubicBezTo>
                  <a:pt x="669" y="201"/>
                  <a:pt x="667" y="202"/>
                  <a:pt x="663" y="202"/>
                </a:cubicBezTo>
                <a:cubicBezTo>
                  <a:pt x="662" y="202"/>
                  <a:pt x="661" y="202"/>
                  <a:pt x="661" y="202"/>
                </a:cubicBezTo>
                <a:cubicBezTo>
                  <a:pt x="659" y="201"/>
                  <a:pt x="658" y="201"/>
                  <a:pt x="657" y="201"/>
                </a:cubicBezTo>
                <a:cubicBezTo>
                  <a:pt x="654" y="201"/>
                  <a:pt x="652" y="202"/>
                  <a:pt x="651" y="203"/>
                </a:cubicBezTo>
                <a:cubicBezTo>
                  <a:pt x="649" y="204"/>
                  <a:pt x="647" y="205"/>
                  <a:pt x="647" y="208"/>
                </a:cubicBezTo>
                <a:cubicBezTo>
                  <a:pt x="647" y="212"/>
                  <a:pt x="650" y="214"/>
                  <a:pt x="653" y="215"/>
                </a:cubicBezTo>
                <a:cubicBezTo>
                  <a:pt x="655" y="216"/>
                  <a:pt x="656" y="218"/>
                  <a:pt x="656" y="220"/>
                </a:cubicBezTo>
                <a:cubicBezTo>
                  <a:pt x="656" y="222"/>
                  <a:pt x="656" y="223"/>
                  <a:pt x="655" y="223"/>
                </a:cubicBezTo>
                <a:cubicBezTo>
                  <a:pt x="654" y="224"/>
                  <a:pt x="650" y="224"/>
                  <a:pt x="645" y="224"/>
                </a:cubicBezTo>
                <a:cubicBezTo>
                  <a:pt x="635" y="224"/>
                  <a:pt x="623" y="223"/>
                  <a:pt x="617" y="223"/>
                </a:cubicBezTo>
                <a:cubicBezTo>
                  <a:pt x="613" y="223"/>
                  <a:pt x="608" y="224"/>
                  <a:pt x="604" y="224"/>
                </a:cubicBezTo>
                <a:cubicBezTo>
                  <a:pt x="602" y="224"/>
                  <a:pt x="601" y="224"/>
                  <a:pt x="600" y="223"/>
                </a:cubicBezTo>
                <a:cubicBezTo>
                  <a:pt x="599" y="223"/>
                  <a:pt x="599" y="223"/>
                  <a:pt x="599" y="223"/>
                </a:cubicBezTo>
                <a:cubicBezTo>
                  <a:pt x="599" y="223"/>
                  <a:pt x="599" y="223"/>
                  <a:pt x="599" y="223"/>
                </a:cubicBezTo>
                <a:cubicBezTo>
                  <a:pt x="599" y="222"/>
                  <a:pt x="599" y="222"/>
                  <a:pt x="599" y="222"/>
                </a:cubicBezTo>
                <a:cubicBezTo>
                  <a:pt x="600" y="221"/>
                  <a:pt x="605" y="219"/>
                  <a:pt x="607" y="219"/>
                </a:cubicBezTo>
                <a:cubicBezTo>
                  <a:pt x="608" y="219"/>
                  <a:pt x="609" y="219"/>
                  <a:pt x="610" y="219"/>
                </a:cubicBezTo>
                <a:cubicBezTo>
                  <a:pt x="617" y="219"/>
                  <a:pt x="630" y="219"/>
                  <a:pt x="636" y="209"/>
                </a:cubicBezTo>
                <a:cubicBezTo>
                  <a:pt x="638" y="207"/>
                  <a:pt x="638" y="205"/>
                  <a:pt x="638" y="203"/>
                </a:cubicBezTo>
                <a:cubicBezTo>
                  <a:pt x="638" y="197"/>
                  <a:pt x="634" y="195"/>
                  <a:pt x="630" y="194"/>
                </a:cubicBezTo>
                <a:cubicBezTo>
                  <a:pt x="627" y="192"/>
                  <a:pt x="623" y="192"/>
                  <a:pt x="620" y="192"/>
                </a:cubicBezTo>
                <a:cubicBezTo>
                  <a:pt x="616" y="192"/>
                  <a:pt x="613" y="191"/>
                  <a:pt x="606" y="183"/>
                </a:cubicBezTo>
                <a:cubicBezTo>
                  <a:pt x="605" y="182"/>
                  <a:pt x="605" y="181"/>
                  <a:pt x="605" y="180"/>
                </a:cubicBezTo>
                <a:cubicBezTo>
                  <a:pt x="605" y="180"/>
                  <a:pt x="606" y="178"/>
                  <a:pt x="607" y="177"/>
                </a:cubicBezTo>
                <a:cubicBezTo>
                  <a:pt x="608" y="175"/>
                  <a:pt x="610" y="173"/>
                  <a:pt x="610" y="170"/>
                </a:cubicBezTo>
                <a:cubicBezTo>
                  <a:pt x="610" y="169"/>
                  <a:pt x="610" y="168"/>
                  <a:pt x="610" y="168"/>
                </a:cubicBezTo>
                <a:cubicBezTo>
                  <a:pt x="610" y="167"/>
                  <a:pt x="609" y="166"/>
                  <a:pt x="608" y="165"/>
                </a:cubicBezTo>
                <a:cubicBezTo>
                  <a:pt x="608" y="165"/>
                  <a:pt x="608" y="165"/>
                  <a:pt x="608" y="165"/>
                </a:cubicBezTo>
                <a:cubicBezTo>
                  <a:pt x="609" y="165"/>
                  <a:pt x="610" y="165"/>
                  <a:pt x="610" y="165"/>
                </a:cubicBezTo>
                <a:cubicBezTo>
                  <a:pt x="615" y="163"/>
                  <a:pt x="616" y="159"/>
                  <a:pt x="617" y="156"/>
                </a:cubicBezTo>
                <a:cubicBezTo>
                  <a:pt x="618" y="155"/>
                  <a:pt x="619" y="154"/>
                  <a:pt x="619" y="153"/>
                </a:cubicBezTo>
                <a:cubicBezTo>
                  <a:pt x="619" y="153"/>
                  <a:pt x="619" y="153"/>
                  <a:pt x="619" y="153"/>
                </a:cubicBezTo>
                <a:cubicBezTo>
                  <a:pt x="622" y="153"/>
                  <a:pt x="626" y="152"/>
                  <a:pt x="630" y="152"/>
                </a:cubicBezTo>
                <a:cubicBezTo>
                  <a:pt x="631" y="152"/>
                  <a:pt x="633" y="152"/>
                  <a:pt x="634" y="152"/>
                </a:cubicBezTo>
                <a:cubicBezTo>
                  <a:pt x="634" y="153"/>
                  <a:pt x="634" y="153"/>
                  <a:pt x="635" y="153"/>
                </a:cubicBezTo>
                <a:cubicBezTo>
                  <a:pt x="635" y="155"/>
                  <a:pt x="636" y="156"/>
                  <a:pt x="637" y="157"/>
                </a:cubicBezTo>
                <a:cubicBezTo>
                  <a:pt x="638" y="159"/>
                  <a:pt x="640" y="160"/>
                  <a:pt x="641" y="160"/>
                </a:cubicBezTo>
                <a:cubicBezTo>
                  <a:pt x="643" y="159"/>
                  <a:pt x="644" y="159"/>
                  <a:pt x="645" y="159"/>
                </a:cubicBezTo>
                <a:cubicBezTo>
                  <a:pt x="646" y="159"/>
                  <a:pt x="646" y="159"/>
                  <a:pt x="647" y="159"/>
                </a:cubicBezTo>
                <a:cubicBezTo>
                  <a:pt x="647" y="159"/>
                  <a:pt x="648" y="159"/>
                  <a:pt x="648" y="159"/>
                </a:cubicBezTo>
                <a:cubicBezTo>
                  <a:pt x="653" y="159"/>
                  <a:pt x="656" y="156"/>
                  <a:pt x="659" y="154"/>
                </a:cubicBezTo>
                <a:cubicBezTo>
                  <a:pt x="661" y="151"/>
                  <a:pt x="663" y="148"/>
                  <a:pt x="663" y="145"/>
                </a:cubicBezTo>
                <a:cubicBezTo>
                  <a:pt x="664" y="145"/>
                  <a:pt x="664" y="144"/>
                  <a:pt x="664" y="144"/>
                </a:cubicBezTo>
                <a:cubicBezTo>
                  <a:pt x="663" y="139"/>
                  <a:pt x="658" y="133"/>
                  <a:pt x="650" y="133"/>
                </a:cubicBezTo>
                <a:cubicBezTo>
                  <a:pt x="649" y="133"/>
                  <a:pt x="648" y="133"/>
                  <a:pt x="647" y="133"/>
                </a:cubicBezTo>
                <a:cubicBezTo>
                  <a:pt x="645" y="134"/>
                  <a:pt x="643" y="134"/>
                  <a:pt x="640" y="134"/>
                </a:cubicBezTo>
                <a:cubicBezTo>
                  <a:pt x="635" y="134"/>
                  <a:pt x="629" y="133"/>
                  <a:pt x="623" y="133"/>
                </a:cubicBezTo>
                <a:cubicBezTo>
                  <a:pt x="619" y="133"/>
                  <a:pt x="615" y="134"/>
                  <a:pt x="612" y="134"/>
                </a:cubicBezTo>
                <a:cubicBezTo>
                  <a:pt x="609" y="134"/>
                  <a:pt x="606" y="135"/>
                  <a:pt x="604" y="137"/>
                </a:cubicBezTo>
                <a:cubicBezTo>
                  <a:pt x="604" y="137"/>
                  <a:pt x="604" y="137"/>
                  <a:pt x="604" y="137"/>
                </a:cubicBezTo>
                <a:cubicBezTo>
                  <a:pt x="601" y="140"/>
                  <a:pt x="601" y="143"/>
                  <a:pt x="601" y="146"/>
                </a:cubicBezTo>
                <a:cubicBezTo>
                  <a:pt x="601" y="149"/>
                  <a:pt x="602" y="153"/>
                  <a:pt x="602" y="154"/>
                </a:cubicBezTo>
                <a:cubicBezTo>
                  <a:pt x="601" y="155"/>
                  <a:pt x="601" y="157"/>
                  <a:pt x="601" y="157"/>
                </a:cubicBezTo>
                <a:cubicBezTo>
                  <a:pt x="601" y="159"/>
                  <a:pt x="601" y="161"/>
                  <a:pt x="603" y="162"/>
                </a:cubicBezTo>
                <a:cubicBezTo>
                  <a:pt x="603" y="163"/>
                  <a:pt x="603" y="163"/>
                  <a:pt x="604" y="164"/>
                </a:cubicBezTo>
                <a:cubicBezTo>
                  <a:pt x="603" y="163"/>
                  <a:pt x="603" y="163"/>
                  <a:pt x="602" y="163"/>
                </a:cubicBezTo>
                <a:cubicBezTo>
                  <a:pt x="599" y="164"/>
                  <a:pt x="595" y="164"/>
                  <a:pt x="591" y="164"/>
                </a:cubicBezTo>
                <a:cubicBezTo>
                  <a:pt x="591" y="164"/>
                  <a:pt x="591" y="164"/>
                  <a:pt x="591" y="164"/>
                </a:cubicBezTo>
                <a:cubicBezTo>
                  <a:pt x="592" y="164"/>
                  <a:pt x="592" y="164"/>
                  <a:pt x="593" y="163"/>
                </a:cubicBezTo>
                <a:cubicBezTo>
                  <a:pt x="594" y="162"/>
                  <a:pt x="597" y="160"/>
                  <a:pt x="597" y="157"/>
                </a:cubicBezTo>
                <a:cubicBezTo>
                  <a:pt x="598" y="154"/>
                  <a:pt x="600" y="143"/>
                  <a:pt x="600" y="143"/>
                </a:cubicBezTo>
                <a:cubicBezTo>
                  <a:pt x="600" y="142"/>
                  <a:pt x="600" y="141"/>
                  <a:pt x="600" y="140"/>
                </a:cubicBezTo>
                <a:cubicBezTo>
                  <a:pt x="599" y="140"/>
                  <a:pt x="598" y="134"/>
                  <a:pt x="591" y="134"/>
                </a:cubicBezTo>
                <a:cubicBezTo>
                  <a:pt x="590" y="134"/>
                  <a:pt x="588" y="134"/>
                  <a:pt x="587" y="135"/>
                </a:cubicBezTo>
                <a:cubicBezTo>
                  <a:pt x="583" y="138"/>
                  <a:pt x="581" y="138"/>
                  <a:pt x="581" y="138"/>
                </a:cubicBezTo>
                <a:cubicBezTo>
                  <a:pt x="580" y="138"/>
                  <a:pt x="580" y="138"/>
                  <a:pt x="579" y="138"/>
                </a:cubicBezTo>
                <a:cubicBezTo>
                  <a:pt x="579" y="138"/>
                  <a:pt x="579" y="138"/>
                  <a:pt x="579" y="138"/>
                </a:cubicBezTo>
                <a:cubicBezTo>
                  <a:pt x="579" y="138"/>
                  <a:pt x="578" y="136"/>
                  <a:pt x="576" y="134"/>
                </a:cubicBezTo>
                <a:cubicBezTo>
                  <a:pt x="575" y="132"/>
                  <a:pt x="572" y="129"/>
                  <a:pt x="568" y="129"/>
                </a:cubicBezTo>
                <a:cubicBezTo>
                  <a:pt x="567" y="129"/>
                  <a:pt x="566" y="129"/>
                  <a:pt x="565" y="129"/>
                </a:cubicBezTo>
                <a:cubicBezTo>
                  <a:pt x="556" y="131"/>
                  <a:pt x="553" y="139"/>
                  <a:pt x="552" y="140"/>
                </a:cubicBezTo>
                <a:cubicBezTo>
                  <a:pt x="551" y="141"/>
                  <a:pt x="548" y="142"/>
                  <a:pt x="547" y="142"/>
                </a:cubicBezTo>
                <a:cubicBezTo>
                  <a:pt x="547" y="142"/>
                  <a:pt x="547" y="142"/>
                  <a:pt x="547" y="142"/>
                </a:cubicBezTo>
                <a:cubicBezTo>
                  <a:pt x="544" y="140"/>
                  <a:pt x="534" y="133"/>
                  <a:pt x="534" y="133"/>
                </a:cubicBezTo>
                <a:cubicBezTo>
                  <a:pt x="534" y="133"/>
                  <a:pt x="533" y="133"/>
                  <a:pt x="533" y="133"/>
                </a:cubicBezTo>
                <a:cubicBezTo>
                  <a:pt x="537" y="132"/>
                  <a:pt x="542" y="131"/>
                  <a:pt x="544" y="131"/>
                </a:cubicBezTo>
                <a:cubicBezTo>
                  <a:pt x="545" y="131"/>
                  <a:pt x="545" y="131"/>
                  <a:pt x="545" y="131"/>
                </a:cubicBezTo>
                <a:cubicBezTo>
                  <a:pt x="547" y="133"/>
                  <a:pt x="550" y="133"/>
                  <a:pt x="552" y="133"/>
                </a:cubicBezTo>
                <a:cubicBezTo>
                  <a:pt x="554" y="133"/>
                  <a:pt x="556" y="133"/>
                  <a:pt x="557" y="132"/>
                </a:cubicBezTo>
                <a:cubicBezTo>
                  <a:pt x="559" y="131"/>
                  <a:pt x="561" y="129"/>
                  <a:pt x="561" y="126"/>
                </a:cubicBezTo>
                <a:cubicBezTo>
                  <a:pt x="561" y="125"/>
                  <a:pt x="561" y="125"/>
                  <a:pt x="561" y="125"/>
                </a:cubicBezTo>
                <a:cubicBezTo>
                  <a:pt x="561" y="125"/>
                  <a:pt x="561" y="125"/>
                  <a:pt x="561" y="125"/>
                </a:cubicBezTo>
                <a:cubicBezTo>
                  <a:pt x="561" y="124"/>
                  <a:pt x="562" y="120"/>
                  <a:pt x="562" y="117"/>
                </a:cubicBezTo>
                <a:cubicBezTo>
                  <a:pt x="562" y="115"/>
                  <a:pt x="562" y="113"/>
                  <a:pt x="561" y="111"/>
                </a:cubicBezTo>
                <a:cubicBezTo>
                  <a:pt x="560" y="109"/>
                  <a:pt x="558" y="107"/>
                  <a:pt x="555" y="107"/>
                </a:cubicBezTo>
                <a:cubicBezTo>
                  <a:pt x="555" y="107"/>
                  <a:pt x="554" y="107"/>
                  <a:pt x="554" y="107"/>
                </a:cubicBezTo>
                <a:cubicBezTo>
                  <a:pt x="546" y="107"/>
                  <a:pt x="538" y="114"/>
                  <a:pt x="531" y="117"/>
                </a:cubicBezTo>
                <a:cubicBezTo>
                  <a:pt x="527" y="118"/>
                  <a:pt x="524" y="122"/>
                  <a:pt x="524" y="125"/>
                </a:cubicBezTo>
                <a:cubicBezTo>
                  <a:pt x="524" y="128"/>
                  <a:pt x="526" y="132"/>
                  <a:pt x="530" y="133"/>
                </a:cubicBezTo>
                <a:cubicBezTo>
                  <a:pt x="527" y="132"/>
                  <a:pt x="524" y="132"/>
                  <a:pt x="521" y="132"/>
                </a:cubicBezTo>
                <a:cubicBezTo>
                  <a:pt x="518" y="131"/>
                  <a:pt x="515" y="131"/>
                  <a:pt x="513" y="130"/>
                </a:cubicBezTo>
                <a:cubicBezTo>
                  <a:pt x="512" y="130"/>
                  <a:pt x="512" y="130"/>
                  <a:pt x="511" y="130"/>
                </a:cubicBezTo>
                <a:cubicBezTo>
                  <a:pt x="510" y="126"/>
                  <a:pt x="505" y="120"/>
                  <a:pt x="495" y="120"/>
                </a:cubicBezTo>
                <a:cubicBezTo>
                  <a:pt x="494" y="120"/>
                  <a:pt x="493" y="120"/>
                  <a:pt x="492" y="120"/>
                </a:cubicBezTo>
                <a:cubicBezTo>
                  <a:pt x="486" y="121"/>
                  <a:pt x="479" y="123"/>
                  <a:pt x="473" y="125"/>
                </a:cubicBezTo>
                <a:cubicBezTo>
                  <a:pt x="470" y="126"/>
                  <a:pt x="467" y="127"/>
                  <a:pt x="465" y="128"/>
                </a:cubicBezTo>
                <a:cubicBezTo>
                  <a:pt x="463" y="128"/>
                  <a:pt x="463" y="128"/>
                  <a:pt x="462" y="129"/>
                </a:cubicBezTo>
                <a:cubicBezTo>
                  <a:pt x="461" y="129"/>
                  <a:pt x="461" y="129"/>
                  <a:pt x="461" y="129"/>
                </a:cubicBezTo>
                <a:cubicBezTo>
                  <a:pt x="460" y="129"/>
                  <a:pt x="459" y="129"/>
                  <a:pt x="458" y="130"/>
                </a:cubicBezTo>
                <a:cubicBezTo>
                  <a:pt x="457" y="131"/>
                  <a:pt x="456" y="133"/>
                  <a:pt x="457" y="133"/>
                </a:cubicBezTo>
                <a:cubicBezTo>
                  <a:pt x="457" y="134"/>
                  <a:pt x="457" y="135"/>
                  <a:pt x="457" y="136"/>
                </a:cubicBezTo>
                <a:cubicBezTo>
                  <a:pt x="455" y="136"/>
                  <a:pt x="454" y="136"/>
                  <a:pt x="452" y="137"/>
                </a:cubicBezTo>
                <a:cubicBezTo>
                  <a:pt x="450" y="138"/>
                  <a:pt x="448" y="140"/>
                  <a:pt x="447" y="143"/>
                </a:cubicBezTo>
                <a:cubicBezTo>
                  <a:pt x="447" y="144"/>
                  <a:pt x="447" y="144"/>
                  <a:pt x="447" y="145"/>
                </a:cubicBezTo>
                <a:cubicBezTo>
                  <a:pt x="447" y="147"/>
                  <a:pt x="448" y="149"/>
                  <a:pt x="449" y="149"/>
                </a:cubicBezTo>
                <a:cubicBezTo>
                  <a:pt x="452" y="151"/>
                  <a:pt x="455" y="151"/>
                  <a:pt x="458" y="151"/>
                </a:cubicBezTo>
                <a:cubicBezTo>
                  <a:pt x="459" y="151"/>
                  <a:pt x="460" y="151"/>
                  <a:pt x="460" y="151"/>
                </a:cubicBezTo>
                <a:cubicBezTo>
                  <a:pt x="461" y="151"/>
                  <a:pt x="461" y="151"/>
                  <a:pt x="461" y="151"/>
                </a:cubicBezTo>
                <a:cubicBezTo>
                  <a:pt x="464" y="151"/>
                  <a:pt x="468" y="151"/>
                  <a:pt x="472" y="151"/>
                </a:cubicBezTo>
                <a:cubicBezTo>
                  <a:pt x="476" y="151"/>
                  <a:pt x="479" y="151"/>
                  <a:pt x="482" y="149"/>
                </a:cubicBezTo>
                <a:cubicBezTo>
                  <a:pt x="483" y="148"/>
                  <a:pt x="490" y="146"/>
                  <a:pt x="493" y="146"/>
                </a:cubicBezTo>
                <a:cubicBezTo>
                  <a:pt x="493" y="146"/>
                  <a:pt x="493" y="146"/>
                  <a:pt x="493" y="146"/>
                </a:cubicBezTo>
                <a:cubicBezTo>
                  <a:pt x="493" y="148"/>
                  <a:pt x="494" y="150"/>
                  <a:pt x="495" y="152"/>
                </a:cubicBezTo>
                <a:cubicBezTo>
                  <a:pt x="494" y="152"/>
                  <a:pt x="494" y="152"/>
                  <a:pt x="494" y="152"/>
                </a:cubicBezTo>
                <a:cubicBezTo>
                  <a:pt x="493" y="151"/>
                  <a:pt x="492" y="151"/>
                  <a:pt x="492" y="151"/>
                </a:cubicBezTo>
                <a:cubicBezTo>
                  <a:pt x="487" y="151"/>
                  <a:pt x="484" y="153"/>
                  <a:pt x="482" y="154"/>
                </a:cubicBezTo>
                <a:cubicBezTo>
                  <a:pt x="480" y="156"/>
                  <a:pt x="479" y="156"/>
                  <a:pt x="477" y="156"/>
                </a:cubicBezTo>
                <a:cubicBezTo>
                  <a:pt x="476" y="156"/>
                  <a:pt x="476" y="156"/>
                  <a:pt x="475" y="156"/>
                </a:cubicBezTo>
                <a:cubicBezTo>
                  <a:pt x="472" y="155"/>
                  <a:pt x="469" y="155"/>
                  <a:pt x="467" y="155"/>
                </a:cubicBezTo>
                <a:cubicBezTo>
                  <a:pt x="462" y="155"/>
                  <a:pt x="459" y="156"/>
                  <a:pt x="455" y="156"/>
                </a:cubicBezTo>
                <a:cubicBezTo>
                  <a:pt x="454" y="156"/>
                  <a:pt x="453" y="156"/>
                  <a:pt x="451" y="156"/>
                </a:cubicBezTo>
                <a:cubicBezTo>
                  <a:pt x="448" y="156"/>
                  <a:pt x="445" y="155"/>
                  <a:pt x="442" y="155"/>
                </a:cubicBezTo>
                <a:cubicBezTo>
                  <a:pt x="440" y="155"/>
                  <a:pt x="437" y="155"/>
                  <a:pt x="435" y="157"/>
                </a:cubicBezTo>
                <a:cubicBezTo>
                  <a:pt x="433" y="158"/>
                  <a:pt x="431" y="160"/>
                  <a:pt x="431" y="163"/>
                </a:cubicBezTo>
                <a:cubicBezTo>
                  <a:pt x="430" y="166"/>
                  <a:pt x="429" y="170"/>
                  <a:pt x="428" y="173"/>
                </a:cubicBezTo>
                <a:cubicBezTo>
                  <a:pt x="427" y="174"/>
                  <a:pt x="426" y="176"/>
                  <a:pt x="426" y="176"/>
                </a:cubicBezTo>
                <a:cubicBezTo>
                  <a:pt x="426" y="177"/>
                  <a:pt x="426" y="177"/>
                  <a:pt x="426" y="177"/>
                </a:cubicBezTo>
                <a:cubicBezTo>
                  <a:pt x="424" y="177"/>
                  <a:pt x="422" y="177"/>
                  <a:pt x="421" y="178"/>
                </a:cubicBezTo>
                <a:cubicBezTo>
                  <a:pt x="419" y="179"/>
                  <a:pt x="418" y="181"/>
                  <a:pt x="417" y="184"/>
                </a:cubicBezTo>
                <a:cubicBezTo>
                  <a:pt x="417" y="186"/>
                  <a:pt x="420" y="188"/>
                  <a:pt x="421" y="189"/>
                </a:cubicBezTo>
                <a:cubicBezTo>
                  <a:pt x="424" y="190"/>
                  <a:pt x="426" y="191"/>
                  <a:pt x="430" y="191"/>
                </a:cubicBezTo>
                <a:cubicBezTo>
                  <a:pt x="436" y="192"/>
                  <a:pt x="435" y="192"/>
                  <a:pt x="436" y="193"/>
                </a:cubicBezTo>
                <a:cubicBezTo>
                  <a:pt x="437" y="194"/>
                  <a:pt x="438" y="196"/>
                  <a:pt x="439" y="197"/>
                </a:cubicBezTo>
                <a:cubicBezTo>
                  <a:pt x="441" y="198"/>
                  <a:pt x="443" y="199"/>
                  <a:pt x="446" y="199"/>
                </a:cubicBezTo>
                <a:cubicBezTo>
                  <a:pt x="447" y="199"/>
                  <a:pt x="448" y="199"/>
                  <a:pt x="448" y="199"/>
                </a:cubicBezTo>
                <a:cubicBezTo>
                  <a:pt x="454" y="198"/>
                  <a:pt x="460" y="198"/>
                  <a:pt x="465" y="197"/>
                </a:cubicBezTo>
                <a:cubicBezTo>
                  <a:pt x="470" y="196"/>
                  <a:pt x="475" y="194"/>
                  <a:pt x="478" y="189"/>
                </a:cubicBezTo>
                <a:cubicBezTo>
                  <a:pt x="478" y="188"/>
                  <a:pt x="478" y="187"/>
                  <a:pt x="478" y="187"/>
                </a:cubicBezTo>
                <a:cubicBezTo>
                  <a:pt x="482" y="192"/>
                  <a:pt x="490" y="203"/>
                  <a:pt x="490" y="203"/>
                </a:cubicBezTo>
                <a:cubicBezTo>
                  <a:pt x="490" y="204"/>
                  <a:pt x="490" y="204"/>
                  <a:pt x="490" y="204"/>
                </a:cubicBezTo>
                <a:cubicBezTo>
                  <a:pt x="490" y="204"/>
                  <a:pt x="495" y="209"/>
                  <a:pt x="499" y="212"/>
                </a:cubicBezTo>
                <a:cubicBezTo>
                  <a:pt x="499" y="212"/>
                  <a:pt x="498" y="212"/>
                  <a:pt x="498" y="212"/>
                </a:cubicBezTo>
                <a:cubicBezTo>
                  <a:pt x="497" y="212"/>
                  <a:pt x="497" y="212"/>
                  <a:pt x="496" y="212"/>
                </a:cubicBezTo>
                <a:cubicBezTo>
                  <a:pt x="492" y="209"/>
                  <a:pt x="488" y="208"/>
                  <a:pt x="484" y="207"/>
                </a:cubicBezTo>
                <a:cubicBezTo>
                  <a:pt x="480" y="206"/>
                  <a:pt x="477" y="205"/>
                  <a:pt x="476" y="204"/>
                </a:cubicBezTo>
                <a:cubicBezTo>
                  <a:pt x="473" y="202"/>
                  <a:pt x="469" y="201"/>
                  <a:pt x="465" y="200"/>
                </a:cubicBezTo>
                <a:cubicBezTo>
                  <a:pt x="461" y="200"/>
                  <a:pt x="456" y="199"/>
                  <a:pt x="452" y="199"/>
                </a:cubicBezTo>
                <a:cubicBezTo>
                  <a:pt x="449" y="199"/>
                  <a:pt x="446" y="199"/>
                  <a:pt x="444" y="200"/>
                </a:cubicBezTo>
                <a:cubicBezTo>
                  <a:pt x="444" y="200"/>
                  <a:pt x="443" y="200"/>
                  <a:pt x="443" y="200"/>
                </a:cubicBezTo>
                <a:cubicBezTo>
                  <a:pt x="441" y="200"/>
                  <a:pt x="438" y="199"/>
                  <a:pt x="435" y="199"/>
                </a:cubicBezTo>
                <a:cubicBezTo>
                  <a:pt x="433" y="198"/>
                  <a:pt x="430" y="197"/>
                  <a:pt x="428" y="197"/>
                </a:cubicBezTo>
                <a:cubicBezTo>
                  <a:pt x="426" y="197"/>
                  <a:pt x="424" y="198"/>
                  <a:pt x="423" y="199"/>
                </a:cubicBezTo>
                <a:cubicBezTo>
                  <a:pt x="421" y="200"/>
                  <a:pt x="419" y="202"/>
                  <a:pt x="417" y="204"/>
                </a:cubicBezTo>
                <a:cubicBezTo>
                  <a:pt x="416" y="201"/>
                  <a:pt x="414" y="199"/>
                  <a:pt x="413" y="197"/>
                </a:cubicBezTo>
                <a:cubicBezTo>
                  <a:pt x="412" y="196"/>
                  <a:pt x="411" y="194"/>
                  <a:pt x="409" y="194"/>
                </a:cubicBezTo>
                <a:cubicBezTo>
                  <a:pt x="405" y="195"/>
                  <a:pt x="404" y="197"/>
                  <a:pt x="402" y="198"/>
                </a:cubicBezTo>
                <a:cubicBezTo>
                  <a:pt x="402" y="199"/>
                  <a:pt x="401" y="199"/>
                  <a:pt x="401" y="200"/>
                </a:cubicBezTo>
                <a:cubicBezTo>
                  <a:pt x="400" y="200"/>
                  <a:pt x="400" y="200"/>
                  <a:pt x="400" y="200"/>
                </a:cubicBezTo>
                <a:cubicBezTo>
                  <a:pt x="399" y="199"/>
                  <a:pt x="393" y="195"/>
                  <a:pt x="386" y="195"/>
                </a:cubicBezTo>
                <a:cubicBezTo>
                  <a:pt x="384" y="195"/>
                  <a:pt x="382" y="196"/>
                  <a:pt x="380" y="197"/>
                </a:cubicBezTo>
                <a:cubicBezTo>
                  <a:pt x="375" y="198"/>
                  <a:pt x="373" y="200"/>
                  <a:pt x="372" y="201"/>
                </a:cubicBezTo>
                <a:cubicBezTo>
                  <a:pt x="371" y="202"/>
                  <a:pt x="370" y="202"/>
                  <a:pt x="367" y="202"/>
                </a:cubicBezTo>
                <a:cubicBezTo>
                  <a:pt x="366" y="202"/>
                  <a:pt x="365" y="202"/>
                  <a:pt x="363" y="202"/>
                </a:cubicBezTo>
                <a:cubicBezTo>
                  <a:pt x="353" y="202"/>
                  <a:pt x="351" y="200"/>
                  <a:pt x="346" y="200"/>
                </a:cubicBezTo>
                <a:cubicBezTo>
                  <a:pt x="345" y="200"/>
                  <a:pt x="344" y="200"/>
                  <a:pt x="343" y="200"/>
                </a:cubicBezTo>
                <a:cubicBezTo>
                  <a:pt x="339" y="201"/>
                  <a:pt x="339" y="201"/>
                  <a:pt x="339" y="201"/>
                </a:cubicBezTo>
                <a:cubicBezTo>
                  <a:pt x="337" y="201"/>
                  <a:pt x="335" y="203"/>
                  <a:pt x="336" y="205"/>
                </a:cubicBezTo>
                <a:cubicBezTo>
                  <a:pt x="336" y="205"/>
                  <a:pt x="336" y="206"/>
                  <a:pt x="333" y="208"/>
                </a:cubicBezTo>
                <a:cubicBezTo>
                  <a:pt x="331" y="209"/>
                  <a:pt x="330" y="211"/>
                  <a:pt x="328" y="212"/>
                </a:cubicBezTo>
                <a:cubicBezTo>
                  <a:pt x="328" y="212"/>
                  <a:pt x="327" y="212"/>
                  <a:pt x="327" y="212"/>
                </a:cubicBezTo>
                <a:cubicBezTo>
                  <a:pt x="327" y="212"/>
                  <a:pt x="327" y="212"/>
                  <a:pt x="327" y="212"/>
                </a:cubicBezTo>
                <a:cubicBezTo>
                  <a:pt x="327" y="212"/>
                  <a:pt x="326" y="212"/>
                  <a:pt x="326" y="212"/>
                </a:cubicBezTo>
                <a:cubicBezTo>
                  <a:pt x="322" y="206"/>
                  <a:pt x="318" y="205"/>
                  <a:pt x="316" y="204"/>
                </a:cubicBezTo>
                <a:cubicBezTo>
                  <a:pt x="316" y="204"/>
                  <a:pt x="315" y="203"/>
                  <a:pt x="313" y="203"/>
                </a:cubicBezTo>
                <a:cubicBezTo>
                  <a:pt x="311" y="202"/>
                  <a:pt x="308" y="201"/>
                  <a:pt x="305" y="201"/>
                </a:cubicBezTo>
                <a:cubicBezTo>
                  <a:pt x="303" y="201"/>
                  <a:pt x="300" y="201"/>
                  <a:pt x="298" y="202"/>
                </a:cubicBezTo>
                <a:cubicBezTo>
                  <a:pt x="297" y="202"/>
                  <a:pt x="295" y="202"/>
                  <a:pt x="294" y="202"/>
                </a:cubicBezTo>
                <a:cubicBezTo>
                  <a:pt x="290" y="202"/>
                  <a:pt x="286" y="201"/>
                  <a:pt x="282" y="200"/>
                </a:cubicBezTo>
                <a:cubicBezTo>
                  <a:pt x="278" y="199"/>
                  <a:pt x="275" y="198"/>
                  <a:pt x="273" y="198"/>
                </a:cubicBezTo>
                <a:cubicBezTo>
                  <a:pt x="270" y="198"/>
                  <a:pt x="243" y="196"/>
                  <a:pt x="239" y="195"/>
                </a:cubicBezTo>
                <a:cubicBezTo>
                  <a:pt x="235" y="194"/>
                  <a:pt x="228" y="193"/>
                  <a:pt x="222" y="193"/>
                </a:cubicBezTo>
                <a:cubicBezTo>
                  <a:pt x="218" y="193"/>
                  <a:pt x="213" y="193"/>
                  <a:pt x="211" y="194"/>
                </a:cubicBezTo>
                <a:cubicBezTo>
                  <a:pt x="207" y="194"/>
                  <a:pt x="196" y="195"/>
                  <a:pt x="192" y="195"/>
                </a:cubicBezTo>
                <a:cubicBezTo>
                  <a:pt x="191" y="194"/>
                  <a:pt x="190" y="192"/>
                  <a:pt x="188" y="191"/>
                </a:cubicBezTo>
                <a:cubicBezTo>
                  <a:pt x="186" y="190"/>
                  <a:pt x="185" y="189"/>
                  <a:pt x="183" y="188"/>
                </a:cubicBezTo>
                <a:cubicBezTo>
                  <a:pt x="182" y="187"/>
                  <a:pt x="181" y="186"/>
                  <a:pt x="178" y="186"/>
                </a:cubicBezTo>
                <a:cubicBezTo>
                  <a:pt x="176" y="186"/>
                  <a:pt x="175" y="187"/>
                  <a:pt x="173" y="187"/>
                </a:cubicBezTo>
                <a:cubicBezTo>
                  <a:pt x="172" y="188"/>
                  <a:pt x="170" y="188"/>
                  <a:pt x="169" y="188"/>
                </a:cubicBezTo>
                <a:cubicBezTo>
                  <a:pt x="168" y="188"/>
                  <a:pt x="168" y="188"/>
                  <a:pt x="167" y="187"/>
                </a:cubicBezTo>
                <a:cubicBezTo>
                  <a:pt x="163" y="182"/>
                  <a:pt x="156" y="180"/>
                  <a:pt x="156" y="179"/>
                </a:cubicBezTo>
                <a:cubicBezTo>
                  <a:pt x="155" y="179"/>
                  <a:pt x="154" y="179"/>
                  <a:pt x="153" y="179"/>
                </a:cubicBezTo>
                <a:cubicBezTo>
                  <a:pt x="152" y="180"/>
                  <a:pt x="151" y="181"/>
                  <a:pt x="151" y="182"/>
                </a:cubicBezTo>
                <a:cubicBezTo>
                  <a:pt x="151" y="182"/>
                  <a:pt x="150" y="184"/>
                  <a:pt x="149" y="186"/>
                </a:cubicBezTo>
                <a:cubicBezTo>
                  <a:pt x="148" y="188"/>
                  <a:pt x="146" y="190"/>
                  <a:pt x="145" y="191"/>
                </a:cubicBezTo>
                <a:cubicBezTo>
                  <a:pt x="141" y="192"/>
                  <a:pt x="133" y="194"/>
                  <a:pt x="131" y="194"/>
                </a:cubicBezTo>
                <a:cubicBezTo>
                  <a:pt x="130" y="194"/>
                  <a:pt x="130" y="194"/>
                  <a:pt x="130" y="194"/>
                </a:cubicBezTo>
                <a:cubicBezTo>
                  <a:pt x="129" y="194"/>
                  <a:pt x="128" y="194"/>
                  <a:pt x="128" y="194"/>
                </a:cubicBezTo>
                <a:cubicBezTo>
                  <a:pt x="124" y="194"/>
                  <a:pt x="119" y="196"/>
                  <a:pt x="115" y="197"/>
                </a:cubicBezTo>
                <a:cubicBezTo>
                  <a:pt x="110" y="199"/>
                  <a:pt x="106" y="201"/>
                  <a:pt x="106" y="201"/>
                </a:cubicBezTo>
                <a:cubicBezTo>
                  <a:pt x="105" y="202"/>
                  <a:pt x="105" y="202"/>
                  <a:pt x="105" y="202"/>
                </a:cubicBezTo>
                <a:cubicBezTo>
                  <a:pt x="105" y="202"/>
                  <a:pt x="102" y="204"/>
                  <a:pt x="100" y="207"/>
                </a:cubicBezTo>
                <a:cubicBezTo>
                  <a:pt x="98" y="208"/>
                  <a:pt x="96" y="209"/>
                  <a:pt x="95" y="210"/>
                </a:cubicBezTo>
                <a:cubicBezTo>
                  <a:pt x="95" y="210"/>
                  <a:pt x="94" y="211"/>
                  <a:pt x="94" y="211"/>
                </a:cubicBezTo>
                <a:cubicBezTo>
                  <a:pt x="94" y="211"/>
                  <a:pt x="94" y="211"/>
                  <a:pt x="94" y="211"/>
                </a:cubicBezTo>
                <a:cubicBezTo>
                  <a:pt x="91" y="210"/>
                  <a:pt x="88" y="210"/>
                  <a:pt x="84" y="210"/>
                </a:cubicBezTo>
                <a:cubicBezTo>
                  <a:pt x="83" y="210"/>
                  <a:pt x="82" y="210"/>
                  <a:pt x="80" y="210"/>
                </a:cubicBezTo>
                <a:cubicBezTo>
                  <a:pt x="79" y="211"/>
                  <a:pt x="77" y="212"/>
                  <a:pt x="76" y="215"/>
                </a:cubicBezTo>
                <a:cubicBezTo>
                  <a:pt x="76" y="216"/>
                  <a:pt x="77" y="217"/>
                  <a:pt x="77" y="217"/>
                </a:cubicBezTo>
                <a:cubicBezTo>
                  <a:pt x="77" y="218"/>
                  <a:pt x="77" y="221"/>
                  <a:pt x="79" y="224"/>
                </a:cubicBezTo>
                <a:cubicBezTo>
                  <a:pt x="81" y="228"/>
                  <a:pt x="85" y="230"/>
                  <a:pt x="92" y="230"/>
                </a:cubicBezTo>
                <a:cubicBezTo>
                  <a:pt x="97" y="230"/>
                  <a:pt x="99" y="231"/>
                  <a:pt x="101" y="232"/>
                </a:cubicBezTo>
                <a:cubicBezTo>
                  <a:pt x="102" y="233"/>
                  <a:pt x="104" y="235"/>
                  <a:pt x="108" y="236"/>
                </a:cubicBezTo>
                <a:cubicBezTo>
                  <a:pt x="110" y="236"/>
                  <a:pt x="112" y="236"/>
                  <a:pt x="112" y="237"/>
                </a:cubicBezTo>
                <a:cubicBezTo>
                  <a:pt x="113" y="237"/>
                  <a:pt x="114" y="237"/>
                  <a:pt x="116" y="240"/>
                </a:cubicBezTo>
                <a:cubicBezTo>
                  <a:pt x="118" y="241"/>
                  <a:pt x="118" y="242"/>
                  <a:pt x="119" y="243"/>
                </a:cubicBezTo>
                <a:cubicBezTo>
                  <a:pt x="118" y="243"/>
                  <a:pt x="118" y="243"/>
                  <a:pt x="118" y="243"/>
                </a:cubicBezTo>
                <a:cubicBezTo>
                  <a:pt x="112" y="242"/>
                  <a:pt x="106" y="240"/>
                  <a:pt x="102" y="237"/>
                </a:cubicBezTo>
                <a:cubicBezTo>
                  <a:pt x="98" y="233"/>
                  <a:pt x="98" y="233"/>
                  <a:pt x="98" y="233"/>
                </a:cubicBezTo>
                <a:cubicBezTo>
                  <a:pt x="97" y="232"/>
                  <a:pt x="95" y="231"/>
                  <a:pt x="94" y="232"/>
                </a:cubicBezTo>
                <a:cubicBezTo>
                  <a:pt x="86" y="236"/>
                  <a:pt x="86" y="236"/>
                  <a:pt x="86" y="236"/>
                </a:cubicBezTo>
                <a:cubicBezTo>
                  <a:pt x="75" y="237"/>
                  <a:pt x="63" y="243"/>
                  <a:pt x="63" y="243"/>
                </a:cubicBezTo>
                <a:cubicBezTo>
                  <a:pt x="61" y="244"/>
                  <a:pt x="60" y="246"/>
                  <a:pt x="61" y="248"/>
                </a:cubicBezTo>
                <a:cubicBezTo>
                  <a:pt x="61" y="248"/>
                  <a:pt x="65" y="257"/>
                  <a:pt x="72" y="263"/>
                </a:cubicBezTo>
                <a:cubicBezTo>
                  <a:pt x="80" y="269"/>
                  <a:pt x="94" y="268"/>
                  <a:pt x="97" y="269"/>
                </a:cubicBezTo>
                <a:cubicBezTo>
                  <a:pt x="97" y="269"/>
                  <a:pt x="97" y="269"/>
                  <a:pt x="97" y="269"/>
                </a:cubicBezTo>
                <a:cubicBezTo>
                  <a:pt x="93" y="270"/>
                  <a:pt x="90" y="272"/>
                  <a:pt x="88" y="274"/>
                </a:cubicBezTo>
                <a:cubicBezTo>
                  <a:pt x="85" y="276"/>
                  <a:pt x="83" y="278"/>
                  <a:pt x="81" y="279"/>
                </a:cubicBezTo>
                <a:cubicBezTo>
                  <a:pt x="79" y="281"/>
                  <a:pt x="77" y="284"/>
                  <a:pt x="77" y="287"/>
                </a:cubicBezTo>
                <a:cubicBezTo>
                  <a:pt x="77" y="289"/>
                  <a:pt x="77" y="291"/>
                  <a:pt x="78" y="292"/>
                </a:cubicBezTo>
                <a:cubicBezTo>
                  <a:pt x="79" y="295"/>
                  <a:pt x="81" y="298"/>
                  <a:pt x="83" y="300"/>
                </a:cubicBezTo>
                <a:cubicBezTo>
                  <a:pt x="82" y="300"/>
                  <a:pt x="81" y="300"/>
                  <a:pt x="80" y="300"/>
                </a:cubicBezTo>
                <a:cubicBezTo>
                  <a:pt x="79" y="300"/>
                  <a:pt x="79" y="300"/>
                  <a:pt x="79" y="300"/>
                </a:cubicBezTo>
                <a:cubicBezTo>
                  <a:pt x="77" y="300"/>
                  <a:pt x="76" y="300"/>
                  <a:pt x="75" y="300"/>
                </a:cubicBezTo>
                <a:cubicBezTo>
                  <a:pt x="73" y="301"/>
                  <a:pt x="73" y="301"/>
                  <a:pt x="69" y="303"/>
                </a:cubicBezTo>
                <a:cubicBezTo>
                  <a:pt x="68" y="303"/>
                  <a:pt x="66" y="305"/>
                  <a:pt x="66" y="307"/>
                </a:cubicBezTo>
                <a:cubicBezTo>
                  <a:pt x="66" y="309"/>
                  <a:pt x="67" y="310"/>
                  <a:pt x="68" y="311"/>
                </a:cubicBezTo>
                <a:cubicBezTo>
                  <a:pt x="69" y="313"/>
                  <a:pt x="71" y="314"/>
                  <a:pt x="72" y="315"/>
                </a:cubicBezTo>
                <a:cubicBezTo>
                  <a:pt x="74" y="316"/>
                  <a:pt x="76" y="317"/>
                  <a:pt x="78" y="317"/>
                </a:cubicBezTo>
                <a:cubicBezTo>
                  <a:pt x="82" y="317"/>
                  <a:pt x="83" y="314"/>
                  <a:pt x="84" y="313"/>
                </a:cubicBezTo>
                <a:cubicBezTo>
                  <a:pt x="86" y="311"/>
                  <a:pt x="87" y="309"/>
                  <a:pt x="87" y="306"/>
                </a:cubicBezTo>
                <a:cubicBezTo>
                  <a:pt x="87" y="306"/>
                  <a:pt x="87" y="305"/>
                  <a:pt x="87" y="304"/>
                </a:cubicBezTo>
                <a:cubicBezTo>
                  <a:pt x="88" y="306"/>
                  <a:pt x="89" y="308"/>
                  <a:pt x="90" y="309"/>
                </a:cubicBezTo>
                <a:cubicBezTo>
                  <a:pt x="91" y="309"/>
                  <a:pt x="91" y="310"/>
                  <a:pt x="91" y="311"/>
                </a:cubicBezTo>
                <a:cubicBezTo>
                  <a:pt x="92" y="311"/>
                  <a:pt x="92" y="311"/>
                  <a:pt x="92" y="311"/>
                </a:cubicBezTo>
                <a:cubicBezTo>
                  <a:pt x="92" y="314"/>
                  <a:pt x="96" y="316"/>
                  <a:pt x="97" y="316"/>
                </a:cubicBezTo>
                <a:cubicBezTo>
                  <a:pt x="101" y="315"/>
                  <a:pt x="104" y="314"/>
                  <a:pt x="107" y="312"/>
                </a:cubicBezTo>
                <a:cubicBezTo>
                  <a:pt x="109" y="310"/>
                  <a:pt x="112" y="309"/>
                  <a:pt x="113" y="306"/>
                </a:cubicBezTo>
                <a:cubicBezTo>
                  <a:pt x="113" y="306"/>
                  <a:pt x="113" y="307"/>
                  <a:pt x="113" y="308"/>
                </a:cubicBezTo>
                <a:cubicBezTo>
                  <a:pt x="112" y="309"/>
                  <a:pt x="112" y="310"/>
                  <a:pt x="112" y="311"/>
                </a:cubicBezTo>
                <a:cubicBezTo>
                  <a:pt x="112" y="316"/>
                  <a:pt x="115" y="320"/>
                  <a:pt x="118" y="321"/>
                </a:cubicBezTo>
                <a:cubicBezTo>
                  <a:pt x="120" y="323"/>
                  <a:pt x="123" y="324"/>
                  <a:pt x="123" y="324"/>
                </a:cubicBezTo>
                <a:cubicBezTo>
                  <a:pt x="124" y="324"/>
                  <a:pt x="126" y="323"/>
                  <a:pt x="127" y="322"/>
                </a:cubicBezTo>
                <a:cubicBezTo>
                  <a:pt x="127" y="322"/>
                  <a:pt x="128" y="320"/>
                  <a:pt x="129" y="318"/>
                </a:cubicBezTo>
                <a:cubicBezTo>
                  <a:pt x="129" y="318"/>
                  <a:pt x="129" y="318"/>
                  <a:pt x="129" y="318"/>
                </a:cubicBezTo>
                <a:cubicBezTo>
                  <a:pt x="130" y="319"/>
                  <a:pt x="132" y="320"/>
                  <a:pt x="133" y="321"/>
                </a:cubicBezTo>
                <a:cubicBezTo>
                  <a:pt x="135" y="323"/>
                  <a:pt x="137" y="325"/>
                  <a:pt x="137" y="325"/>
                </a:cubicBezTo>
                <a:cubicBezTo>
                  <a:pt x="138" y="327"/>
                  <a:pt x="140" y="327"/>
                  <a:pt x="142" y="325"/>
                </a:cubicBezTo>
                <a:cubicBezTo>
                  <a:pt x="142" y="325"/>
                  <a:pt x="143" y="325"/>
                  <a:pt x="144" y="324"/>
                </a:cubicBezTo>
                <a:cubicBezTo>
                  <a:pt x="146" y="323"/>
                  <a:pt x="148" y="322"/>
                  <a:pt x="148" y="322"/>
                </a:cubicBezTo>
                <a:cubicBezTo>
                  <a:pt x="148" y="322"/>
                  <a:pt x="148" y="322"/>
                  <a:pt x="148" y="322"/>
                </a:cubicBezTo>
                <a:cubicBezTo>
                  <a:pt x="149" y="323"/>
                  <a:pt x="148" y="324"/>
                  <a:pt x="146" y="325"/>
                </a:cubicBezTo>
                <a:cubicBezTo>
                  <a:pt x="145" y="326"/>
                  <a:pt x="143" y="328"/>
                  <a:pt x="141" y="329"/>
                </a:cubicBezTo>
                <a:cubicBezTo>
                  <a:pt x="139" y="330"/>
                  <a:pt x="134" y="332"/>
                  <a:pt x="129" y="335"/>
                </a:cubicBezTo>
                <a:cubicBezTo>
                  <a:pt x="124" y="337"/>
                  <a:pt x="119" y="339"/>
                  <a:pt x="117" y="341"/>
                </a:cubicBezTo>
                <a:cubicBezTo>
                  <a:pt x="116" y="342"/>
                  <a:pt x="111" y="345"/>
                  <a:pt x="107" y="347"/>
                </a:cubicBezTo>
                <a:cubicBezTo>
                  <a:pt x="105" y="348"/>
                  <a:pt x="103" y="349"/>
                  <a:pt x="101" y="350"/>
                </a:cubicBezTo>
                <a:cubicBezTo>
                  <a:pt x="100" y="350"/>
                  <a:pt x="100" y="350"/>
                  <a:pt x="99" y="350"/>
                </a:cubicBezTo>
                <a:cubicBezTo>
                  <a:pt x="98" y="351"/>
                  <a:pt x="98" y="351"/>
                  <a:pt x="98" y="351"/>
                </a:cubicBezTo>
                <a:cubicBezTo>
                  <a:pt x="98" y="351"/>
                  <a:pt x="98" y="351"/>
                  <a:pt x="98" y="351"/>
                </a:cubicBezTo>
                <a:cubicBezTo>
                  <a:pt x="95" y="351"/>
                  <a:pt x="94" y="353"/>
                  <a:pt x="93" y="354"/>
                </a:cubicBezTo>
                <a:cubicBezTo>
                  <a:pt x="92" y="356"/>
                  <a:pt x="91" y="358"/>
                  <a:pt x="91" y="360"/>
                </a:cubicBezTo>
                <a:cubicBezTo>
                  <a:pt x="91" y="361"/>
                  <a:pt x="92" y="363"/>
                  <a:pt x="93" y="365"/>
                </a:cubicBezTo>
                <a:cubicBezTo>
                  <a:pt x="94" y="367"/>
                  <a:pt x="97" y="368"/>
                  <a:pt x="99" y="368"/>
                </a:cubicBezTo>
                <a:cubicBezTo>
                  <a:pt x="99" y="368"/>
                  <a:pt x="100" y="368"/>
                  <a:pt x="100" y="368"/>
                </a:cubicBezTo>
                <a:cubicBezTo>
                  <a:pt x="108" y="366"/>
                  <a:pt x="125" y="359"/>
                  <a:pt x="131" y="356"/>
                </a:cubicBezTo>
                <a:cubicBezTo>
                  <a:pt x="132" y="356"/>
                  <a:pt x="132" y="356"/>
                  <a:pt x="132" y="356"/>
                </a:cubicBezTo>
                <a:cubicBezTo>
                  <a:pt x="132" y="356"/>
                  <a:pt x="132" y="356"/>
                  <a:pt x="132" y="356"/>
                </a:cubicBezTo>
                <a:cubicBezTo>
                  <a:pt x="133" y="356"/>
                  <a:pt x="134" y="356"/>
                  <a:pt x="135" y="356"/>
                </a:cubicBezTo>
                <a:cubicBezTo>
                  <a:pt x="138" y="356"/>
                  <a:pt x="141" y="355"/>
                  <a:pt x="147" y="352"/>
                </a:cubicBezTo>
                <a:cubicBezTo>
                  <a:pt x="153" y="348"/>
                  <a:pt x="158" y="344"/>
                  <a:pt x="162" y="342"/>
                </a:cubicBezTo>
                <a:cubicBezTo>
                  <a:pt x="164" y="341"/>
                  <a:pt x="166" y="340"/>
                  <a:pt x="167" y="339"/>
                </a:cubicBezTo>
                <a:cubicBezTo>
                  <a:pt x="168" y="339"/>
                  <a:pt x="169" y="338"/>
                  <a:pt x="169" y="338"/>
                </a:cubicBezTo>
                <a:cubicBezTo>
                  <a:pt x="169" y="339"/>
                  <a:pt x="169" y="339"/>
                  <a:pt x="169" y="339"/>
                </a:cubicBezTo>
                <a:cubicBezTo>
                  <a:pt x="170" y="340"/>
                  <a:pt x="172" y="345"/>
                  <a:pt x="179" y="347"/>
                </a:cubicBezTo>
                <a:cubicBezTo>
                  <a:pt x="180" y="347"/>
                  <a:pt x="181" y="347"/>
                  <a:pt x="182" y="347"/>
                </a:cubicBezTo>
                <a:cubicBezTo>
                  <a:pt x="189" y="347"/>
                  <a:pt x="194" y="340"/>
                  <a:pt x="196" y="339"/>
                </a:cubicBezTo>
                <a:cubicBezTo>
                  <a:pt x="200" y="335"/>
                  <a:pt x="202" y="330"/>
                  <a:pt x="202" y="325"/>
                </a:cubicBezTo>
                <a:cubicBezTo>
                  <a:pt x="202" y="324"/>
                  <a:pt x="202" y="323"/>
                  <a:pt x="202" y="322"/>
                </a:cubicBezTo>
                <a:cubicBezTo>
                  <a:pt x="201" y="321"/>
                  <a:pt x="199" y="319"/>
                  <a:pt x="197" y="320"/>
                </a:cubicBezTo>
                <a:cubicBezTo>
                  <a:pt x="197" y="320"/>
                  <a:pt x="196" y="320"/>
                  <a:pt x="196" y="320"/>
                </a:cubicBezTo>
                <a:cubicBezTo>
                  <a:pt x="196" y="320"/>
                  <a:pt x="195" y="320"/>
                  <a:pt x="194" y="320"/>
                </a:cubicBezTo>
                <a:cubicBezTo>
                  <a:pt x="196" y="318"/>
                  <a:pt x="198" y="316"/>
                  <a:pt x="198" y="312"/>
                </a:cubicBezTo>
                <a:cubicBezTo>
                  <a:pt x="198" y="309"/>
                  <a:pt x="199" y="305"/>
                  <a:pt x="201" y="303"/>
                </a:cubicBezTo>
                <a:cubicBezTo>
                  <a:pt x="201" y="304"/>
                  <a:pt x="200" y="305"/>
                  <a:pt x="200" y="307"/>
                </a:cubicBezTo>
                <a:cubicBezTo>
                  <a:pt x="199" y="308"/>
                  <a:pt x="199" y="310"/>
                  <a:pt x="199" y="311"/>
                </a:cubicBezTo>
                <a:cubicBezTo>
                  <a:pt x="199" y="313"/>
                  <a:pt x="199" y="315"/>
                  <a:pt x="201" y="316"/>
                </a:cubicBezTo>
                <a:cubicBezTo>
                  <a:pt x="202" y="318"/>
                  <a:pt x="204" y="318"/>
                  <a:pt x="206" y="318"/>
                </a:cubicBezTo>
                <a:cubicBezTo>
                  <a:pt x="210" y="318"/>
                  <a:pt x="214" y="315"/>
                  <a:pt x="218" y="312"/>
                </a:cubicBezTo>
                <a:cubicBezTo>
                  <a:pt x="219" y="311"/>
                  <a:pt x="219" y="311"/>
                  <a:pt x="222" y="311"/>
                </a:cubicBezTo>
                <a:cubicBezTo>
                  <a:pt x="224" y="310"/>
                  <a:pt x="228" y="309"/>
                  <a:pt x="232" y="306"/>
                </a:cubicBezTo>
                <a:cubicBezTo>
                  <a:pt x="237" y="302"/>
                  <a:pt x="239" y="300"/>
                  <a:pt x="240" y="298"/>
                </a:cubicBezTo>
                <a:cubicBezTo>
                  <a:pt x="242" y="297"/>
                  <a:pt x="241" y="297"/>
                  <a:pt x="242" y="297"/>
                </a:cubicBezTo>
                <a:cubicBezTo>
                  <a:pt x="242" y="297"/>
                  <a:pt x="242" y="297"/>
                  <a:pt x="242" y="297"/>
                </a:cubicBezTo>
                <a:cubicBezTo>
                  <a:pt x="243" y="297"/>
                  <a:pt x="246" y="299"/>
                  <a:pt x="248" y="300"/>
                </a:cubicBezTo>
                <a:cubicBezTo>
                  <a:pt x="250" y="302"/>
                  <a:pt x="253" y="304"/>
                  <a:pt x="257" y="304"/>
                </a:cubicBezTo>
                <a:cubicBezTo>
                  <a:pt x="258" y="304"/>
                  <a:pt x="260" y="303"/>
                  <a:pt x="261" y="302"/>
                </a:cubicBezTo>
                <a:cubicBezTo>
                  <a:pt x="261" y="302"/>
                  <a:pt x="262" y="302"/>
                  <a:pt x="262" y="302"/>
                </a:cubicBezTo>
                <a:cubicBezTo>
                  <a:pt x="264" y="302"/>
                  <a:pt x="267" y="303"/>
                  <a:pt x="271" y="305"/>
                </a:cubicBezTo>
                <a:cubicBezTo>
                  <a:pt x="275" y="306"/>
                  <a:pt x="279" y="307"/>
                  <a:pt x="283" y="307"/>
                </a:cubicBezTo>
                <a:cubicBezTo>
                  <a:pt x="285" y="307"/>
                  <a:pt x="293" y="310"/>
                  <a:pt x="300" y="313"/>
                </a:cubicBezTo>
                <a:cubicBezTo>
                  <a:pt x="303" y="314"/>
                  <a:pt x="307" y="315"/>
                  <a:pt x="310" y="317"/>
                </a:cubicBezTo>
                <a:cubicBezTo>
                  <a:pt x="313" y="318"/>
                  <a:pt x="315" y="318"/>
                  <a:pt x="317" y="319"/>
                </a:cubicBezTo>
                <a:cubicBezTo>
                  <a:pt x="318" y="318"/>
                  <a:pt x="322" y="320"/>
                  <a:pt x="325" y="322"/>
                </a:cubicBezTo>
                <a:cubicBezTo>
                  <a:pt x="329" y="325"/>
                  <a:pt x="331" y="328"/>
                  <a:pt x="331" y="332"/>
                </a:cubicBezTo>
                <a:cubicBezTo>
                  <a:pt x="332" y="337"/>
                  <a:pt x="333" y="341"/>
                  <a:pt x="335" y="344"/>
                </a:cubicBezTo>
                <a:cubicBezTo>
                  <a:pt x="338" y="346"/>
                  <a:pt x="341" y="346"/>
                  <a:pt x="343" y="346"/>
                </a:cubicBezTo>
                <a:cubicBezTo>
                  <a:pt x="343" y="346"/>
                  <a:pt x="344" y="346"/>
                  <a:pt x="344" y="346"/>
                </a:cubicBezTo>
                <a:cubicBezTo>
                  <a:pt x="345" y="346"/>
                  <a:pt x="349" y="347"/>
                  <a:pt x="352" y="348"/>
                </a:cubicBezTo>
                <a:cubicBezTo>
                  <a:pt x="353" y="349"/>
                  <a:pt x="354" y="350"/>
                  <a:pt x="355" y="351"/>
                </a:cubicBezTo>
                <a:cubicBezTo>
                  <a:pt x="355" y="351"/>
                  <a:pt x="355" y="351"/>
                  <a:pt x="355" y="351"/>
                </a:cubicBezTo>
                <a:cubicBezTo>
                  <a:pt x="355" y="353"/>
                  <a:pt x="354" y="357"/>
                  <a:pt x="354" y="362"/>
                </a:cubicBezTo>
                <a:cubicBezTo>
                  <a:pt x="355" y="368"/>
                  <a:pt x="355" y="376"/>
                  <a:pt x="361" y="380"/>
                </a:cubicBezTo>
                <a:cubicBezTo>
                  <a:pt x="364" y="382"/>
                  <a:pt x="367" y="384"/>
                  <a:pt x="370" y="386"/>
                </a:cubicBezTo>
                <a:cubicBezTo>
                  <a:pt x="373" y="388"/>
                  <a:pt x="375" y="390"/>
                  <a:pt x="379" y="390"/>
                </a:cubicBezTo>
                <a:cubicBezTo>
                  <a:pt x="380" y="390"/>
                  <a:pt x="381" y="390"/>
                  <a:pt x="382" y="390"/>
                </a:cubicBezTo>
                <a:cubicBezTo>
                  <a:pt x="385" y="387"/>
                  <a:pt x="384" y="385"/>
                  <a:pt x="385" y="382"/>
                </a:cubicBezTo>
                <a:cubicBezTo>
                  <a:pt x="385" y="381"/>
                  <a:pt x="384" y="379"/>
                  <a:pt x="384" y="377"/>
                </a:cubicBezTo>
                <a:cubicBezTo>
                  <a:pt x="384" y="377"/>
                  <a:pt x="385" y="378"/>
                  <a:pt x="385" y="378"/>
                </a:cubicBezTo>
                <a:cubicBezTo>
                  <a:pt x="387" y="380"/>
                  <a:pt x="388" y="381"/>
                  <a:pt x="391" y="381"/>
                </a:cubicBezTo>
                <a:cubicBezTo>
                  <a:pt x="391" y="382"/>
                  <a:pt x="392" y="382"/>
                  <a:pt x="392" y="382"/>
                </a:cubicBezTo>
                <a:cubicBezTo>
                  <a:pt x="395" y="384"/>
                  <a:pt x="397" y="389"/>
                  <a:pt x="397" y="392"/>
                </a:cubicBezTo>
                <a:cubicBezTo>
                  <a:pt x="397" y="392"/>
                  <a:pt x="397" y="393"/>
                  <a:pt x="397" y="393"/>
                </a:cubicBezTo>
                <a:cubicBezTo>
                  <a:pt x="396" y="394"/>
                  <a:pt x="396" y="396"/>
                  <a:pt x="396" y="397"/>
                </a:cubicBezTo>
                <a:cubicBezTo>
                  <a:pt x="396" y="404"/>
                  <a:pt x="401" y="412"/>
                  <a:pt x="409" y="413"/>
                </a:cubicBezTo>
                <a:cubicBezTo>
                  <a:pt x="410" y="412"/>
                  <a:pt x="414" y="414"/>
                  <a:pt x="417" y="418"/>
                </a:cubicBezTo>
                <a:cubicBezTo>
                  <a:pt x="418" y="419"/>
                  <a:pt x="420" y="421"/>
                  <a:pt x="421" y="422"/>
                </a:cubicBezTo>
                <a:cubicBezTo>
                  <a:pt x="422" y="423"/>
                  <a:pt x="423" y="424"/>
                  <a:pt x="425" y="425"/>
                </a:cubicBezTo>
                <a:cubicBezTo>
                  <a:pt x="426" y="425"/>
                  <a:pt x="427" y="426"/>
                  <a:pt x="428" y="427"/>
                </a:cubicBezTo>
                <a:cubicBezTo>
                  <a:pt x="428" y="428"/>
                  <a:pt x="429" y="428"/>
                  <a:pt x="429" y="429"/>
                </a:cubicBezTo>
                <a:cubicBezTo>
                  <a:pt x="429" y="429"/>
                  <a:pt x="429" y="429"/>
                  <a:pt x="429" y="429"/>
                </a:cubicBezTo>
                <a:cubicBezTo>
                  <a:pt x="429" y="429"/>
                  <a:pt x="429" y="429"/>
                  <a:pt x="429" y="429"/>
                </a:cubicBezTo>
                <a:cubicBezTo>
                  <a:pt x="429" y="432"/>
                  <a:pt x="430" y="436"/>
                  <a:pt x="431" y="441"/>
                </a:cubicBezTo>
                <a:cubicBezTo>
                  <a:pt x="432" y="445"/>
                  <a:pt x="433" y="450"/>
                  <a:pt x="433" y="453"/>
                </a:cubicBezTo>
                <a:cubicBezTo>
                  <a:pt x="433" y="458"/>
                  <a:pt x="431" y="483"/>
                  <a:pt x="430" y="492"/>
                </a:cubicBezTo>
                <a:cubicBezTo>
                  <a:pt x="430" y="493"/>
                  <a:pt x="430" y="493"/>
                  <a:pt x="430" y="494"/>
                </a:cubicBezTo>
                <a:cubicBezTo>
                  <a:pt x="430" y="505"/>
                  <a:pt x="436" y="520"/>
                  <a:pt x="444" y="529"/>
                </a:cubicBezTo>
                <a:cubicBezTo>
                  <a:pt x="447" y="533"/>
                  <a:pt x="450" y="539"/>
                  <a:pt x="453" y="545"/>
                </a:cubicBezTo>
                <a:cubicBezTo>
                  <a:pt x="457" y="551"/>
                  <a:pt x="459" y="555"/>
                  <a:pt x="462" y="558"/>
                </a:cubicBezTo>
                <a:cubicBezTo>
                  <a:pt x="463" y="559"/>
                  <a:pt x="465" y="562"/>
                  <a:pt x="467" y="565"/>
                </a:cubicBezTo>
                <a:cubicBezTo>
                  <a:pt x="469" y="568"/>
                  <a:pt x="472" y="571"/>
                  <a:pt x="478" y="571"/>
                </a:cubicBezTo>
                <a:cubicBezTo>
                  <a:pt x="478" y="571"/>
                  <a:pt x="478" y="571"/>
                  <a:pt x="479" y="571"/>
                </a:cubicBezTo>
                <a:cubicBezTo>
                  <a:pt x="479" y="571"/>
                  <a:pt x="479" y="571"/>
                  <a:pt x="479" y="571"/>
                </a:cubicBezTo>
                <a:cubicBezTo>
                  <a:pt x="481" y="571"/>
                  <a:pt x="482" y="572"/>
                  <a:pt x="484" y="574"/>
                </a:cubicBezTo>
                <a:cubicBezTo>
                  <a:pt x="486" y="577"/>
                  <a:pt x="489" y="581"/>
                  <a:pt x="491" y="586"/>
                </a:cubicBezTo>
                <a:cubicBezTo>
                  <a:pt x="494" y="592"/>
                  <a:pt x="497" y="600"/>
                  <a:pt x="500" y="607"/>
                </a:cubicBezTo>
                <a:cubicBezTo>
                  <a:pt x="501" y="610"/>
                  <a:pt x="503" y="613"/>
                  <a:pt x="504" y="616"/>
                </a:cubicBezTo>
                <a:cubicBezTo>
                  <a:pt x="505" y="618"/>
                  <a:pt x="506" y="620"/>
                  <a:pt x="509" y="622"/>
                </a:cubicBezTo>
                <a:cubicBezTo>
                  <a:pt x="511" y="622"/>
                  <a:pt x="512" y="623"/>
                  <a:pt x="514" y="625"/>
                </a:cubicBezTo>
                <a:cubicBezTo>
                  <a:pt x="515" y="626"/>
                  <a:pt x="516" y="628"/>
                  <a:pt x="516" y="628"/>
                </a:cubicBezTo>
                <a:cubicBezTo>
                  <a:pt x="516" y="628"/>
                  <a:pt x="516" y="628"/>
                  <a:pt x="516" y="628"/>
                </a:cubicBezTo>
                <a:cubicBezTo>
                  <a:pt x="513" y="631"/>
                  <a:pt x="509" y="636"/>
                  <a:pt x="509" y="642"/>
                </a:cubicBezTo>
                <a:cubicBezTo>
                  <a:pt x="509" y="643"/>
                  <a:pt x="509" y="645"/>
                  <a:pt x="511" y="646"/>
                </a:cubicBezTo>
                <a:cubicBezTo>
                  <a:pt x="512" y="648"/>
                  <a:pt x="514" y="648"/>
                  <a:pt x="516" y="648"/>
                </a:cubicBezTo>
                <a:cubicBezTo>
                  <a:pt x="520" y="648"/>
                  <a:pt x="523" y="647"/>
                  <a:pt x="523" y="647"/>
                </a:cubicBezTo>
                <a:cubicBezTo>
                  <a:pt x="524" y="647"/>
                  <a:pt x="524" y="646"/>
                  <a:pt x="526" y="650"/>
                </a:cubicBezTo>
                <a:cubicBezTo>
                  <a:pt x="529" y="654"/>
                  <a:pt x="532" y="657"/>
                  <a:pt x="534" y="659"/>
                </a:cubicBezTo>
                <a:cubicBezTo>
                  <a:pt x="536" y="662"/>
                  <a:pt x="537" y="663"/>
                  <a:pt x="536" y="664"/>
                </a:cubicBezTo>
                <a:cubicBezTo>
                  <a:pt x="536" y="664"/>
                  <a:pt x="536" y="664"/>
                  <a:pt x="536" y="664"/>
                </a:cubicBezTo>
                <a:cubicBezTo>
                  <a:pt x="536" y="665"/>
                  <a:pt x="536" y="665"/>
                  <a:pt x="536" y="666"/>
                </a:cubicBezTo>
                <a:cubicBezTo>
                  <a:pt x="536" y="670"/>
                  <a:pt x="539" y="672"/>
                  <a:pt x="542" y="674"/>
                </a:cubicBezTo>
                <a:cubicBezTo>
                  <a:pt x="544" y="675"/>
                  <a:pt x="546" y="676"/>
                  <a:pt x="547" y="676"/>
                </a:cubicBezTo>
                <a:cubicBezTo>
                  <a:pt x="548" y="676"/>
                  <a:pt x="548" y="676"/>
                  <a:pt x="548" y="676"/>
                </a:cubicBezTo>
                <a:cubicBezTo>
                  <a:pt x="549" y="677"/>
                  <a:pt x="550" y="680"/>
                  <a:pt x="552" y="682"/>
                </a:cubicBezTo>
                <a:cubicBezTo>
                  <a:pt x="554" y="685"/>
                  <a:pt x="557" y="687"/>
                  <a:pt x="561" y="688"/>
                </a:cubicBezTo>
                <a:cubicBezTo>
                  <a:pt x="564" y="688"/>
                  <a:pt x="566" y="686"/>
                  <a:pt x="567" y="685"/>
                </a:cubicBezTo>
                <a:cubicBezTo>
                  <a:pt x="569" y="683"/>
                  <a:pt x="570" y="680"/>
                  <a:pt x="570" y="678"/>
                </a:cubicBezTo>
                <a:cubicBezTo>
                  <a:pt x="570" y="673"/>
                  <a:pt x="566" y="669"/>
                  <a:pt x="563" y="666"/>
                </a:cubicBezTo>
                <a:cubicBezTo>
                  <a:pt x="560" y="662"/>
                  <a:pt x="556" y="659"/>
                  <a:pt x="554" y="658"/>
                </a:cubicBezTo>
                <a:cubicBezTo>
                  <a:pt x="554" y="657"/>
                  <a:pt x="553" y="655"/>
                  <a:pt x="553" y="650"/>
                </a:cubicBezTo>
                <a:cubicBezTo>
                  <a:pt x="552" y="646"/>
                  <a:pt x="550" y="640"/>
                  <a:pt x="544" y="634"/>
                </a:cubicBezTo>
                <a:cubicBezTo>
                  <a:pt x="540" y="630"/>
                  <a:pt x="538" y="627"/>
                  <a:pt x="537" y="624"/>
                </a:cubicBezTo>
                <a:cubicBezTo>
                  <a:pt x="542" y="631"/>
                  <a:pt x="549" y="637"/>
                  <a:pt x="553" y="642"/>
                </a:cubicBezTo>
                <a:cubicBezTo>
                  <a:pt x="555" y="644"/>
                  <a:pt x="560" y="652"/>
                  <a:pt x="564" y="659"/>
                </a:cubicBezTo>
                <a:cubicBezTo>
                  <a:pt x="566" y="662"/>
                  <a:pt x="568" y="666"/>
                  <a:pt x="570" y="668"/>
                </a:cubicBezTo>
                <a:cubicBezTo>
                  <a:pt x="571" y="670"/>
                  <a:pt x="572" y="671"/>
                  <a:pt x="573" y="672"/>
                </a:cubicBezTo>
                <a:cubicBezTo>
                  <a:pt x="573" y="672"/>
                  <a:pt x="574" y="673"/>
                  <a:pt x="576" y="674"/>
                </a:cubicBezTo>
                <a:cubicBezTo>
                  <a:pt x="577" y="674"/>
                  <a:pt x="581" y="677"/>
                  <a:pt x="583" y="680"/>
                </a:cubicBezTo>
                <a:cubicBezTo>
                  <a:pt x="585" y="682"/>
                  <a:pt x="587" y="685"/>
                  <a:pt x="587" y="686"/>
                </a:cubicBezTo>
                <a:cubicBezTo>
                  <a:pt x="588" y="686"/>
                  <a:pt x="588" y="688"/>
                  <a:pt x="589" y="690"/>
                </a:cubicBezTo>
                <a:cubicBezTo>
                  <a:pt x="590" y="692"/>
                  <a:pt x="591" y="695"/>
                  <a:pt x="591" y="696"/>
                </a:cubicBezTo>
                <a:cubicBezTo>
                  <a:pt x="591" y="697"/>
                  <a:pt x="591" y="697"/>
                  <a:pt x="591" y="697"/>
                </a:cubicBezTo>
                <a:cubicBezTo>
                  <a:pt x="590" y="698"/>
                  <a:pt x="590" y="699"/>
                  <a:pt x="590" y="701"/>
                </a:cubicBezTo>
                <a:cubicBezTo>
                  <a:pt x="590" y="708"/>
                  <a:pt x="594" y="717"/>
                  <a:pt x="600" y="721"/>
                </a:cubicBezTo>
                <a:cubicBezTo>
                  <a:pt x="605" y="725"/>
                  <a:pt x="625" y="736"/>
                  <a:pt x="628" y="738"/>
                </a:cubicBezTo>
                <a:cubicBezTo>
                  <a:pt x="629" y="738"/>
                  <a:pt x="631" y="742"/>
                  <a:pt x="634" y="745"/>
                </a:cubicBezTo>
                <a:cubicBezTo>
                  <a:pt x="637" y="749"/>
                  <a:pt x="641" y="753"/>
                  <a:pt x="647" y="753"/>
                </a:cubicBezTo>
                <a:cubicBezTo>
                  <a:pt x="654" y="753"/>
                  <a:pt x="660" y="755"/>
                  <a:pt x="660" y="755"/>
                </a:cubicBezTo>
                <a:cubicBezTo>
                  <a:pt x="660" y="756"/>
                  <a:pt x="662" y="758"/>
                  <a:pt x="664" y="760"/>
                </a:cubicBezTo>
                <a:cubicBezTo>
                  <a:pt x="666" y="763"/>
                  <a:pt x="668" y="765"/>
                  <a:pt x="672" y="765"/>
                </a:cubicBezTo>
                <a:cubicBezTo>
                  <a:pt x="675" y="765"/>
                  <a:pt x="677" y="764"/>
                  <a:pt x="679" y="762"/>
                </a:cubicBezTo>
                <a:cubicBezTo>
                  <a:pt x="681" y="759"/>
                  <a:pt x="682" y="757"/>
                  <a:pt x="683" y="756"/>
                </a:cubicBezTo>
                <a:cubicBezTo>
                  <a:pt x="684" y="755"/>
                  <a:pt x="684" y="755"/>
                  <a:pt x="687" y="755"/>
                </a:cubicBezTo>
                <a:cubicBezTo>
                  <a:pt x="689" y="755"/>
                  <a:pt x="690" y="756"/>
                  <a:pt x="692" y="757"/>
                </a:cubicBezTo>
                <a:cubicBezTo>
                  <a:pt x="693" y="759"/>
                  <a:pt x="695" y="761"/>
                  <a:pt x="697" y="764"/>
                </a:cubicBezTo>
                <a:cubicBezTo>
                  <a:pt x="699" y="766"/>
                  <a:pt x="702" y="770"/>
                  <a:pt x="706" y="773"/>
                </a:cubicBezTo>
                <a:cubicBezTo>
                  <a:pt x="710" y="776"/>
                  <a:pt x="713" y="780"/>
                  <a:pt x="718" y="780"/>
                </a:cubicBezTo>
                <a:cubicBezTo>
                  <a:pt x="719" y="780"/>
                  <a:pt x="719" y="780"/>
                  <a:pt x="719" y="780"/>
                </a:cubicBezTo>
                <a:cubicBezTo>
                  <a:pt x="720" y="780"/>
                  <a:pt x="720" y="780"/>
                  <a:pt x="720" y="780"/>
                </a:cubicBezTo>
                <a:cubicBezTo>
                  <a:pt x="720" y="780"/>
                  <a:pt x="722" y="780"/>
                  <a:pt x="724" y="782"/>
                </a:cubicBezTo>
                <a:cubicBezTo>
                  <a:pt x="726" y="783"/>
                  <a:pt x="729" y="784"/>
                  <a:pt x="732" y="785"/>
                </a:cubicBezTo>
                <a:cubicBezTo>
                  <a:pt x="733" y="785"/>
                  <a:pt x="735" y="784"/>
                  <a:pt x="736" y="783"/>
                </a:cubicBezTo>
                <a:cubicBezTo>
                  <a:pt x="736" y="783"/>
                  <a:pt x="736" y="783"/>
                  <a:pt x="736" y="783"/>
                </a:cubicBezTo>
                <a:cubicBezTo>
                  <a:pt x="738" y="783"/>
                  <a:pt x="742" y="785"/>
                  <a:pt x="744" y="787"/>
                </a:cubicBezTo>
                <a:cubicBezTo>
                  <a:pt x="747" y="789"/>
                  <a:pt x="755" y="794"/>
                  <a:pt x="755" y="801"/>
                </a:cubicBezTo>
                <a:cubicBezTo>
                  <a:pt x="755" y="802"/>
                  <a:pt x="755" y="802"/>
                  <a:pt x="755" y="802"/>
                </a:cubicBezTo>
                <a:cubicBezTo>
                  <a:pt x="754" y="802"/>
                  <a:pt x="754" y="803"/>
                  <a:pt x="754" y="803"/>
                </a:cubicBezTo>
                <a:cubicBezTo>
                  <a:pt x="754" y="815"/>
                  <a:pt x="763" y="819"/>
                  <a:pt x="766" y="821"/>
                </a:cubicBezTo>
                <a:cubicBezTo>
                  <a:pt x="770" y="823"/>
                  <a:pt x="776" y="829"/>
                  <a:pt x="779" y="833"/>
                </a:cubicBezTo>
                <a:cubicBezTo>
                  <a:pt x="782" y="836"/>
                  <a:pt x="785" y="837"/>
                  <a:pt x="788" y="838"/>
                </a:cubicBezTo>
                <a:cubicBezTo>
                  <a:pt x="789" y="839"/>
                  <a:pt x="791" y="839"/>
                  <a:pt x="792" y="840"/>
                </a:cubicBezTo>
                <a:cubicBezTo>
                  <a:pt x="792" y="840"/>
                  <a:pt x="792" y="840"/>
                  <a:pt x="793" y="840"/>
                </a:cubicBezTo>
                <a:cubicBezTo>
                  <a:pt x="793" y="841"/>
                  <a:pt x="793" y="841"/>
                  <a:pt x="793" y="841"/>
                </a:cubicBezTo>
                <a:cubicBezTo>
                  <a:pt x="793" y="841"/>
                  <a:pt x="794" y="842"/>
                  <a:pt x="795" y="844"/>
                </a:cubicBezTo>
                <a:cubicBezTo>
                  <a:pt x="796" y="845"/>
                  <a:pt x="798" y="847"/>
                  <a:pt x="801" y="847"/>
                </a:cubicBezTo>
                <a:cubicBezTo>
                  <a:pt x="804" y="847"/>
                  <a:pt x="806" y="846"/>
                  <a:pt x="808" y="845"/>
                </a:cubicBezTo>
                <a:cubicBezTo>
                  <a:pt x="813" y="841"/>
                  <a:pt x="814" y="836"/>
                  <a:pt x="815" y="833"/>
                </a:cubicBezTo>
                <a:cubicBezTo>
                  <a:pt x="815" y="833"/>
                  <a:pt x="815" y="833"/>
                  <a:pt x="815" y="833"/>
                </a:cubicBezTo>
                <a:cubicBezTo>
                  <a:pt x="817" y="833"/>
                  <a:pt x="818" y="833"/>
                  <a:pt x="819" y="834"/>
                </a:cubicBezTo>
                <a:cubicBezTo>
                  <a:pt x="820" y="835"/>
                  <a:pt x="821" y="838"/>
                  <a:pt x="823" y="841"/>
                </a:cubicBezTo>
                <a:cubicBezTo>
                  <a:pt x="823" y="843"/>
                  <a:pt x="824" y="845"/>
                  <a:pt x="824" y="846"/>
                </a:cubicBezTo>
                <a:cubicBezTo>
                  <a:pt x="825" y="848"/>
                  <a:pt x="825" y="849"/>
                  <a:pt x="827" y="850"/>
                </a:cubicBezTo>
                <a:cubicBezTo>
                  <a:pt x="827" y="850"/>
                  <a:pt x="827" y="850"/>
                  <a:pt x="827" y="850"/>
                </a:cubicBezTo>
                <a:cubicBezTo>
                  <a:pt x="827" y="851"/>
                  <a:pt x="828" y="853"/>
                  <a:pt x="829" y="855"/>
                </a:cubicBezTo>
                <a:cubicBezTo>
                  <a:pt x="830" y="858"/>
                  <a:pt x="830" y="861"/>
                  <a:pt x="830" y="865"/>
                </a:cubicBezTo>
                <a:cubicBezTo>
                  <a:pt x="830" y="867"/>
                  <a:pt x="830" y="869"/>
                  <a:pt x="830" y="871"/>
                </a:cubicBezTo>
                <a:cubicBezTo>
                  <a:pt x="828" y="876"/>
                  <a:pt x="827" y="881"/>
                  <a:pt x="827" y="884"/>
                </a:cubicBezTo>
                <a:cubicBezTo>
                  <a:pt x="827" y="886"/>
                  <a:pt x="826" y="887"/>
                  <a:pt x="826" y="887"/>
                </a:cubicBezTo>
                <a:cubicBezTo>
                  <a:pt x="824" y="888"/>
                  <a:pt x="824" y="889"/>
                  <a:pt x="823" y="890"/>
                </a:cubicBezTo>
                <a:cubicBezTo>
                  <a:pt x="821" y="892"/>
                  <a:pt x="820" y="895"/>
                  <a:pt x="819" y="897"/>
                </a:cubicBezTo>
                <a:cubicBezTo>
                  <a:pt x="817" y="899"/>
                  <a:pt x="816" y="901"/>
                  <a:pt x="815" y="901"/>
                </a:cubicBezTo>
                <a:cubicBezTo>
                  <a:pt x="812" y="903"/>
                  <a:pt x="809" y="907"/>
                  <a:pt x="805" y="911"/>
                </a:cubicBezTo>
                <a:cubicBezTo>
                  <a:pt x="802" y="915"/>
                  <a:pt x="799" y="918"/>
                  <a:pt x="798" y="923"/>
                </a:cubicBezTo>
                <a:cubicBezTo>
                  <a:pt x="798" y="923"/>
                  <a:pt x="798" y="924"/>
                  <a:pt x="798" y="924"/>
                </a:cubicBezTo>
                <a:cubicBezTo>
                  <a:pt x="799" y="927"/>
                  <a:pt x="800" y="930"/>
                  <a:pt x="802" y="934"/>
                </a:cubicBezTo>
                <a:cubicBezTo>
                  <a:pt x="803" y="938"/>
                  <a:pt x="804" y="942"/>
                  <a:pt x="804" y="945"/>
                </a:cubicBezTo>
                <a:cubicBezTo>
                  <a:pt x="804" y="945"/>
                  <a:pt x="804" y="946"/>
                  <a:pt x="804" y="946"/>
                </a:cubicBezTo>
                <a:cubicBezTo>
                  <a:pt x="804" y="947"/>
                  <a:pt x="802" y="950"/>
                  <a:pt x="800" y="953"/>
                </a:cubicBezTo>
                <a:cubicBezTo>
                  <a:pt x="798" y="957"/>
                  <a:pt x="795" y="961"/>
                  <a:pt x="795" y="966"/>
                </a:cubicBezTo>
                <a:cubicBezTo>
                  <a:pt x="795" y="967"/>
                  <a:pt x="795" y="969"/>
                  <a:pt x="796" y="970"/>
                </a:cubicBezTo>
                <a:cubicBezTo>
                  <a:pt x="797" y="977"/>
                  <a:pt x="803" y="980"/>
                  <a:pt x="807" y="983"/>
                </a:cubicBezTo>
                <a:cubicBezTo>
                  <a:pt x="811" y="986"/>
                  <a:pt x="814" y="988"/>
                  <a:pt x="814" y="990"/>
                </a:cubicBezTo>
                <a:cubicBezTo>
                  <a:pt x="814" y="996"/>
                  <a:pt x="817" y="1002"/>
                  <a:pt x="820" y="1009"/>
                </a:cubicBezTo>
                <a:cubicBezTo>
                  <a:pt x="823" y="1016"/>
                  <a:pt x="826" y="1023"/>
                  <a:pt x="827" y="1027"/>
                </a:cubicBezTo>
                <a:cubicBezTo>
                  <a:pt x="828" y="1032"/>
                  <a:pt x="831" y="1037"/>
                  <a:pt x="834" y="1042"/>
                </a:cubicBezTo>
                <a:cubicBezTo>
                  <a:pt x="838" y="1047"/>
                  <a:pt x="840" y="1052"/>
                  <a:pt x="840" y="1056"/>
                </a:cubicBezTo>
                <a:cubicBezTo>
                  <a:pt x="840" y="1064"/>
                  <a:pt x="846" y="1070"/>
                  <a:pt x="851" y="1074"/>
                </a:cubicBezTo>
                <a:cubicBezTo>
                  <a:pt x="856" y="1078"/>
                  <a:pt x="861" y="1080"/>
                  <a:pt x="864" y="1081"/>
                </a:cubicBezTo>
                <a:cubicBezTo>
                  <a:pt x="864" y="1080"/>
                  <a:pt x="867" y="1082"/>
                  <a:pt x="869" y="1085"/>
                </a:cubicBezTo>
                <a:cubicBezTo>
                  <a:pt x="872" y="1087"/>
                  <a:pt x="875" y="1090"/>
                  <a:pt x="878" y="1092"/>
                </a:cubicBezTo>
                <a:cubicBezTo>
                  <a:pt x="882" y="1094"/>
                  <a:pt x="886" y="1098"/>
                  <a:pt x="890" y="1104"/>
                </a:cubicBezTo>
                <a:cubicBezTo>
                  <a:pt x="892" y="1108"/>
                  <a:pt x="892" y="1115"/>
                  <a:pt x="892" y="1119"/>
                </a:cubicBezTo>
                <a:cubicBezTo>
                  <a:pt x="892" y="1120"/>
                  <a:pt x="892" y="1122"/>
                  <a:pt x="892" y="1123"/>
                </a:cubicBezTo>
                <a:cubicBezTo>
                  <a:pt x="892" y="1125"/>
                  <a:pt x="890" y="1152"/>
                  <a:pt x="888" y="1167"/>
                </a:cubicBezTo>
                <a:cubicBezTo>
                  <a:pt x="887" y="1170"/>
                  <a:pt x="887" y="1173"/>
                  <a:pt x="887" y="1176"/>
                </a:cubicBezTo>
                <a:cubicBezTo>
                  <a:pt x="887" y="1183"/>
                  <a:pt x="888" y="1189"/>
                  <a:pt x="888" y="1193"/>
                </a:cubicBezTo>
                <a:cubicBezTo>
                  <a:pt x="888" y="1195"/>
                  <a:pt x="888" y="1197"/>
                  <a:pt x="887" y="1197"/>
                </a:cubicBezTo>
                <a:cubicBezTo>
                  <a:pt x="884" y="1200"/>
                  <a:pt x="879" y="1203"/>
                  <a:pt x="879" y="1209"/>
                </a:cubicBezTo>
                <a:cubicBezTo>
                  <a:pt x="879" y="1212"/>
                  <a:pt x="880" y="1214"/>
                  <a:pt x="881" y="1216"/>
                </a:cubicBezTo>
                <a:cubicBezTo>
                  <a:pt x="882" y="1216"/>
                  <a:pt x="882" y="1216"/>
                  <a:pt x="882" y="1216"/>
                </a:cubicBezTo>
                <a:cubicBezTo>
                  <a:pt x="881" y="1216"/>
                  <a:pt x="880" y="1217"/>
                  <a:pt x="879" y="1218"/>
                </a:cubicBezTo>
                <a:cubicBezTo>
                  <a:pt x="878" y="1219"/>
                  <a:pt x="878" y="1220"/>
                  <a:pt x="877" y="1220"/>
                </a:cubicBezTo>
                <a:cubicBezTo>
                  <a:pt x="876" y="1221"/>
                  <a:pt x="875" y="1222"/>
                  <a:pt x="875" y="1224"/>
                </a:cubicBezTo>
                <a:cubicBezTo>
                  <a:pt x="876" y="1227"/>
                  <a:pt x="877" y="1229"/>
                  <a:pt x="877" y="1233"/>
                </a:cubicBezTo>
                <a:cubicBezTo>
                  <a:pt x="878" y="1236"/>
                  <a:pt x="879" y="1240"/>
                  <a:pt x="879" y="1242"/>
                </a:cubicBezTo>
                <a:cubicBezTo>
                  <a:pt x="879" y="1244"/>
                  <a:pt x="879" y="1245"/>
                  <a:pt x="879" y="1245"/>
                </a:cubicBezTo>
                <a:cubicBezTo>
                  <a:pt x="876" y="1252"/>
                  <a:pt x="873" y="1260"/>
                  <a:pt x="871" y="1265"/>
                </a:cubicBezTo>
                <a:cubicBezTo>
                  <a:pt x="870" y="1269"/>
                  <a:pt x="865" y="1274"/>
                  <a:pt x="865" y="1282"/>
                </a:cubicBezTo>
                <a:cubicBezTo>
                  <a:pt x="865" y="1283"/>
                  <a:pt x="865" y="1284"/>
                  <a:pt x="865" y="1285"/>
                </a:cubicBezTo>
                <a:cubicBezTo>
                  <a:pt x="865" y="1286"/>
                  <a:pt x="866" y="1286"/>
                  <a:pt x="866" y="1287"/>
                </a:cubicBezTo>
                <a:cubicBezTo>
                  <a:pt x="865" y="1288"/>
                  <a:pt x="866" y="1287"/>
                  <a:pt x="864" y="1289"/>
                </a:cubicBezTo>
                <a:cubicBezTo>
                  <a:pt x="862" y="1290"/>
                  <a:pt x="859" y="1293"/>
                  <a:pt x="860" y="1298"/>
                </a:cubicBezTo>
                <a:cubicBezTo>
                  <a:pt x="859" y="1302"/>
                  <a:pt x="862" y="1305"/>
                  <a:pt x="863" y="1306"/>
                </a:cubicBezTo>
                <a:cubicBezTo>
                  <a:pt x="865" y="1308"/>
                  <a:pt x="865" y="1307"/>
                  <a:pt x="865" y="1309"/>
                </a:cubicBezTo>
                <a:cubicBezTo>
                  <a:pt x="865" y="1309"/>
                  <a:pt x="865" y="1310"/>
                  <a:pt x="865" y="1311"/>
                </a:cubicBezTo>
                <a:cubicBezTo>
                  <a:pt x="864" y="1315"/>
                  <a:pt x="863" y="1318"/>
                  <a:pt x="862" y="1320"/>
                </a:cubicBezTo>
                <a:cubicBezTo>
                  <a:pt x="861" y="1323"/>
                  <a:pt x="860" y="1326"/>
                  <a:pt x="860" y="1330"/>
                </a:cubicBezTo>
                <a:cubicBezTo>
                  <a:pt x="860" y="1334"/>
                  <a:pt x="861" y="1339"/>
                  <a:pt x="861" y="1342"/>
                </a:cubicBezTo>
                <a:cubicBezTo>
                  <a:pt x="862" y="1346"/>
                  <a:pt x="863" y="1349"/>
                  <a:pt x="863" y="1349"/>
                </a:cubicBezTo>
                <a:cubicBezTo>
                  <a:pt x="863" y="1349"/>
                  <a:pt x="863" y="1352"/>
                  <a:pt x="861" y="1355"/>
                </a:cubicBezTo>
                <a:cubicBezTo>
                  <a:pt x="860" y="1358"/>
                  <a:pt x="858" y="1362"/>
                  <a:pt x="855" y="1365"/>
                </a:cubicBezTo>
                <a:cubicBezTo>
                  <a:pt x="851" y="1372"/>
                  <a:pt x="847" y="1376"/>
                  <a:pt x="846" y="1382"/>
                </a:cubicBezTo>
                <a:cubicBezTo>
                  <a:pt x="846" y="1382"/>
                  <a:pt x="847" y="1383"/>
                  <a:pt x="847" y="1384"/>
                </a:cubicBezTo>
                <a:cubicBezTo>
                  <a:pt x="847" y="1387"/>
                  <a:pt x="849" y="1389"/>
                  <a:pt x="850" y="1391"/>
                </a:cubicBezTo>
                <a:cubicBezTo>
                  <a:pt x="851" y="1392"/>
                  <a:pt x="851" y="1393"/>
                  <a:pt x="851" y="1394"/>
                </a:cubicBezTo>
                <a:cubicBezTo>
                  <a:pt x="852" y="1394"/>
                  <a:pt x="852" y="1394"/>
                  <a:pt x="852" y="1394"/>
                </a:cubicBezTo>
                <a:cubicBezTo>
                  <a:pt x="851" y="1395"/>
                  <a:pt x="850" y="1398"/>
                  <a:pt x="849" y="1400"/>
                </a:cubicBezTo>
                <a:cubicBezTo>
                  <a:pt x="847" y="1403"/>
                  <a:pt x="845" y="1407"/>
                  <a:pt x="845" y="1411"/>
                </a:cubicBezTo>
                <a:cubicBezTo>
                  <a:pt x="845" y="1412"/>
                  <a:pt x="845" y="1412"/>
                  <a:pt x="845" y="1413"/>
                </a:cubicBezTo>
                <a:cubicBezTo>
                  <a:pt x="845" y="1417"/>
                  <a:pt x="850" y="1420"/>
                  <a:pt x="852" y="1420"/>
                </a:cubicBezTo>
                <a:cubicBezTo>
                  <a:pt x="853" y="1421"/>
                  <a:pt x="853" y="1421"/>
                  <a:pt x="854" y="1421"/>
                </a:cubicBezTo>
                <a:cubicBezTo>
                  <a:pt x="853" y="1422"/>
                  <a:pt x="853" y="1422"/>
                  <a:pt x="852" y="1423"/>
                </a:cubicBezTo>
                <a:cubicBezTo>
                  <a:pt x="850" y="1425"/>
                  <a:pt x="849" y="1426"/>
                  <a:pt x="848" y="1430"/>
                </a:cubicBezTo>
                <a:cubicBezTo>
                  <a:pt x="848" y="1432"/>
                  <a:pt x="849" y="1434"/>
                  <a:pt x="851" y="1435"/>
                </a:cubicBezTo>
                <a:cubicBezTo>
                  <a:pt x="853" y="1437"/>
                  <a:pt x="856" y="1438"/>
                  <a:pt x="857" y="1439"/>
                </a:cubicBezTo>
                <a:cubicBezTo>
                  <a:pt x="858" y="1440"/>
                  <a:pt x="858" y="1440"/>
                  <a:pt x="858" y="1443"/>
                </a:cubicBezTo>
                <a:cubicBezTo>
                  <a:pt x="858" y="1444"/>
                  <a:pt x="858" y="1444"/>
                  <a:pt x="858" y="1445"/>
                </a:cubicBezTo>
                <a:cubicBezTo>
                  <a:pt x="858" y="1446"/>
                  <a:pt x="858" y="1447"/>
                  <a:pt x="858" y="1448"/>
                </a:cubicBezTo>
                <a:cubicBezTo>
                  <a:pt x="858" y="1459"/>
                  <a:pt x="869" y="1463"/>
                  <a:pt x="869" y="1464"/>
                </a:cubicBezTo>
                <a:cubicBezTo>
                  <a:pt x="870" y="1465"/>
                  <a:pt x="872" y="1467"/>
                  <a:pt x="874" y="1469"/>
                </a:cubicBezTo>
                <a:cubicBezTo>
                  <a:pt x="876" y="1471"/>
                  <a:pt x="878" y="1473"/>
                  <a:pt x="881" y="1474"/>
                </a:cubicBezTo>
                <a:cubicBezTo>
                  <a:pt x="881" y="1475"/>
                  <a:pt x="882" y="1476"/>
                  <a:pt x="883" y="1477"/>
                </a:cubicBezTo>
                <a:cubicBezTo>
                  <a:pt x="884" y="1477"/>
                  <a:pt x="885" y="1477"/>
                  <a:pt x="885" y="1477"/>
                </a:cubicBezTo>
                <a:cubicBezTo>
                  <a:pt x="886" y="1477"/>
                  <a:pt x="889" y="1479"/>
                  <a:pt x="893" y="1481"/>
                </a:cubicBezTo>
                <a:cubicBezTo>
                  <a:pt x="897" y="1482"/>
                  <a:pt x="900" y="1484"/>
                  <a:pt x="904" y="1484"/>
                </a:cubicBezTo>
                <a:cubicBezTo>
                  <a:pt x="911" y="1484"/>
                  <a:pt x="922" y="1481"/>
                  <a:pt x="925" y="1480"/>
                </a:cubicBezTo>
                <a:cubicBezTo>
                  <a:pt x="925" y="1480"/>
                  <a:pt x="930" y="1478"/>
                  <a:pt x="935" y="1477"/>
                </a:cubicBezTo>
                <a:cubicBezTo>
                  <a:pt x="937" y="1477"/>
                  <a:pt x="939" y="1476"/>
                  <a:pt x="941" y="1476"/>
                </a:cubicBezTo>
                <a:cubicBezTo>
                  <a:pt x="943" y="1475"/>
                  <a:pt x="945" y="1475"/>
                  <a:pt x="947" y="1472"/>
                </a:cubicBezTo>
                <a:cubicBezTo>
                  <a:pt x="947" y="1471"/>
                  <a:pt x="947" y="1471"/>
                  <a:pt x="947" y="1470"/>
                </a:cubicBezTo>
                <a:cubicBezTo>
                  <a:pt x="947" y="1467"/>
                  <a:pt x="945" y="1466"/>
                  <a:pt x="945" y="1466"/>
                </a:cubicBezTo>
                <a:cubicBezTo>
                  <a:pt x="942" y="1464"/>
                  <a:pt x="939" y="1464"/>
                  <a:pt x="935" y="1464"/>
                </a:cubicBezTo>
                <a:cubicBezTo>
                  <a:pt x="932" y="1464"/>
                  <a:pt x="928" y="1463"/>
                  <a:pt x="926" y="1462"/>
                </a:cubicBezTo>
                <a:cubicBezTo>
                  <a:pt x="924" y="1461"/>
                  <a:pt x="919" y="1458"/>
                  <a:pt x="916" y="1454"/>
                </a:cubicBezTo>
                <a:cubicBezTo>
                  <a:pt x="912" y="1450"/>
                  <a:pt x="909" y="1445"/>
                  <a:pt x="909" y="1444"/>
                </a:cubicBezTo>
                <a:cubicBezTo>
                  <a:pt x="908" y="1443"/>
                  <a:pt x="908" y="1440"/>
                  <a:pt x="908" y="1438"/>
                </a:cubicBezTo>
                <a:cubicBezTo>
                  <a:pt x="908" y="1434"/>
                  <a:pt x="909" y="1430"/>
                  <a:pt x="911" y="1429"/>
                </a:cubicBezTo>
                <a:cubicBezTo>
                  <a:pt x="916" y="1425"/>
                  <a:pt x="929" y="1413"/>
                  <a:pt x="931" y="1411"/>
                </a:cubicBezTo>
                <a:cubicBezTo>
                  <a:pt x="933" y="1409"/>
                  <a:pt x="935" y="1406"/>
                  <a:pt x="936" y="1403"/>
                </a:cubicBezTo>
                <a:cubicBezTo>
                  <a:pt x="937" y="1400"/>
                  <a:pt x="938" y="1396"/>
                  <a:pt x="938" y="1394"/>
                </a:cubicBezTo>
                <a:cubicBezTo>
                  <a:pt x="938" y="1392"/>
                  <a:pt x="938" y="1390"/>
                  <a:pt x="936" y="1389"/>
                </a:cubicBezTo>
                <a:cubicBezTo>
                  <a:pt x="934" y="1387"/>
                  <a:pt x="933" y="1387"/>
                  <a:pt x="931" y="1387"/>
                </a:cubicBezTo>
                <a:cubicBezTo>
                  <a:pt x="929" y="1387"/>
                  <a:pt x="926" y="1387"/>
                  <a:pt x="924" y="1387"/>
                </a:cubicBezTo>
                <a:cubicBezTo>
                  <a:pt x="924" y="1387"/>
                  <a:pt x="923" y="1387"/>
                  <a:pt x="923" y="1386"/>
                </a:cubicBezTo>
                <a:cubicBezTo>
                  <a:pt x="923" y="1386"/>
                  <a:pt x="923" y="1386"/>
                  <a:pt x="923" y="1386"/>
                </a:cubicBezTo>
                <a:cubicBezTo>
                  <a:pt x="922" y="1386"/>
                  <a:pt x="923" y="1384"/>
                  <a:pt x="928" y="1380"/>
                </a:cubicBezTo>
                <a:cubicBezTo>
                  <a:pt x="932" y="1376"/>
                  <a:pt x="935" y="1372"/>
                  <a:pt x="937" y="1369"/>
                </a:cubicBezTo>
                <a:cubicBezTo>
                  <a:pt x="939" y="1366"/>
                  <a:pt x="941" y="1363"/>
                  <a:pt x="941" y="1363"/>
                </a:cubicBezTo>
                <a:cubicBezTo>
                  <a:pt x="944" y="1360"/>
                  <a:pt x="951" y="1355"/>
                  <a:pt x="953" y="1347"/>
                </a:cubicBezTo>
                <a:cubicBezTo>
                  <a:pt x="954" y="1346"/>
                  <a:pt x="954" y="1345"/>
                  <a:pt x="954" y="1343"/>
                </a:cubicBezTo>
                <a:cubicBezTo>
                  <a:pt x="954" y="1342"/>
                  <a:pt x="954" y="1341"/>
                  <a:pt x="953" y="1340"/>
                </a:cubicBezTo>
                <a:cubicBezTo>
                  <a:pt x="951" y="1339"/>
                  <a:pt x="950" y="1339"/>
                  <a:pt x="949" y="1339"/>
                </a:cubicBezTo>
                <a:cubicBezTo>
                  <a:pt x="946" y="1339"/>
                  <a:pt x="945" y="1340"/>
                  <a:pt x="943" y="1340"/>
                </a:cubicBezTo>
                <a:cubicBezTo>
                  <a:pt x="943" y="1339"/>
                  <a:pt x="943" y="1339"/>
                  <a:pt x="943" y="1339"/>
                </a:cubicBezTo>
                <a:cubicBezTo>
                  <a:pt x="942" y="1337"/>
                  <a:pt x="941" y="1334"/>
                  <a:pt x="941" y="1332"/>
                </a:cubicBezTo>
                <a:cubicBezTo>
                  <a:pt x="942" y="1333"/>
                  <a:pt x="943" y="1333"/>
                  <a:pt x="945" y="1334"/>
                </a:cubicBezTo>
                <a:cubicBezTo>
                  <a:pt x="948" y="1335"/>
                  <a:pt x="951" y="1336"/>
                  <a:pt x="955" y="1337"/>
                </a:cubicBezTo>
                <a:cubicBezTo>
                  <a:pt x="956" y="1337"/>
                  <a:pt x="957" y="1337"/>
                  <a:pt x="958" y="1337"/>
                </a:cubicBezTo>
                <a:cubicBezTo>
                  <a:pt x="959" y="1337"/>
                  <a:pt x="961" y="1337"/>
                  <a:pt x="963" y="1335"/>
                </a:cubicBezTo>
                <a:cubicBezTo>
                  <a:pt x="964" y="1334"/>
                  <a:pt x="964" y="1332"/>
                  <a:pt x="964" y="1331"/>
                </a:cubicBezTo>
                <a:cubicBezTo>
                  <a:pt x="964" y="1328"/>
                  <a:pt x="963" y="1325"/>
                  <a:pt x="963" y="1323"/>
                </a:cubicBezTo>
                <a:cubicBezTo>
                  <a:pt x="963" y="1323"/>
                  <a:pt x="963" y="1322"/>
                  <a:pt x="963" y="1321"/>
                </a:cubicBezTo>
                <a:cubicBezTo>
                  <a:pt x="963" y="1320"/>
                  <a:pt x="963" y="1318"/>
                  <a:pt x="964" y="1316"/>
                </a:cubicBezTo>
                <a:cubicBezTo>
                  <a:pt x="964" y="1316"/>
                  <a:pt x="964" y="1316"/>
                  <a:pt x="964" y="1316"/>
                </a:cubicBezTo>
                <a:cubicBezTo>
                  <a:pt x="966" y="1317"/>
                  <a:pt x="968" y="1317"/>
                  <a:pt x="971" y="1317"/>
                </a:cubicBezTo>
                <a:cubicBezTo>
                  <a:pt x="980" y="1317"/>
                  <a:pt x="992" y="1315"/>
                  <a:pt x="995" y="1314"/>
                </a:cubicBezTo>
                <a:cubicBezTo>
                  <a:pt x="998" y="1313"/>
                  <a:pt x="999" y="1312"/>
                  <a:pt x="1000" y="1310"/>
                </a:cubicBezTo>
                <a:cubicBezTo>
                  <a:pt x="1004" y="1304"/>
                  <a:pt x="1009" y="1295"/>
                  <a:pt x="1011" y="1292"/>
                </a:cubicBezTo>
                <a:cubicBezTo>
                  <a:pt x="1013" y="1289"/>
                  <a:pt x="1014" y="1286"/>
                  <a:pt x="1014" y="1283"/>
                </a:cubicBezTo>
                <a:cubicBezTo>
                  <a:pt x="1014" y="1280"/>
                  <a:pt x="1013" y="1277"/>
                  <a:pt x="1010" y="1276"/>
                </a:cubicBezTo>
                <a:cubicBezTo>
                  <a:pt x="1010" y="1275"/>
                  <a:pt x="1010" y="1275"/>
                  <a:pt x="1009" y="1274"/>
                </a:cubicBezTo>
                <a:cubicBezTo>
                  <a:pt x="1012" y="1276"/>
                  <a:pt x="1016" y="1276"/>
                  <a:pt x="1019" y="1277"/>
                </a:cubicBezTo>
                <a:cubicBezTo>
                  <a:pt x="1025" y="1277"/>
                  <a:pt x="1030" y="1274"/>
                  <a:pt x="1036" y="1267"/>
                </a:cubicBezTo>
                <a:cubicBezTo>
                  <a:pt x="1045" y="1257"/>
                  <a:pt x="1053" y="1250"/>
                  <a:pt x="1054" y="1241"/>
                </a:cubicBezTo>
                <a:cubicBezTo>
                  <a:pt x="1055" y="1235"/>
                  <a:pt x="1057" y="1230"/>
                  <a:pt x="1059" y="1228"/>
                </a:cubicBezTo>
                <a:cubicBezTo>
                  <a:pt x="1059" y="1228"/>
                  <a:pt x="1060" y="1229"/>
                  <a:pt x="1063" y="1229"/>
                </a:cubicBezTo>
                <a:cubicBezTo>
                  <a:pt x="1065" y="1229"/>
                  <a:pt x="1067" y="1228"/>
                  <a:pt x="1068" y="1227"/>
                </a:cubicBezTo>
                <a:cubicBezTo>
                  <a:pt x="1069" y="1226"/>
                  <a:pt x="1070" y="1224"/>
                  <a:pt x="1071" y="1221"/>
                </a:cubicBezTo>
                <a:cubicBezTo>
                  <a:pt x="1073" y="1216"/>
                  <a:pt x="1074" y="1214"/>
                  <a:pt x="1076" y="1212"/>
                </a:cubicBezTo>
                <a:cubicBezTo>
                  <a:pt x="1078" y="1210"/>
                  <a:pt x="1081" y="1207"/>
                  <a:pt x="1083" y="1202"/>
                </a:cubicBezTo>
                <a:cubicBezTo>
                  <a:pt x="1084" y="1200"/>
                  <a:pt x="1085" y="1197"/>
                  <a:pt x="1085" y="1195"/>
                </a:cubicBezTo>
                <a:cubicBezTo>
                  <a:pt x="1085" y="1189"/>
                  <a:pt x="1082" y="1182"/>
                  <a:pt x="1082" y="1179"/>
                </a:cubicBezTo>
                <a:cubicBezTo>
                  <a:pt x="1082" y="1177"/>
                  <a:pt x="1082" y="1176"/>
                  <a:pt x="1084" y="1175"/>
                </a:cubicBezTo>
                <a:cubicBezTo>
                  <a:pt x="1092" y="1168"/>
                  <a:pt x="1107" y="1160"/>
                  <a:pt x="1107" y="1160"/>
                </a:cubicBezTo>
                <a:cubicBezTo>
                  <a:pt x="1107" y="1159"/>
                  <a:pt x="1108" y="1159"/>
                  <a:pt x="1110" y="1158"/>
                </a:cubicBezTo>
                <a:cubicBezTo>
                  <a:pt x="1112" y="1157"/>
                  <a:pt x="1115" y="1156"/>
                  <a:pt x="1119" y="1155"/>
                </a:cubicBezTo>
                <a:cubicBezTo>
                  <a:pt x="1123" y="1154"/>
                  <a:pt x="1127" y="1153"/>
                  <a:pt x="1131" y="1153"/>
                </a:cubicBezTo>
                <a:cubicBezTo>
                  <a:pt x="1135" y="1152"/>
                  <a:pt x="1140" y="1151"/>
                  <a:pt x="1142" y="1147"/>
                </a:cubicBezTo>
                <a:cubicBezTo>
                  <a:pt x="1146" y="1141"/>
                  <a:pt x="1148" y="1130"/>
                  <a:pt x="1152" y="1125"/>
                </a:cubicBezTo>
                <a:cubicBezTo>
                  <a:pt x="1156" y="1119"/>
                  <a:pt x="1160" y="1112"/>
                  <a:pt x="1161" y="1105"/>
                </a:cubicBezTo>
                <a:cubicBezTo>
                  <a:pt x="1161" y="1104"/>
                  <a:pt x="1160" y="1103"/>
                  <a:pt x="1160" y="1101"/>
                </a:cubicBezTo>
                <a:cubicBezTo>
                  <a:pt x="1160" y="1101"/>
                  <a:pt x="1160" y="1101"/>
                  <a:pt x="1160" y="1101"/>
                </a:cubicBezTo>
                <a:cubicBezTo>
                  <a:pt x="1160" y="1098"/>
                  <a:pt x="1161" y="1093"/>
                  <a:pt x="1162" y="1088"/>
                </a:cubicBezTo>
                <a:cubicBezTo>
                  <a:pt x="1164" y="1083"/>
                  <a:pt x="1165" y="1079"/>
                  <a:pt x="1165" y="1075"/>
                </a:cubicBezTo>
                <a:cubicBezTo>
                  <a:pt x="1165" y="1075"/>
                  <a:pt x="1165" y="1074"/>
                  <a:pt x="1165" y="1074"/>
                </a:cubicBezTo>
                <a:cubicBezTo>
                  <a:pt x="1164" y="1070"/>
                  <a:pt x="1163" y="1066"/>
                  <a:pt x="1163" y="1061"/>
                </a:cubicBezTo>
                <a:cubicBezTo>
                  <a:pt x="1163" y="1057"/>
                  <a:pt x="1163" y="1053"/>
                  <a:pt x="1168" y="1050"/>
                </a:cubicBezTo>
                <a:cubicBezTo>
                  <a:pt x="1173" y="1044"/>
                  <a:pt x="1179" y="1038"/>
                  <a:pt x="1183" y="1032"/>
                </a:cubicBezTo>
                <a:cubicBezTo>
                  <a:pt x="1188" y="1026"/>
                  <a:pt x="1191" y="1021"/>
                  <a:pt x="1192" y="1017"/>
                </a:cubicBezTo>
                <a:cubicBezTo>
                  <a:pt x="1192" y="1016"/>
                  <a:pt x="1194" y="1011"/>
                  <a:pt x="1196" y="1005"/>
                </a:cubicBezTo>
                <a:cubicBezTo>
                  <a:pt x="1198" y="999"/>
                  <a:pt x="1200" y="992"/>
                  <a:pt x="1200" y="987"/>
                </a:cubicBezTo>
                <a:cubicBezTo>
                  <a:pt x="1200" y="986"/>
                  <a:pt x="1200" y="986"/>
                  <a:pt x="1200" y="985"/>
                </a:cubicBezTo>
                <a:cubicBezTo>
                  <a:pt x="1199" y="975"/>
                  <a:pt x="1191" y="964"/>
                  <a:pt x="1185" y="961"/>
                </a:cubicBezTo>
                <a:moveTo>
                  <a:pt x="827" y="460"/>
                </a:moveTo>
                <a:cubicBezTo>
                  <a:pt x="827" y="460"/>
                  <a:pt x="827" y="460"/>
                  <a:pt x="827" y="460"/>
                </a:cubicBezTo>
                <a:cubicBezTo>
                  <a:pt x="827" y="460"/>
                  <a:pt x="827" y="460"/>
                  <a:pt x="827" y="460"/>
                </a:cubicBezTo>
                <a:cubicBezTo>
                  <a:pt x="827" y="460"/>
                  <a:pt x="827" y="460"/>
                  <a:pt x="827" y="460"/>
                </a:cubicBezTo>
                <a:moveTo>
                  <a:pt x="820" y="471"/>
                </a:moveTo>
                <a:cubicBezTo>
                  <a:pt x="822" y="469"/>
                  <a:pt x="824" y="467"/>
                  <a:pt x="826" y="465"/>
                </a:cubicBezTo>
                <a:cubicBezTo>
                  <a:pt x="826" y="465"/>
                  <a:pt x="827" y="464"/>
                  <a:pt x="827" y="464"/>
                </a:cubicBezTo>
                <a:cubicBezTo>
                  <a:pt x="828" y="464"/>
                  <a:pt x="829" y="464"/>
                  <a:pt x="830" y="464"/>
                </a:cubicBezTo>
                <a:cubicBezTo>
                  <a:pt x="833" y="464"/>
                  <a:pt x="837" y="463"/>
                  <a:pt x="841" y="463"/>
                </a:cubicBezTo>
                <a:cubicBezTo>
                  <a:pt x="842" y="463"/>
                  <a:pt x="843" y="463"/>
                  <a:pt x="843" y="463"/>
                </a:cubicBezTo>
                <a:cubicBezTo>
                  <a:pt x="842" y="464"/>
                  <a:pt x="839" y="465"/>
                  <a:pt x="836" y="467"/>
                </a:cubicBezTo>
                <a:cubicBezTo>
                  <a:pt x="832" y="468"/>
                  <a:pt x="830" y="469"/>
                  <a:pt x="828" y="470"/>
                </a:cubicBezTo>
                <a:cubicBezTo>
                  <a:pt x="826" y="470"/>
                  <a:pt x="824" y="472"/>
                  <a:pt x="822" y="475"/>
                </a:cubicBezTo>
                <a:cubicBezTo>
                  <a:pt x="822" y="476"/>
                  <a:pt x="819" y="477"/>
                  <a:pt x="816" y="479"/>
                </a:cubicBezTo>
                <a:cubicBezTo>
                  <a:pt x="815" y="479"/>
                  <a:pt x="815" y="479"/>
                  <a:pt x="814" y="480"/>
                </a:cubicBezTo>
                <a:cubicBezTo>
                  <a:pt x="815" y="478"/>
                  <a:pt x="818" y="475"/>
                  <a:pt x="820" y="471"/>
                </a:cubicBezTo>
                <a:moveTo>
                  <a:pt x="809" y="449"/>
                </a:moveTo>
                <a:cubicBezTo>
                  <a:pt x="810" y="450"/>
                  <a:pt x="810" y="451"/>
                  <a:pt x="811" y="452"/>
                </a:cubicBezTo>
                <a:cubicBezTo>
                  <a:pt x="811" y="452"/>
                  <a:pt x="811" y="452"/>
                  <a:pt x="811" y="452"/>
                </a:cubicBezTo>
                <a:cubicBezTo>
                  <a:pt x="810" y="451"/>
                  <a:pt x="809" y="449"/>
                  <a:pt x="809" y="448"/>
                </a:cubicBezTo>
                <a:cubicBezTo>
                  <a:pt x="809" y="449"/>
                  <a:pt x="809" y="449"/>
                  <a:pt x="809" y="449"/>
                </a:cubicBezTo>
                <a:moveTo>
                  <a:pt x="807" y="484"/>
                </a:moveTo>
                <a:cubicBezTo>
                  <a:pt x="806" y="485"/>
                  <a:pt x="806" y="485"/>
                  <a:pt x="806" y="486"/>
                </a:cubicBezTo>
                <a:cubicBezTo>
                  <a:pt x="804" y="488"/>
                  <a:pt x="801" y="490"/>
                  <a:pt x="799" y="490"/>
                </a:cubicBezTo>
                <a:cubicBezTo>
                  <a:pt x="799" y="490"/>
                  <a:pt x="800" y="489"/>
                  <a:pt x="800" y="489"/>
                </a:cubicBezTo>
                <a:cubicBezTo>
                  <a:pt x="800" y="488"/>
                  <a:pt x="800" y="488"/>
                  <a:pt x="800" y="488"/>
                </a:cubicBezTo>
                <a:cubicBezTo>
                  <a:pt x="802" y="487"/>
                  <a:pt x="804" y="486"/>
                  <a:pt x="807" y="484"/>
                </a:cubicBezTo>
                <a:moveTo>
                  <a:pt x="788" y="444"/>
                </a:moveTo>
                <a:cubicBezTo>
                  <a:pt x="788" y="444"/>
                  <a:pt x="789" y="444"/>
                  <a:pt x="790" y="443"/>
                </a:cubicBezTo>
                <a:cubicBezTo>
                  <a:pt x="789" y="440"/>
                  <a:pt x="789" y="440"/>
                  <a:pt x="789" y="440"/>
                </a:cubicBezTo>
                <a:cubicBezTo>
                  <a:pt x="790" y="443"/>
                  <a:pt x="790" y="443"/>
                  <a:pt x="790" y="443"/>
                </a:cubicBezTo>
                <a:cubicBezTo>
                  <a:pt x="790" y="443"/>
                  <a:pt x="790" y="443"/>
                  <a:pt x="790" y="443"/>
                </a:cubicBezTo>
                <a:cubicBezTo>
                  <a:pt x="791" y="443"/>
                  <a:pt x="793" y="443"/>
                  <a:pt x="796" y="443"/>
                </a:cubicBezTo>
                <a:cubicBezTo>
                  <a:pt x="798" y="443"/>
                  <a:pt x="801" y="443"/>
                  <a:pt x="802" y="443"/>
                </a:cubicBezTo>
                <a:cubicBezTo>
                  <a:pt x="802" y="444"/>
                  <a:pt x="802" y="444"/>
                  <a:pt x="801" y="445"/>
                </a:cubicBezTo>
                <a:cubicBezTo>
                  <a:pt x="800" y="446"/>
                  <a:pt x="800" y="448"/>
                  <a:pt x="799" y="451"/>
                </a:cubicBezTo>
                <a:cubicBezTo>
                  <a:pt x="799" y="453"/>
                  <a:pt x="798" y="456"/>
                  <a:pt x="798" y="459"/>
                </a:cubicBezTo>
                <a:cubicBezTo>
                  <a:pt x="798" y="461"/>
                  <a:pt x="798" y="464"/>
                  <a:pt x="800" y="466"/>
                </a:cubicBezTo>
                <a:cubicBezTo>
                  <a:pt x="800" y="466"/>
                  <a:pt x="800" y="466"/>
                  <a:pt x="800" y="466"/>
                </a:cubicBezTo>
                <a:cubicBezTo>
                  <a:pt x="800" y="466"/>
                  <a:pt x="799" y="468"/>
                  <a:pt x="797" y="469"/>
                </a:cubicBezTo>
                <a:cubicBezTo>
                  <a:pt x="797" y="470"/>
                  <a:pt x="796" y="471"/>
                  <a:pt x="795" y="471"/>
                </a:cubicBezTo>
                <a:cubicBezTo>
                  <a:pt x="795" y="471"/>
                  <a:pt x="795" y="471"/>
                  <a:pt x="795" y="471"/>
                </a:cubicBezTo>
                <a:cubicBezTo>
                  <a:pt x="794" y="470"/>
                  <a:pt x="793" y="466"/>
                  <a:pt x="794" y="463"/>
                </a:cubicBezTo>
                <a:cubicBezTo>
                  <a:pt x="794" y="462"/>
                  <a:pt x="794" y="461"/>
                  <a:pt x="794" y="460"/>
                </a:cubicBezTo>
                <a:cubicBezTo>
                  <a:pt x="794" y="459"/>
                  <a:pt x="794" y="459"/>
                  <a:pt x="794" y="458"/>
                </a:cubicBezTo>
                <a:cubicBezTo>
                  <a:pt x="794" y="452"/>
                  <a:pt x="791" y="446"/>
                  <a:pt x="785" y="443"/>
                </a:cubicBezTo>
                <a:cubicBezTo>
                  <a:pt x="786" y="444"/>
                  <a:pt x="787" y="444"/>
                  <a:pt x="788" y="444"/>
                </a:cubicBezTo>
                <a:moveTo>
                  <a:pt x="780" y="442"/>
                </a:moveTo>
                <a:cubicBezTo>
                  <a:pt x="779" y="442"/>
                  <a:pt x="779" y="442"/>
                  <a:pt x="779" y="442"/>
                </a:cubicBezTo>
                <a:cubicBezTo>
                  <a:pt x="778" y="442"/>
                  <a:pt x="778" y="442"/>
                  <a:pt x="777" y="442"/>
                </a:cubicBezTo>
                <a:cubicBezTo>
                  <a:pt x="767" y="443"/>
                  <a:pt x="763" y="453"/>
                  <a:pt x="761" y="454"/>
                </a:cubicBezTo>
                <a:cubicBezTo>
                  <a:pt x="758" y="457"/>
                  <a:pt x="758" y="459"/>
                  <a:pt x="758" y="462"/>
                </a:cubicBezTo>
                <a:cubicBezTo>
                  <a:pt x="757" y="465"/>
                  <a:pt x="757" y="469"/>
                  <a:pt x="757" y="471"/>
                </a:cubicBezTo>
                <a:cubicBezTo>
                  <a:pt x="757" y="474"/>
                  <a:pt x="757" y="477"/>
                  <a:pt x="757" y="478"/>
                </a:cubicBezTo>
                <a:cubicBezTo>
                  <a:pt x="758" y="479"/>
                  <a:pt x="758" y="480"/>
                  <a:pt x="758" y="481"/>
                </a:cubicBezTo>
                <a:cubicBezTo>
                  <a:pt x="758" y="483"/>
                  <a:pt x="757" y="486"/>
                  <a:pt x="757" y="487"/>
                </a:cubicBezTo>
                <a:cubicBezTo>
                  <a:pt x="756" y="489"/>
                  <a:pt x="756" y="489"/>
                  <a:pt x="755" y="489"/>
                </a:cubicBezTo>
                <a:cubicBezTo>
                  <a:pt x="755" y="489"/>
                  <a:pt x="755" y="489"/>
                  <a:pt x="755" y="489"/>
                </a:cubicBezTo>
                <a:cubicBezTo>
                  <a:pt x="755" y="489"/>
                  <a:pt x="755" y="489"/>
                  <a:pt x="754" y="487"/>
                </a:cubicBezTo>
                <a:cubicBezTo>
                  <a:pt x="754" y="486"/>
                  <a:pt x="753" y="483"/>
                  <a:pt x="753" y="480"/>
                </a:cubicBezTo>
                <a:cubicBezTo>
                  <a:pt x="753" y="477"/>
                  <a:pt x="754" y="474"/>
                  <a:pt x="754" y="472"/>
                </a:cubicBezTo>
                <a:cubicBezTo>
                  <a:pt x="754" y="471"/>
                  <a:pt x="754" y="470"/>
                  <a:pt x="754" y="470"/>
                </a:cubicBezTo>
                <a:cubicBezTo>
                  <a:pt x="754" y="465"/>
                  <a:pt x="754" y="460"/>
                  <a:pt x="754" y="456"/>
                </a:cubicBezTo>
                <a:cubicBezTo>
                  <a:pt x="754" y="452"/>
                  <a:pt x="754" y="450"/>
                  <a:pt x="755" y="448"/>
                </a:cubicBezTo>
                <a:cubicBezTo>
                  <a:pt x="756" y="444"/>
                  <a:pt x="764" y="441"/>
                  <a:pt x="769" y="440"/>
                </a:cubicBezTo>
                <a:cubicBezTo>
                  <a:pt x="769" y="440"/>
                  <a:pt x="769" y="440"/>
                  <a:pt x="770" y="440"/>
                </a:cubicBezTo>
                <a:cubicBezTo>
                  <a:pt x="772" y="440"/>
                  <a:pt x="775" y="441"/>
                  <a:pt x="779" y="442"/>
                </a:cubicBezTo>
                <a:cubicBezTo>
                  <a:pt x="780" y="442"/>
                  <a:pt x="780" y="442"/>
                  <a:pt x="780" y="442"/>
                </a:cubicBezTo>
                <a:moveTo>
                  <a:pt x="724" y="424"/>
                </a:moveTo>
                <a:cubicBezTo>
                  <a:pt x="724" y="424"/>
                  <a:pt x="724" y="424"/>
                  <a:pt x="724" y="424"/>
                </a:cubicBezTo>
                <a:cubicBezTo>
                  <a:pt x="725" y="423"/>
                  <a:pt x="728" y="422"/>
                  <a:pt x="734" y="420"/>
                </a:cubicBezTo>
                <a:cubicBezTo>
                  <a:pt x="732" y="417"/>
                  <a:pt x="732" y="417"/>
                  <a:pt x="732" y="417"/>
                </a:cubicBezTo>
                <a:cubicBezTo>
                  <a:pt x="734" y="420"/>
                  <a:pt x="734" y="420"/>
                  <a:pt x="734" y="420"/>
                </a:cubicBezTo>
                <a:cubicBezTo>
                  <a:pt x="738" y="418"/>
                  <a:pt x="742" y="415"/>
                  <a:pt x="746" y="412"/>
                </a:cubicBezTo>
                <a:cubicBezTo>
                  <a:pt x="749" y="410"/>
                  <a:pt x="753" y="408"/>
                  <a:pt x="753" y="408"/>
                </a:cubicBezTo>
                <a:cubicBezTo>
                  <a:pt x="758" y="413"/>
                  <a:pt x="765" y="419"/>
                  <a:pt x="771" y="421"/>
                </a:cubicBezTo>
                <a:cubicBezTo>
                  <a:pt x="771" y="422"/>
                  <a:pt x="771" y="423"/>
                  <a:pt x="770" y="424"/>
                </a:cubicBezTo>
                <a:cubicBezTo>
                  <a:pt x="769" y="424"/>
                  <a:pt x="769" y="425"/>
                  <a:pt x="768" y="426"/>
                </a:cubicBezTo>
                <a:cubicBezTo>
                  <a:pt x="768" y="426"/>
                  <a:pt x="768" y="426"/>
                  <a:pt x="768" y="426"/>
                </a:cubicBezTo>
                <a:cubicBezTo>
                  <a:pt x="766" y="426"/>
                  <a:pt x="759" y="424"/>
                  <a:pt x="753" y="424"/>
                </a:cubicBezTo>
                <a:cubicBezTo>
                  <a:pt x="751" y="424"/>
                  <a:pt x="752" y="424"/>
                  <a:pt x="751" y="423"/>
                </a:cubicBezTo>
                <a:cubicBezTo>
                  <a:pt x="751" y="423"/>
                  <a:pt x="751" y="423"/>
                  <a:pt x="750" y="422"/>
                </a:cubicBezTo>
                <a:cubicBezTo>
                  <a:pt x="750" y="421"/>
                  <a:pt x="748" y="419"/>
                  <a:pt x="746" y="420"/>
                </a:cubicBezTo>
                <a:cubicBezTo>
                  <a:pt x="745" y="420"/>
                  <a:pt x="745" y="420"/>
                  <a:pt x="744" y="420"/>
                </a:cubicBezTo>
                <a:cubicBezTo>
                  <a:pt x="741" y="421"/>
                  <a:pt x="735" y="422"/>
                  <a:pt x="730" y="425"/>
                </a:cubicBezTo>
                <a:cubicBezTo>
                  <a:pt x="729" y="426"/>
                  <a:pt x="727" y="426"/>
                  <a:pt x="726" y="426"/>
                </a:cubicBezTo>
                <a:cubicBezTo>
                  <a:pt x="725" y="426"/>
                  <a:pt x="724" y="426"/>
                  <a:pt x="724" y="426"/>
                </a:cubicBezTo>
                <a:cubicBezTo>
                  <a:pt x="724" y="425"/>
                  <a:pt x="724" y="424"/>
                  <a:pt x="724" y="424"/>
                </a:cubicBezTo>
                <a:moveTo>
                  <a:pt x="775" y="244"/>
                </a:moveTo>
                <a:cubicBezTo>
                  <a:pt x="775" y="245"/>
                  <a:pt x="774" y="245"/>
                  <a:pt x="774" y="245"/>
                </a:cubicBezTo>
                <a:cubicBezTo>
                  <a:pt x="773" y="245"/>
                  <a:pt x="772" y="245"/>
                  <a:pt x="772" y="245"/>
                </a:cubicBezTo>
                <a:cubicBezTo>
                  <a:pt x="771" y="245"/>
                  <a:pt x="772" y="245"/>
                  <a:pt x="771" y="245"/>
                </a:cubicBezTo>
                <a:cubicBezTo>
                  <a:pt x="771" y="244"/>
                  <a:pt x="771" y="244"/>
                  <a:pt x="770" y="244"/>
                </a:cubicBezTo>
                <a:cubicBezTo>
                  <a:pt x="772" y="244"/>
                  <a:pt x="773" y="244"/>
                  <a:pt x="775" y="244"/>
                </a:cubicBezTo>
                <a:moveTo>
                  <a:pt x="744" y="208"/>
                </a:moveTo>
                <a:cubicBezTo>
                  <a:pt x="746" y="208"/>
                  <a:pt x="747" y="207"/>
                  <a:pt x="749" y="207"/>
                </a:cubicBezTo>
                <a:cubicBezTo>
                  <a:pt x="750" y="207"/>
                  <a:pt x="751" y="207"/>
                  <a:pt x="752" y="207"/>
                </a:cubicBezTo>
                <a:cubicBezTo>
                  <a:pt x="756" y="207"/>
                  <a:pt x="759" y="208"/>
                  <a:pt x="762" y="208"/>
                </a:cubicBezTo>
                <a:cubicBezTo>
                  <a:pt x="762" y="208"/>
                  <a:pt x="763" y="208"/>
                  <a:pt x="763" y="208"/>
                </a:cubicBezTo>
                <a:cubicBezTo>
                  <a:pt x="763" y="209"/>
                  <a:pt x="763" y="209"/>
                  <a:pt x="763" y="210"/>
                </a:cubicBezTo>
                <a:cubicBezTo>
                  <a:pt x="763" y="211"/>
                  <a:pt x="762" y="212"/>
                  <a:pt x="762" y="213"/>
                </a:cubicBezTo>
                <a:cubicBezTo>
                  <a:pt x="762" y="214"/>
                  <a:pt x="762" y="214"/>
                  <a:pt x="762" y="214"/>
                </a:cubicBezTo>
                <a:cubicBezTo>
                  <a:pt x="760" y="215"/>
                  <a:pt x="758" y="215"/>
                  <a:pt x="756" y="216"/>
                </a:cubicBezTo>
                <a:cubicBezTo>
                  <a:pt x="753" y="217"/>
                  <a:pt x="750" y="219"/>
                  <a:pt x="749" y="223"/>
                </a:cubicBezTo>
                <a:cubicBezTo>
                  <a:pt x="749" y="224"/>
                  <a:pt x="749" y="224"/>
                  <a:pt x="749" y="224"/>
                </a:cubicBezTo>
                <a:cubicBezTo>
                  <a:pt x="749" y="223"/>
                  <a:pt x="749" y="222"/>
                  <a:pt x="749" y="221"/>
                </a:cubicBezTo>
                <a:cubicBezTo>
                  <a:pt x="749" y="218"/>
                  <a:pt x="748" y="214"/>
                  <a:pt x="745" y="211"/>
                </a:cubicBezTo>
                <a:cubicBezTo>
                  <a:pt x="743" y="209"/>
                  <a:pt x="741" y="208"/>
                  <a:pt x="739" y="207"/>
                </a:cubicBezTo>
                <a:cubicBezTo>
                  <a:pt x="741" y="207"/>
                  <a:pt x="742" y="208"/>
                  <a:pt x="744" y="208"/>
                </a:cubicBezTo>
                <a:moveTo>
                  <a:pt x="689" y="180"/>
                </a:moveTo>
                <a:cubicBezTo>
                  <a:pt x="689" y="179"/>
                  <a:pt x="689" y="179"/>
                  <a:pt x="689" y="179"/>
                </a:cubicBezTo>
                <a:cubicBezTo>
                  <a:pt x="689" y="180"/>
                  <a:pt x="689" y="180"/>
                  <a:pt x="689" y="180"/>
                </a:cubicBezTo>
                <a:cubicBezTo>
                  <a:pt x="689" y="180"/>
                  <a:pt x="689" y="180"/>
                  <a:pt x="689" y="180"/>
                </a:cubicBezTo>
                <a:moveTo>
                  <a:pt x="119" y="264"/>
                </a:moveTo>
                <a:cubicBezTo>
                  <a:pt x="118" y="265"/>
                  <a:pt x="116" y="266"/>
                  <a:pt x="115" y="266"/>
                </a:cubicBezTo>
                <a:cubicBezTo>
                  <a:pt x="115" y="266"/>
                  <a:pt x="115" y="266"/>
                  <a:pt x="115" y="266"/>
                </a:cubicBezTo>
                <a:cubicBezTo>
                  <a:pt x="114" y="266"/>
                  <a:pt x="113" y="266"/>
                  <a:pt x="112" y="266"/>
                </a:cubicBezTo>
                <a:cubicBezTo>
                  <a:pt x="113" y="265"/>
                  <a:pt x="114" y="265"/>
                  <a:pt x="115" y="264"/>
                </a:cubicBezTo>
                <a:cubicBezTo>
                  <a:pt x="116" y="262"/>
                  <a:pt x="118" y="262"/>
                  <a:pt x="120" y="262"/>
                </a:cubicBezTo>
                <a:cubicBezTo>
                  <a:pt x="121" y="262"/>
                  <a:pt x="121" y="262"/>
                  <a:pt x="121" y="262"/>
                </a:cubicBezTo>
                <a:cubicBezTo>
                  <a:pt x="120" y="262"/>
                  <a:pt x="120" y="263"/>
                  <a:pt x="119" y="264"/>
                </a:cubicBezTo>
                <a:moveTo>
                  <a:pt x="433" y="407"/>
                </a:moveTo>
                <a:cubicBezTo>
                  <a:pt x="433" y="407"/>
                  <a:pt x="433" y="407"/>
                  <a:pt x="433" y="407"/>
                </a:cubicBezTo>
                <a:cubicBezTo>
                  <a:pt x="433" y="407"/>
                  <a:pt x="433" y="407"/>
                  <a:pt x="433" y="407"/>
                </a:cubicBezTo>
                <a:cubicBezTo>
                  <a:pt x="433" y="407"/>
                  <a:pt x="433" y="408"/>
                  <a:pt x="434" y="408"/>
                </a:cubicBezTo>
                <a:cubicBezTo>
                  <a:pt x="433" y="407"/>
                  <a:pt x="433" y="407"/>
                  <a:pt x="433" y="407"/>
                </a:cubicBezTo>
                <a:moveTo>
                  <a:pt x="447" y="420"/>
                </a:moveTo>
                <a:cubicBezTo>
                  <a:pt x="447" y="420"/>
                  <a:pt x="448" y="422"/>
                  <a:pt x="448" y="424"/>
                </a:cubicBezTo>
                <a:cubicBezTo>
                  <a:pt x="447" y="423"/>
                  <a:pt x="447" y="421"/>
                  <a:pt x="447" y="420"/>
                </a:cubicBezTo>
                <a:moveTo>
                  <a:pt x="521" y="601"/>
                </a:moveTo>
                <a:cubicBezTo>
                  <a:pt x="521" y="600"/>
                  <a:pt x="521" y="599"/>
                  <a:pt x="523" y="598"/>
                </a:cubicBezTo>
                <a:cubicBezTo>
                  <a:pt x="523" y="597"/>
                  <a:pt x="523" y="597"/>
                  <a:pt x="523" y="597"/>
                </a:cubicBezTo>
                <a:cubicBezTo>
                  <a:pt x="524" y="598"/>
                  <a:pt x="524" y="600"/>
                  <a:pt x="525" y="602"/>
                </a:cubicBezTo>
                <a:cubicBezTo>
                  <a:pt x="526" y="604"/>
                  <a:pt x="526" y="607"/>
                  <a:pt x="527" y="610"/>
                </a:cubicBezTo>
                <a:cubicBezTo>
                  <a:pt x="527" y="610"/>
                  <a:pt x="527" y="610"/>
                  <a:pt x="527" y="610"/>
                </a:cubicBezTo>
                <a:cubicBezTo>
                  <a:pt x="523" y="606"/>
                  <a:pt x="520" y="602"/>
                  <a:pt x="521" y="601"/>
                </a:cubicBezTo>
                <a:moveTo>
                  <a:pt x="561" y="168"/>
                </a:moveTo>
                <a:cubicBezTo>
                  <a:pt x="561" y="168"/>
                  <a:pt x="561" y="168"/>
                  <a:pt x="561" y="168"/>
                </a:cubicBezTo>
                <a:cubicBezTo>
                  <a:pt x="558" y="168"/>
                  <a:pt x="555" y="168"/>
                  <a:pt x="553" y="169"/>
                </a:cubicBezTo>
                <a:cubicBezTo>
                  <a:pt x="546" y="170"/>
                  <a:pt x="536" y="172"/>
                  <a:pt x="532" y="172"/>
                </a:cubicBezTo>
                <a:cubicBezTo>
                  <a:pt x="532" y="172"/>
                  <a:pt x="531" y="171"/>
                  <a:pt x="531" y="171"/>
                </a:cubicBezTo>
                <a:cubicBezTo>
                  <a:pt x="530" y="171"/>
                  <a:pt x="530" y="171"/>
                  <a:pt x="530" y="171"/>
                </a:cubicBezTo>
                <a:cubicBezTo>
                  <a:pt x="530" y="171"/>
                  <a:pt x="528" y="169"/>
                  <a:pt x="523" y="167"/>
                </a:cubicBezTo>
                <a:cubicBezTo>
                  <a:pt x="516" y="163"/>
                  <a:pt x="512" y="163"/>
                  <a:pt x="508" y="160"/>
                </a:cubicBezTo>
                <a:cubicBezTo>
                  <a:pt x="511" y="159"/>
                  <a:pt x="512" y="158"/>
                  <a:pt x="514" y="157"/>
                </a:cubicBezTo>
                <a:cubicBezTo>
                  <a:pt x="515" y="156"/>
                  <a:pt x="516" y="156"/>
                  <a:pt x="517" y="155"/>
                </a:cubicBezTo>
                <a:cubicBezTo>
                  <a:pt x="517" y="155"/>
                  <a:pt x="517" y="155"/>
                  <a:pt x="517" y="155"/>
                </a:cubicBezTo>
                <a:cubicBezTo>
                  <a:pt x="518" y="156"/>
                  <a:pt x="519" y="157"/>
                  <a:pt x="520" y="159"/>
                </a:cubicBezTo>
                <a:cubicBezTo>
                  <a:pt x="521" y="161"/>
                  <a:pt x="522" y="164"/>
                  <a:pt x="525" y="166"/>
                </a:cubicBezTo>
                <a:cubicBezTo>
                  <a:pt x="528" y="168"/>
                  <a:pt x="531" y="168"/>
                  <a:pt x="535" y="168"/>
                </a:cubicBezTo>
                <a:cubicBezTo>
                  <a:pt x="538" y="168"/>
                  <a:pt x="542" y="168"/>
                  <a:pt x="545" y="167"/>
                </a:cubicBezTo>
                <a:cubicBezTo>
                  <a:pt x="546" y="166"/>
                  <a:pt x="551" y="165"/>
                  <a:pt x="555" y="165"/>
                </a:cubicBezTo>
                <a:cubicBezTo>
                  <a:pt x="559" y="165"/>
                  <a:pt x="562" y="166"/>
                  <a:pt x="564" y="166"/>
                </a:cubicBezTo>
                <a:cubicBezTo>
                  <a:pt x="566" y="166"/>
                  <a:pt x="568" y="167"/>
                  <a:pt x="571" y="168"/>
                </a:cubicBezTo>
                <a:cubicBezTo>
                  <a:pt x="571" y="168"/>
                  <a:pt x="571" y="169"/>
                  <a:pt x="571" y="169"/>
                </a:cubicBezTo>
                <a:cubicBezTo>
                  <a:pt x="571" y="170"/>
                  <a:pt x="571" y="171"/>
                  <a:pt x="571" y="172"/>
                </a:cubicBezTo>
                <a:cubicBezTo>
                  <a:pt x="568" y="169"/>
                  <a:pt x="565" y="168"/>
                  <a:pt x="561" y="168"/>
                </a:cubicBezTo>
                <a:moveTo>
                  <a:pt x="1059" y="917"/>
                </a:moveTo>
                <a:cubicBezTo>
                  <a:pt x="1058" y="919"/>
                  <a:pt x="1058" y="919"/>
                  <a:pt x="1052" y="921"/>
                </a:cubicBezTo>
                <a:cubicBezTo>
                  <a:pt x="1051" y="921"/>
                  <a:pt x="1050" y="921"/>
                  <a:pt x="1049" y="921"/>
                </a:cubicBezTo>
                <a:cubicBezTo>
                  <a:pt x="1049" y="921"/>
                  <a:pt x="1049" y="921"/>
                  <a:pt x="1048" y="921"/>
                </a:cubicBezTo>
                <a:cubicBezTo>
                  <a:pt x="1049" y="921"/>
                  <a:pt x="1049" y="920"/>
                  <a:pt x="1050" y="920"/>
                </a:cubicBezTo>
                <a:cubicBezTo>
                  <a:pt x="1053" y="920"/>
                  <a:pt x="1056" y="918"/>
                  <a:pt x="1059" y="917"/>
                </a:cubicBezTo>
                <a:cubicBezTo>
                  <a:pt x="1059" y="917"/>
                  <a:pt x="1059" y="917"/>
                  <a:pt x="1059" y="917"/>
                </a:cubicBezTo>
                <a:moveTo>
                  <a:pt x="1071" y="937"/>
                </a:moveTo>
                <a:cubicBezTo>
                  <a:pt x="1071" y="937"/>
                  <a:pt x="1071" y="937"/>
                  <a:pt x="1071" y="937"/>
                </a:cubicBezTo>
                <a:cubicBezTo>
                  <a:pt x="1071" y="937"/>
                  <a:pt x="1071" y="937"/>
                  <a:pt x="1071" y="937"/>
                </a:cubicBezTo>
                <a:cubicBezTo>
                  <a:pt x="1071" y="937"/>
                  <a:pt x="1071" y="937"/>
                  <a:pt x="1071" y="937"/>
                </a:cubicBezTo>
                <a:moveTo>
                  <a:pt x="641" y="165"/>
                </a:moveTo>
                <a:cubicBezTo>
                  <a:pt x="639" y="165"/>
                  <a:pt x="635" y="164"/>
                  <a:pt x="630" y="164"/>
                </a:cubicBezTo>
                <a:cubicBezTo>
                  <a:pt x="628" y="164"/>
                  <a:pt x="625" y="165"/>
                  <a:pt x="622" y="167"/>
                </a:cubicBezTo>
                <a:cubicBezTo>
                  <a:pt x="619" y="169"/>
                  <a:pt x="619" y="172"/>
                  <a:pt x="619" y="174"/>
                </a:cubicBezTo>
                <a:cubicBezTo>
                  <a:pt x="619" y="179"/>
                  <a:pt x="621" y="184"/>
                  <a:pt x="628" y="185"/>
                </a:cubicBezTo>
                <a:cubicBezTo>
                  <a:pt x="628" y="185"/>
                  <a:pt x="629" y="185"/>
                  <a:pt x="629" y="185"/>
                </a:cubicBezTo>
                <a:cubicBezTo>
                  <a:pt x="633" y="185"/>
                  <a:pt x="638" y="184"/>
                  <a:pt x="640" y="183"/>
                </a:cubicBezTo>
                <a:cubicBezTo>
                  <a:pt x="641" y="185"/>
                  <a:pt x="641" y="188"/>
                  <a:pt x="643" y="191"/>
                </a:cubicBezTo>
                <a:cubicBezTo>
                  <a:pt x="644" y="195"/>
                  <a:pt x="647" y="199"/>
                  <a:pt x="653" y="199"/>
                </a:cubicBezTo>
                <a:cubicBezTo>
                  <a:pt x="655" y="199"/>
                  <a:pt x="657" y="199"/>
                  <a:pt x="658" y="198"/>
                </a:cubicBezTo>
                <a:cubicBezTo>
                  <a:pt x="663" y="195"/>
                  <a:pt x="666" y="192"/>
                  <a:pt x="667" y="190"/>
                </a:cubicBezTo>
                <a:cubicBezTo>
                  <a:pt x="668" y="189"/>
                  <a:pt x="668" y="188"/>
                  <a:pt x="668" y="188"/>
                </a:cubicBezTo>
                <a:cubicBezTo>
                  <a:pt x="670" y="187"/>
                  <a:pt x="671" y="186"/>
                  <a:pt x="671" y="185"/>
                </a:cubicBezTo>
                <a:cubicBezTo>
                  <a:pt x="671" y="184"/>
                  <a:pt x="672" y="183"/>
                  <a:pt x="672" y="182"/>
                </a:cubicBezTo>
                <a:cubicBezTo>
                  <a:pt x="671" y="177"/>
                  <a:pt x="670" y="169"/>
                  <a:pt x="665" y="165"/>
                </a:cubicBezTo>
                <a:cubicBezTo>
                  <a:pt x="662" y="163"/>
                  <a:pt x="659" y="163"/>
                  <a:pt x="655" y="163"/>
                </a:cubicBezTo>
                <a:cubicBezTo>
                  <a:pt x="650" y="163"/>
                  <a:pt x="645" y="164"/>
                  <a:pt x="641" y="165"/>
                </a:cubicBezTo>
                <a:cubicBezTo>
                  <a:pt x="641" y="165"/>
                  <a:pt x="641" y="165"/>
                  <a:pt x="641" y="165"/>
                </a:cubicBezTo>
                <a:moveTo>
                  <a:pt x="1611" y="521"/>
                </a:moveTo>
                <a:cubicBezTo>
                  <a:pt x="1611" y="521"/>
                  <a:pt x="1605" y="520"/>
                  <a:pt x="1601" y="520"/>
                </a:cubicBezTo>
                <a:cubicBezTo>
                  <a:pt x="1599" y="520"/>
                  <a:pt x="1596" y="520"/>
                  <a:pt x="1594" y="522"/>
                </a:cubicBezTo>
                <a:cubicBezTo>
                  <a:pt x="1592" y="523"/>
                  <a:pt x="1592" y="525"/>
                  <a:pt x="1592" y="526"/>
                </a:cubicBezTo>
                <a:cubicBezTo>
                  <a:pt x="1592" y="530"/>
                  <a:pt x="1594" y="532"/>
                  <a:pt x="1596" y="534"/>
                </a:cubicBezTo>
                <a:cubicBezTo>
                  <a:pt x="1598" y="535"/>
                  <a:pt x="1600" y="537"/>
                  <a:pt x="1602" y="538"/>
                </a:cubicBezTo>
                <a:cubicBezTo>
                  <a:pt x="1603" y="538"/>
                  <a:pt x="1605" y="540"/>
                  <a:pt x="1606" y="541"/>
                </a:cubicBezTo>
                <a:cubicBezTo>
                  <a:pt x="1608" y="543"/>
                  <a:pt x="1609" y="545"/>
                  <a:pt x="1612" y="546"/>
                </a:cubicBezTo>
                <a:cubicBezTo>
                  <a:pt x="1613" y="546"/>
                  <a:pt x="1614" y="546"/>
                  <a:pt x="1615" y="546"/>
                </a:cubicBezTo>
                <a:cubicBezTo>
                  <a:pt x="1618" y="546"/>
                  <a:pt x="1620" y="546"/>
                  <a:pt x="1622" y="545"/>
                </a:cubicBezTo>
                <a:cubicBezTo>
                  <a:pt x="1625" y="543"/>
                  <a:pt x="1627" y="540"/>
                  <a:pt x="1627" y="537"/>
                </a:cubicBezTo>
                <a:cubicBezTo>
                  <a:pt x="1627" y="535"/>
                  <a:pt x="1627" y="534"/>
                  <a:pt x="1626" y="533"/>
                </a:cubicBezTo>
                <a:cubicBezTo>
                  <a:pt x="1623" y="522"/>
                  <a:pt x="1613" y="521"/>
                  <a:pt x="1611" y="521"/>
                </a:cubicBezTo>
                <a:moveTo>
                  <a:pt x="2551" y="783"/>
                </a:moveTo>
                <a:cubicBezTo>
                  <a:pt x="2551" y="783"/>
                  <a:pt x="2551" y="783"/>
                  <a:pt x="2551" y="783"/>
                </a:cubicBezTo>
                <a:cubicBezTo>
                  <a:pt x="2548" y="783"/>
                  <a:pt x="2547" y="784"/>
                  <a:pt x="2546" y="785"/>
                </a:cubicBezTo>
                <a:cubicBezTo>
                  <a:pt x="2544" y="788"/>
                  <a:pt x="2541" y="793"/>
                  <a:pt x="2541" y="798"/>
                </a:cubicBezTo>
                <a:cubicBezTo>
                  <a:pt x="2541" y="800"/>
                  <a:pt x="2541" y="801"/>
                  <a:pt x="2542" y="803"/>
                </a:cubicBezTo>
                <a:cubicBezTo>
                  <a:pt x="2542" y="803"/>
                  <a:pt x="2542" y="803"/>
                  <a:pt x="2542" y="803"/>
                </a:cubicBezTo>
                <a:cubicBezTo>
                  <a:pt x="2539" y="799"/>
                  <a:pt x="2535" y="795"/>
                  <a:pt x="2530" y="795"/>
                </a:cubicBezTo>
                <a:cubicBezTo>
                  <a:pt x="2528" y="795"/>
                  <a:pt x="2527" y="795"/>
                  <a:pt x="2526" y="796"/>
                </a:cubicBezTo>
                <a:cubicBezTo>
                  <a:pt x="2524" y="797"/>
                  <a:pt x="2523" y="798"/>
                  <a:pt x="2523" y="799"/>
                </a:cubicBezTo>
                <a:cubicBezTo>
                  <a:pt x="2521" y="802"/>
                  <a:pt x="2519" y="806"/>
                  <a:pt x="2519" y="811"/>
                </a:cubicBezTo>
                <a:cubicBezTo>
                  <a:pt x="2519" y="813"/>
                  <a:pt x="2519" y="815"/>
                  <a:pt x="2520" y="817"/>
                </a:cubicBezTo>
                <a:cubicBezTo>
                  <a:pt x="2522" y="818"/>
                  <a:pt x="2524" y="820"/>
                  <a:pt x="2527" y="819"/>
                </a:cubicBezTo>
                <a:cubicBezTo>
                  <a:pt x="2530" y="819"/>
                  <a:pt x="2536" y="820"/>
                  <a:pt x="2541" y="820"/>
                </a:cubicBezTo>
                <a:cubicBezTo>
                  <a:pt x="2543" y="820"/>
                  <a:pt x="2544" y="820"/>
                  <a:pt x="2545" y="820"/>
                </a:cubicBezTo>
                <a:cubicBezTo>
                  <a:pt x="2546" y="820"/>
                  <a:pt x="2547" y="819"/>
                  <a:pt x="2548" y="819"/>
                </a:cubicBezTo>
                <a:cubicBezTo>
                  <a:pt x="2549" y="818"/>
                  <a:pt x="2549" y="816"/>
                  <a:pt x="2549" y="815"/>
                </a:cubicBezTo>
                <a:cubicBezTo>
                  <a:pt x="2549" y="814"/>
                  <a:pt x="2549" y="813"/>
                  <a:pt x="2548" y="812"/>
                </a:cubicBezTo>
                <a:cubicBezTo>
                  <a:pt x="2547" y="811"/>
                  <a:pt x="2546" y="808"/>
                  <a:pt x="2544" y="805"/>
                </a:cubicBezTo>
                <a:cubicBezTo>
                  <a:pt x="2546" y="807"/>
                  <a:pt x="2548" y="807"/>
                  <a:pt x="2551" y="807"/>
                </a:cubicBezTo>
                <a:cubicBezTo>
                  <a:pt x="2551" y="807"/>
                  <a:pt x="2552" y="807"/>
                  <a:pt x="2552" y="807"/>
                </a:cubicBezTo>
                <a:cubicBezTo>
                  <a:pt x="2559" y="807"/>
                  <a:pt x="2564" y="802"/>
                  <a:pt x="2564" y="796"/>
                </a:cubicBezTo>
                <a:cubicBezTo>
                  <a:pt x="2564" y="790"/>
                  <a:pt x="2559" y="783"/>
                  <a:pt x="2551" y="783"/>
                </a:cubicBezTo>
                <a:moveTo>
                  <a:pt x="2747" y="1325"/>
                </a:moveTo>
                <a:cubicBezTo>
                  <a:pt x="2743" y="1325"/>
                  <a:pt x="2740" y="1327"/>
                  <a:pt x="2736" y="1330"/>
                </a:cubicBezTo>
                <a:cubicBezTo>
                  <a:pt x="2735" y="1331"/>
                  <a:pt x="2733" y="1332"/>
                  <a:pt x="2732" y="1333"/>
                </a:cubicBezTo>
                <a:cubicBezTo>
                  <a:pt x="2731" y="1333"/>
                  <a:pt x="2730" y="1333"/>
                  <a:pt x="2730" y="1333"/>
                </a:cubicBezTo>
                <a:cubicBezTo>
                  <a:pt x="2730" y="1333"/>
                  <a:pt x="2730" y="1333"/>
                  <a:pt x="2730" y="1333"/>
                </a:cubicBezTo>
                <a:cubicBezTo>
                  <a:pt x="2727" y="1333"/>
                  <a:pt x="2719" y="1330"/>
                  <a:pt x="2719" y="1330"/>
                </a:cubicBezTo>
                <a:cubicBezTo>
                  <a:pt x="2718" y="1329"/>
                  <a:pt x="2716" y="1329"/>
                  <a:pt x="2715" y="1331"/>
                </a:cubicBezTo>
                <a:cubicBezTo>
                  <a:pt x="2713" y="1333"/>
                  <a:pt x="2712" y="1335"/>
                  <a:pt x="2712" y="1338"/>
                </a:cubicBezTo>
                <a:cubicBezTo>
                  <a:pt x="2712" y="1343"/>
                  <a:pt x="2716" y="1345"/>
                  <a:pt x="2717" y="1346"/>
                </a:cubicBezTo>
                <a:cubicBezTo>
                  <a:pt x="2719" y="1348"/>
                  <a:pt x="2720" y="1349"/>
                  <a:pt x="2720" y="1350"/>
                </a:cubicBezTo>
                <a:cubicBezTo>
                  <a:pt x="2720" y="1350"/>
                  <a:pt x="2720" y="1351"/>
                  <a:pt x="2720" y="1351"/>
                </a:cubicBezTo>
                <a:cubicBezTo>
                  <a:pt x="2720" y="1352"/>
                  <a:pt x="2720" y="1353"/>
                  <a:pt x="2720" y="1354"/>
                </a:cubicBezTo>
                <a:cubicBezTo>
                  <a:pt x="2720" y="1357"/>
                  <a:pt x="2721" y="1359"/>
                  <a:pt x="2723" y="1361"/>
                </a:cubicBezTo>
                <a:cubicBezTo>
                  <a:pt x="2725" y="1362"/>
                  <a:pt x="2727" y="1362"/>
                  <a:pt x="2729" y="1362"/>
                </a:cubicBezTo>
                <a:cubicBezTo>
                  <a:pt x="2733" y="1362"/>
                  <a:pt x="2737" y="1361"/>
                  <a:pt x="2740" y="1360"/>
                </a:cubicBezTo>
                <a:cubicBezTo>
                  <a:pt x="2742" y="1358"/>
                  <a:pt x="2743" y="1357"/>
                  <a:pt x="2744" y="1355"/>
                </a:cubicBezTo>
                <a:cubicBezTo>
                  <a:pt x="2748" y="1348"/>
                  <a:pt x="2753" y="1338"/>
                  <a:pt x="2753" y="1331"/>
                </a:cubicBezTo>
                <a:cubicBezTo>
                  <a:pt x="2753" y="1330"/>
                  <a:pt x="2753" y="1329"/>
                  <a:pt x="2753" y="1329"/>
                </a:cubicBezTo>
                <a:cubicBezTo>
                  <a:pt x="2752" y="1326"/>
                  <a:pt x="2749" y="1324"/>
                  <a:pt x="2747" y="1325"/>
                </a:cubicBezTo>
                <a:moveTo>
                  <a:pt x="2556" y="815"/>
                </a:moveTo>
                <a:cubicBezTo>
                  <a:pt x="2555" y="815"/>
                  <a:pt x="2554" y="814"/>
                  <a:pt x="2553" y="814"/>
                </a:cubicBezTo>
                <a:cubicBezTo>
                  <a:pt x="2552" y="815"/>
                  <a:pt x="2551" y="815"/>
                  <a:pt x="2550" y="816"/>
                </a:cubicBezTo>
                <a:cubicBezTo>
                  <a:pt x="2547" y="821"/>
                  <a:pt x="2545" y="823"/>
                  <a:pt x="2544" y="825"/>
                </a:cubicBezTo>
                <a:cubicBezTo>
                  <a:pt x="2543" y="825"/>
                  <a:pt x="2543" y="826"/>
                  <a:pt x="2543" y="826"/>
                </a:cubicBezTo>
                <a:cubicBezTo>
                  <a:pt x="2542" y="826"/>
                  <a:pt x="2541" y="825"/>
                  <a:pt x="2538" y="823"/>
                </a:cubicBezTo>
                <a:cubicBezTo>
                  <a:pt x="2537" y="823"/>
                  <a:pt x="2535" y="822"/>
                  <a:pt x="2534" y="822"/>
                </a:cubicBezTo>
                <a:cubicBezTo>
                  <a:pt x="2529" y="823"/>
                  <a:pt x="2525" y="825"/>
                  <a:pt x="2522" y="828"/>
                </a:cubicBezTo>
                <a:cubicBezTo>
                  <a:pt x="2519" y="830"/>
                  <a:pt x="2516" y="834"/>
                  <a:pt x="2516" y="838"/>
                </a:cubicBezTo>
                <a:cubicBezTo>
                  <a:pt x="2516" y="839"/>
                  <a:pt x="2516" y="840"/>
                  <a:pt x="2517" y="841"/>
                </a:cubicBezTo>
                <a:cubicBezTo>
                  <a:pt x="2518" y="844"/>
                  <a:pt x="2521" y="844"/>
                  <a:pt x="2523" y="844"/>
                </a:cubicBezTo>
                <a:cubicBezTo>
                  <a:pt x="2527" y="845"/>
                  <a:pt x="2530" y="845"/>
                  <a:pt x="2533" y="845"/>
                </a:cubicBezTo>
                <a:cubicBezTo>
                  <a:pt x="2536" y="846"/>
                  <a:pt x="2538" y="846"/>
                  <a:pt x="2538" y="847"/>
                </a:cubicBezTo>
                <a:cubicBezTo>
                  <a:pt x="2540" y="850"/>
                  <a:pt x="2540" y="852"/>
                  <a:pt x="2542" y="854"/>
                </a:cubicBezTo>
                <a:cubicBezTo>
                  <a:pt x="2543" y="856"/>
                  <a:pt x="2545" y="857"/>
                  <a:pt x="2548" y="857"/>
                </a:cubicBezTo>
                <a:cubicBezTo>
                  <a:pt x="2548" y="857"/>
                  <a:pt x="2548" y="857"/>
                  <a:pt x="2548" y="857"/>
                </a:cubicBezTo>
                <a:cubicBezTo>
                  <a:pt x="2550" y="857"/>
                  <a:pt x="2551" y="857"/>
                  <a:pt x="2553" y="856"/>
                </a:cubicBezTo>
                <a:cubicBezTo>
                  <a:pt x="2558" y="855"/>
                  <a:pt x="2561" y="852"/>
                  <a:pt x="2564" y="848"/>
                </a:cubicBezTo>
                <a:cubicBezTo>
                  <a:pt x="2567" y="844"/>
                  <a:pt x="2569" y="840"/>
                  <a:pt x="2569" y="835"/>
                </a:cubicBezTo>
                <a:cubicBezTo>
                  <a:pt x="2569" y="834"/>
                  <a:pt x="2569" y="833"/>
                  <a:pt x="2568" y="832"/>
                </a:cubicBezTo>
                <a:cubicBezTo>
                  <a:pt x="2565" y="824"/>
                  <a:pt x="2556" y="816"/>
                  <a:pt x="2556" y="815"/>
                </a:cubicBezTo>
                <a:moveTo>
                  <a:pt x="2767" y="1140"/>
                </a:moveTo>
                <a:cubicBezTo>
                  <a:pt x="2763" y="1134"/>
                  <a:pt x="2760" y="1128"/>
                  <a:pt x="2760" y="1127"/>
                </a:cubicBezTo>
                <a:cubicBezTo>
                  <a:pt x="2760" y="1126"/>
                  <a:pt x="2760" y="1126"/>
                  <a:pt x="2760" y="1126"/>
                </a:cubicBezTo>
                <a:cubicBezTo>
                  <a:pt x="2760" y="1125"/>
                  <a:pt x="2760" y="1125"/>
                  <a:pt x="2760" y="1125"/>
                </a:cubicBezTo>
                <a:cubicBezTo>
                  <a:pt x="2760" y="1122"/>
                  <a:pt x="2758" y="1120"/>
                  <a:pt x="2757" y="1118"/>
                </a:cubicBezTo>
                <a:cubicBezTo>
                  <a:pt x="2751" y="1114"/>
                  <a:pt x="2743" y="1113"/>
                  <a:pt x="2740" y="1109"/>
                </a:cubicBezTo>
                <a:cubicBezTo>
                  <a:pt x="2738" y="1108"/>
                  <a:pt x="2736" y="1102"/>
                  <a:pt x="2735" y="1096"/>
                </a:cubicBezTo>
                <a:cubicBezTo>
                  <a:pt x="2733" y="1089"/>
                  <a:pt x="2732" y="1082"/>
                  <a:pt x="2730" y="1077"/>
                </a:cubicBezTo>
                <a:cubicBezTo>
                  <a:pt x="2726" y="1065"/>
                  <a:pt x="2719" y="1058"/>
                  <a:pt x="2712" y="1049"/>
                </a:cubicBezTo>
                <a:cubicBezTo>
                  <a:pt x="2709" y="1045"/>
                  <a:pt x="2706" y="1038"/>
                  <a:pt x="2704" y="1032"/>
                </a:cubicBezTo>
                <a:cubicBezTo>
                  <a:pt x="2703" y="1029"/>
                  <a:pt x="2702" y="1026"/>
                  <a:pt x="2701" y="1024"/>
                </a:cubicBezTo>
                <a:cubicBezTo>
                  <a:pt x="2701" y="1023"/>
                  <a:pt x="2701" y="1022"/>
                  <a:pt x="2700" y="1021"/>
                </a:cubicBezTo>
                <a:cubicBezTo>
                  <a:pt x="2700" y="1020"/>
                  <a:pt x="2699" y="1019"/>
                  <a:pt x="2699" y="1019"/>
                </a:cubicBezTo>
                <a:cubicBezTo>
                  <a:pt x="2702" y="1017"/>
                  <a:pt x="2704" y="1013"/>
                  <a:pt x="2706" y="1009"/>
                </a:cubicBezTo>
                <a:cubicBezTo>
                  <a:pt x="2709" y="1005"/>
                  <a:pt x="2711" y="999"/>
                  <a:pt x="2712" y="998"/>
                </a:cubicBezTo>
                <a:cubicBezTo>
                  <a:pt x="2713" y="997"/>
                  <a:pt x="2717" y="995"/>
                  <a:pt x="2721" y="996"/>
                </a:cubicBezTo>
                <a:cubicBezTo>
                  <a:pt x="2722" y="996"/>
                  <a:pt x="2723" y="996"/>
                  <a:pt x="2724" y="996"/>
                </a:cubicBezTo>
                <a:cubicBezTo>
                  <a:pt x="2725" y="997"/>
                  <a:pt x="2725" y="997"/>
                  <a:pt x="2725" y="997"/>
                </a:cubicBezTo>
                <a:cubicBezTo>
                  <a:pt x="2727" y="1006"/>
                  <a:pt x="2732" y="1015"/>
                  <a:pt x="2741" y="1021"/>
                </a:cubicBezTo>
                <a:cubicBezTo>
                  <a:pt x="2748" y="1025"/>
                  <a:pt x="2755" y="1029"/>
                  <a:pt x="2760" y="1029"/>
                </a:cubicBezTo>
                <a:cubicBezTo>
                  <a:pt x="2762" y="1029"/>
                  <a:pt x="2766" y="1027"/>
                  <a:pt x="2766" y="1024"/>
                </a:cubicBezTo>
                <a:cubicBezTo>
                  <a:pt x="2766" y="1023"/>
                  <a:pt x="2766" y="1023"/>
                  <a:pt x="2766" y="1022"/>
                </a:cubicBezTo>
                <a:cubicBezTo>
                  <a:pt x="2766" y="1019"/>
                  <a:pt x="2765" y="1014"/>
                  <a:pt x="2763" y="1009"/>
                </a:cubicBezTo>
                <a:cubicBezTo>
                  <a:pt x="2761" y="1004"/>
                  <a:pt x="2759" y="999"/>
                  <a:pt x="2754" y="997"/>
                </a:cubicBezTo>
                <a:cubicBezTo>
                  <a:pt x="2753" y="996"/>
                  <a:pt x="2748" y="992"/>
                  <a:pt x="2746" y="988"/>
                </a:cubicBezTo>
                <a:cubicBezTo>
                  <a:pt x="2742" y="983"/>
                  <a:pt x="2740" y="978"/>
                  <a:pt x="2740" y="977"/>
                </a:cubicBezTo>
                <a:cubicBezTo>
                  <a:pt x="2740" y="972"/>
                  <a:pt x="2737" y="969"/>
                  <a:pt x="2734" y="967"/>
                </a:cubicBezTo>
                <a:cubicBezTo>
                  <a:pt x="2731" y="965"/>
                  <a:pt x="2728" y="964"/>
                  <a:pt x="2726" y="962"/>
                </a:cubicBezTo>
                <a:cubicBezTo>
                  <a:pt x="2723" y="960"/>
                  <a:pt x="2719" y="946"/>
                  <a:pt x="2706" y="942"/>
                </a:cubicBezTo>
                <a:cubicBezTo>
                  <a:pt x="2696" y="940"/>
                  <a:pt x="2694" y="936"/>
                  <a:pt x="2682" y="929"/>
                </a:cubicBezTo>
                <a:cubicBezTo>
                  <a:pt x="2674" y="924"/>
                  <a:pt x="2663" y="923"/>
                  <a:pt x="2654" y="923"/>
                </a:cubicBezTo>
                <a:cubicBezTo>
                  <a:pt x="2650" y="923"/>
                  <a:pt x="2647" y="923"/>
                  <a:pt x="2645" y="924"/>
                </a:cubicBezTo>
                <a:cubicBezTo>
                  <a:pt x="2643" y="924"/>
                  <a:pt x="2642" y="924"/>
                  <a:pt x="2641" y="925"/>
                </a:cubicBezTo>
                <a:cubicBezTo>
                  <a:pt x="2640" y="925"/>
                  <a:pt x="2640" y="925"/>
                  <a:pt x="2640" y="925"/>
                </a:cubicBezTo>
                <a:cubicBezTo>
                  <a:pt x="2639" y="925"/>
                  <a:pt x="2637" y="923"/>
                  <a:pt x="2634" y="923"/>
                </a:cubicBezTo>
                <a:cubicBezTo>
                  <a:pt x="2629" y="921"/>
                  <a:pt x="2625" y="921"/>
                  <a:pt x="2622" y="920"/>
                </a:cubicBezTo>
                <a:cubicBezTo>
                  <a:pt x="2621" y="920"/>
                  <a:pt x="2620" y="920"/>
                  <a:pt x="2620" y="920"/>
                </a:cubicBezTo>
                <a:cubicBezTo>
                  <a:pt x="2620" y="920"/>
                  <a:pt x="2620" y="920"/>
                  <a:pt x="2619" y="919"/>
                </a:cubicBezTo>
                <a:cubicBezTo>
                  <a:pt x="2618" y="915"/>
                  <a:pt x="2615" y="911"/>
                  <a:pt x="2610" y="911"/>
                </a:cubicBezTo>
                <a:cubicBezTo>
                  <a:pt x="2606" y="911"/>
                  <a:pt x="2603" y="914"/>
                  <a:pt x="2599" y="918"/>
                </a:cubicBezTo>
                <a:cubicBezTo>
                  <a:pt x="2598" y="919"/>
                  <a:pt x="2597" y="920"/>
                  <a:pt x="2596" y="921"/>
                </a:cubicBezTo>
                <a:cubicBezTo>
                  <a:pt x="2595" y="922"/>
                  <a:pt x="2594" y="923"/>
                  <a:pt x="2594" y="926"/>
                </a:cubicBezTo>
                <a:cubicBezTo>
                  <a:pt x="2594" y="927"/>
                  <a:pt x="2595" y="929"/>
                  <a:pt x="2596" y="930"/>
                </a:cubicBezTo>
                <a:cubicBezTo>
                  <a:pt x="2598" y="932"/>
                  <a:pt x="2601" y="932"/>
                  <a:pt x="2606" y="933"/>
                </a:cubicBezTo>
                <a:cubicBezTo>
                  <a:pt x="2610" y="934"/>
                  <a:pt x="2613" y="935"/>
                  <a:pt x="2615" y="935"/>
                </a:cubicBezTo>
                <a:cubicBezTo>
                  <a:pt x="2615" y="935"/>
                  <a:pt x="2615" y="935"/>
                  <a:pt x="2615" y="935"/>
                </a:cubicBezTo>
                <a:cubicBezTo>
                  <a:pt x="2615" y="936"/>
                  <a:pt x="2615" y="936"/>
                  <a:pt x="2614" y="937"/>
                </a:cubicBezTo>
                <a:cubicBezTo>
                  <a:pt x="2610" y="942"/>
                  <a:pt x="2607" y="947"/>
                  <a:pt x="2607" y="953"/>
                </a:cubicBezTo>
                <a:cubicBezTo>
                  <a:pt x="2607" y="955"/>
                  <a:pt x="2609" y="959"/>
                  <a:pt x="2612" y="959"/>
                </a:cubicBezTo>
                <a:cubicBezTo>
                  <a:pt x="2613" y="959"/>
                  <a:pt x="2614" y="959"/>
                  <a:pt x="2614" y="959"/>
                </a:cubicBezTo>
                <a:cubicBezTo>
                  <a:pt x="2619" y="959"/>
                  <a:pt x="2625" y="958"/>
                  <a:pt x="2628" y="958"/>
                </a:cubicBezTo>
                <a:cubicBezTo>
                  <a:pt x="2628" y="958"/>
                  <a:pt x="2628" y="958"/>
                  <a:pt x="2628" y="958"/>
                </a:cubicBezTo>
                <a:cubicBezTo>
                  <a:pt x="2628" y="958"/>
                  <a:pt x="2628" y="959"/>
                  <a:pt x="2629" y="961"/>
                </a:cubicBezTo>
                <a:cubicBezTo>
                  <a:pt x="2630" y="963"/>
                  <a:pt x="2632" y="963"/>
                  <a:pt x="2634" y="964"/>
                </a:cubicBezTo>
                <a:cubicBezTo>
                  <a:pt x="2636" y="965"/>
                  <a:pt x="2638" y="965"/>
                  <a:pt x="2642" y="966"/>
                </a:cubicBezTo>
                <a:cubicBezTo>
                  <a:pt x="2656" y="969"/>
                  <a:pt x="2657" y="973"/>
                  <a:pt x="2660" y="977"/>
                </a:cubicBezTo>
                <a:cubicBezTo>
                  <a:pt x="2661" y="978"/>
                  <a:pt x="2663" y="980"/>
                  <a:pt x="2665" y="983"/>
                </a:cubicBezTo>
                <a:cubicBezTo>
                  <a:pt x="2665" y="984"/>
                  <a:pt x="2666" y="985"/>
                  <a:pt x="2666" y="986"/>
                </a:cubicBezTo>
                <a:cubicBezTo>
                  <a:pt x="2664" y="986"/>
                  <a:pt x="2662" y="988"/>
                  <a:pt x="2660" y="989"/>
                </a:cubicBezTo>
                <a:cubicBezTo>
                  <a:pt x="2658" y="991"/>
                  <a:pt x="2656" y="993"/>
                  <a:pt x="2656" y="997"/>
                </a:cubicBezTo>
                <a:cubicBezTo>
                  <a:pt x="2656" y="999"/>
                  <a:pt x="2658" y="1002"/>
                  <a:pt x="2660" y="1002"/>
                </a:cubicBezTo>
                <a:cubicBezTo>
                  <a:pt x="2661" y="1002"/>
                  <a:pt x="2662" y="1002"/>
                  <a:pt x="2663" y="1002"/>
                </a:cubicBezTo>
                <a:cubicBezTo>
                  <a:pt x="2667" y="1002"/>
                  <a:pt x="2673" y="1001"/>
                  <a:pt x="2676" y="1001"/>
                </a:cubicBezTo>
                <a:cubicBezTo>
                  <a:pt x="2676" y="1001"/>
                  <a:pt x="2676" y="1001"/>
                  <a:pt x="2676" y="1001"/>
                </a:cubicBezTo>
                <a:cubicBezTo>
                  <a:pt x="2677" y="1004"/>
                  <a:pt x="2679" y="1007"/>
                  <a:pt x="2681" y="1011"/>
                </a:cubicBezTo>
                <a:cubicBezTo>
                  <a:pt x="2684" y="1015"/>
                  <a:pt x="2687" y="1019"/>
                  <a:pt x="2692" y="1020"/>
                </a:cubicBezTo>
                <a:cubicBezTo>
                  <a:pt x="2691" y="1021"/>
                  <a:pt x="2691" y="1022"/>
                  <a:pt x="2691" y="1023"/>
                </a:cubicBezTo>
                <a:cubicBezTo>
                  <a:pt x="2689" y="1029"/>
                  <a:pt x="2686" y="1039"/>
                  <a:pt x="2686" y="1047"/>
                </a:cubicBezTo>
                <a:cubicBezTo>
                  <a:pt x="2686" y="1051"/>
                  <a:pt x="2687" y="1055"/>
                  <a:pt x="2689" y="1058"/>
                </a:cubicBezTo>
                <a:cubicBezTo>
                  <a:pt x="2690" y="1059"/>
                  <a:pt x="2690" y="1061"/>
                  <a:pt x="2690" y="1063"/>
                </a:cubicBezTo>
                <a:cubicBezTo>
                  <a:pt x="2690" y="1070"/>
                  <a:pt x="2686" y="1081"/>
                  <a:pt x="2683" y="1089"/>
                </a:cubicBezTo>
                <a:cubicBezTo>
                  <a:pt x="2682" y="1089"/>
                  <a:pt x="2682" y="1090"/>
                  <a:pt x="2682" y="1090"/>
                </a:cubicBezTo>
                <a:cubicBezTo>
                  <a:pt x="2682" y="1090"/>
                  <a:pt x="2681" y="1090"/>
                  <a:pt x="2681" y="1089"/>
                </a:cubicBezTo>
                <a:cubicBezTo>
                  <a:pt x="2678" y="1088"/>
                  <a:pt x="2673" y="1083"/>
                  <a:pt x="2669" y="1080"/>
                </a:cubicBezTo>
                <a:cubicBezTo>
                  <a:pt x="2661" y="1074"/>
                  <a:pt x="2651" y="1071"/>
                  <a:pt x="2647" y="1066"/>
                </a:cubicBezTo>
                <a:cubicBezTo>
                  <a:pt x="2647" y="1066"/>
                  <a:pt x="2647" y="1066"/>
                  <a:pt x="2647" y="1065"/>
                </a:cubicBezTo>
                <a:cubicBezTo>
                  <a:pt x="2647" y="1063"/>
                  <a:pt x="2649" y="1059"/>
                  <a:pt x="2650" y="1055"/>
                </a:cubicBezTo>
                <a:cubicBezTo>
                  <a:pt x="2652" y="1051"/>
                  <a:pt x="2654" y="1047"/>
                  <a:pt x="2654" y="1042"/>
                </a:cubicBezTo>
                <a:cubicBezTo>
                  <a:pt x="2654" y="1041"/>
                  <a:pt x="2654" y="1039"/>
                  <a:pt x="2653" y="1038"/>
                </a:cubicBezTo>
                <a:cubicBezTo>
                  <a:pt x="2650" y="1033"/>
                  <a:pt x="2645" y="1033"/>
                  <a:pt x="2641" y="1033"/>
                </a:cubicBezTo>
                <a:cubicBezTo>
                  <a:pt x="2637" y="1033"/>
                  <a:pt x="2633" y="1034"/>
                  <a:pt x="2630" y="1034"/>
                </a:cubicBezTo>
                <a:cubicBezTo>
                  <a:pt x="2628" y="1034"/>
                  <a:pt x="2627" y="1035"/>
                  <a:pt x="2626" y="1035"/>
                </a:cubicBezTo>
                <a:cubicBezTo>
                  <a:pt x="2625" y="1035"/>
                  <a:pt x="2625" y="1035"/>
                  <a:pt x="2625" y="1035"/>
                </a:cubicBezTo>
                <a:cubicBezTo>
                  <a:pt x="2625" y="1034"/>
                  <a:pt x="2623" y="1033"/>
                  <a:pt x="2622" y="1031"/>
                </a:cubicBezTo>
                <a:cubicBezTo>
                  <a:pt x="2620" y="1029"/>
                  <a:pt x="2618" y="1027"/>
                  <a:pt x="2614" y="1027"/>
                </a:cubicBezTo>
                <a:cubicBezTo>
                  <a:pt x="2611" y="1027"/>
                  <a:pt x="2609" y="1029"/>
                  <a:pt x="2608" y="1030"/>
                </a:cubicBezTo>
                <a:cubicBezTo>
                  <a:pt x="2607" y="1032"/>
                  <a:pt x="2607" y="1035"/>
                  <a:pt x="2607" y="1037"/>
                </a:cubicBezTo>
                <a:cubicBezTo>
                  <a:pt x="2605" y="1035"/>
                  <a:pt x="2604" y="1033"/>
                  <a:pt x="2602" y="1031"/>
                </a:cubicBezTo>
                <a:cubicBezTo>
                  <a:pt x="2601" y="1030"/>
                  <a:pt x="2601" y="1030"/>
                  <a:pt x="2600" y="1029"/>
                </a:cubicBezTo>
                <a:cubicBezTo>
                  <a:pt x="2599" y="1029"/>
                  <a:pt x="2599" y="1028"/>
                  <a:pt x="2597" y="1028"/>
                </a:cubicBezTo>
                <a:cubicBezTo>
                  <a:pt x="2594" y="1028"/>
                  <a:pt x="2593" y="1030"/>
                  <a:pt x="2593" y="1031"/>
                </a:cubicBezTo>
                <a:cubicBezTo>
                  <a:pt x="2592" y="1031"/>
                  <a:pt x="2592" y="1032"/>
                  <a:pt x="2592" y="1033"/>
                </a:cubicBezTo>
                <a:cubicBezTo>
                  <a:pt x="2592" y="1034"/>
                  <a:pt x="2593" y="1035"/>
                  <a:pt x="2593" y="1037"/>
                </a:cubicBezTo>
                <a:cubicBezTo>
                  <a:pt x="2593" y="1040"/>
                  <a:pt x="2592" y="1042"/>
                  <a:pt x="2591" y="1044"/>
                </a:cubicBezTo>
                <a:cubicBezTo>
                  <a:pt x="2587" y="1048"/>
                  <a:pt x="2586" y="1050"/>
                  <a:pt x="2585" y="1052"/>
                </a:cubicBezTo>
                <a:cubicBezTo>
                  <a:pt x="2584" y="1054"/>
                  <a:pt x="2584" y="1055"/>
                  <a:pt x="2583" y="1059"/>
                </a:cubicBezTo>
                <a:cubicBezTo>
                  <a:pt x="2582" y="1061"/>
                  <a:pt x="2582" y="1061"/>
                  <a:pt x="2582" y="1062"/>
                </a:cubicBezTo>
                <a:cubicBezTo>
                  <a:pt x="2581" y="1062"/>
                  <a:pt x="2581" y="1062"/>
                  <a:pt x="2581" y="1062"/>
                </a:cubicBezTo>
                <a:cubicBezTo>
                  <a:pt x="2581" y="1062"/>
                  <a:pt x="2581" y="1062"/>
                  <a:pt x="2581" y="1062"/>
                </a:cubicBezTo>
                <a:cubicBezTo>
                  <a:pt x="2581" y="1062"/>
                  <a:pt x="2577" y="1060"/>
                  <a:pt x="2573" y="1055"/>
                </a:cubicBezTo>
                <a:cubicBezTo>
                  <a:pt x="2571" y="1051"/>
                  <a:pt x="2568" y="1049"/>
                  <a:pt x="2564" y="1049"/>
                </a:cubicBezTo>
                <a:cubicBezTo>
                  <a:pt x="2558" y="1049"/>
                  <a:pt x="2556" y="1053"/>
                  <a:pt x="2554" y="1054"/>
                </a:cubicBezTo>
                <a:cubicBezTo>
                  <a:pt x="2550" y="1057"/>
                  <a:pt x="2549" y="1061"/>
                  <a:pt x="2547" y="1066"/>
                </a:cubicBezTo>
                <a:cubicBezTo>
                  <a:pt x="2545" y="1070"/>
                  <a:pt x="2543" y="1075"/>
                  <a:pt x="2543" y="1076"/>
                </a:cubicBezTo>
                <a:cubicBezTo>
                  <a:pt x="2543" y="1076"/>
                  <a:pt x="2543" y="1076"/>
                  <a:pt x="2543" y="1076"/>
                </a:cubicBezTo>
                <a:cubicBezTo>
                  <a:pt x="2542" y="1076"/>
                  <a:pt x="2538" y="1079"/>
                  <a:pt x="2534" y="1080"/>
                </a:cubicBezTo>
                <a:cubicBezTo>
                  <a:pt x="2529" y="1083"/>
                  <a:pt x="2525" y="1084"/>
                  <a:pt x="2522" y="1087"/>
                </a:cubicBezTo>
                <a:cubicBezTo>
                  <a:pt x="2519" y="1091"/>
                  <a:pt x="2518" y="1096"/>
                  <a:pt x="2517" y="1100"/>
                </a:cubicBezTo>
                <a:cubicBezTo>
                  <a:pt x="2517" y="1104"/>
                  <a:pt x="2516" y="1107"/>
                  <a:pt x="2516" y="1110"/>
                </a:cubicBezTo>
                <a:cubicBezTo>
                  <a:pt x="2515" y="1110"/>
                  <a:pt x="2512" y="1110"/>
                  <a:pt x="2509" y="1111"/>
                </a:cubicBezTo>
                <a:cubicBezTo>
                  <a:pt x="2505" y="1111"/>
                  <a:pt x="2501" y="1112"/>
                  <a:pt x="2497" y="1115"/>
                </a:cubicBezTo>
                <a:cubicBezTo>
                  <a:pt x="2496" y="1116"/>
                  <a:pt x="2494" y="1116"/>
                  <a:pt x="2492" y="1116"/>
                </a:cubicBezTo>
                <a:cubicBezTo>
                  <a:pt x="2489" y="1116"/>
                  <a:pt x="2485" y="1115"/>
                  <a:pt x="2482" y="1115"/>
                </a:cubicBezTo>
                <a:cubicBezTo>
                  <a:pt x="2479" y="1116"/>
                  <a:pt x="2477" y="1117"/>
                  <a:pt x="2474" y="1119"/>
                </a:cubicBezTo>
                <a:cubicBezTo>
                  <a:pt x="2466" y="1124"/>
                  <a:pt x="2456" y="1134"/>
                  <a:pt x="2452" y="1137"/>
                </a:cubicBezTo>
                <a:cubicBezTo>
                  <a:pt x="2446" y="1141"/>
                  <a:pt x="2445" y="1148"/>
                  <a:pt x="2445" y="1154"/>
                </a:cubicBezTo>
                <a:cubicBezTo>
                  <a:pt x="2445" y="1159"/>
                  <a:pt x="2446" y="1163"/>
                  <a:pt x="2448" y="1166"/>
                </a:cubicBezTo>
                <a:cubicBezTo>
                  <a:pt x="2450" y="1169"/>
                  <a:pt x="2453" y="1175"/>
                  <a:pt x="2453" y="1178"/>
                </a:cubicBezTo>
                <a:cubicBezTo>
                  <a:pt x="2450" y="1180"/>
                  <a:pt x="2449" y="1184"/>
                  <a:pt x="2449" y="1189"/>
                </a:cubicBezTo>
                <a:cubicBezTo>
                  <a:pt x="2449" y="1194"/>
                  <a:pt x="2451" y="1201"/>
                  <a:pt x="2456" y="1207"/>
                </a:cubicBezTo>
                <a:cubicBezTo>
                  <a:pt x="2461" y="1214"/>
                  <a:pt x="2461" y="1216"/>
                  <a:pt x="2461" y="1218"/>
                </a:cubicBezTo>
                <a:cubicBezTo>
                  <a:pt x="2461" y="1219"/>
                  <a:pt x="2461" y="1219"/>
                  <a:pt x="2461" y="1220"/>
                </a:cubicBezTo>
                <a:cubicBezTo>
                  <a:pt x="2461" y="1221"/>
                  <a:pt x="2461" y="1222"/>
                  <a:pt x="2462" y="1223"/>
                </a:cubicBezTo>
                <a:cubicBezTo>
                  <a:pt x="2462" y="1227"/>
                  <a:pt x="2464" y="1229"/>
                  <a:pt x="2466" y="1231"/>
                </a:cubicBezTo>
                <a:cubicBezTo>
                  <a:pt x="2467" y="1234"/>
                  <a:pt x="2470" y="1236"/>
                  <a:pt x="2472" y="1240"/>
                </a:cubicBezTo>
                <a:cubicBezTo>
                  <a:pt x="2473" y="1241"/>
                  <a:pt x="2473" y="1241"/>
                  <a:pt x="2473" y="1242"/>
                </a:cubicBezTo>
                <a:cubicBezTo>
                  <a:pt x="2473" y="1243"/>
                  <a:pt x="2471" y="1246"/>
                  <a:pt x="2468" y="1248"/>
                </a:cubicBezTo>
                <a:cubicBezTo>
                  <a:pt x="2465" y="1251"/>
                  <a:pt x="2462" y="1253"/>
                  <a:pt x="2460" y="1257"/>
                </a:cubicBezTo>
                <a:cubicBezTo>
                  <a:pt x="2459" y="1259"/>
                  <a:pt x="2459" y="1260"/>
                  <a:pt x="2459" y="1261"/>
                </a:cubicBezTo>
                <a:cubicBezTo>
                  <a:pt x="2459" y="1269"/>
                  <a:pt x="2466" y="1275"/>
                  <a:pt x="2470" y="1279"/>
                </a:cubicBezTo>
                <a:cubicBezTo>
                  <a:pt x="2473" y="1282"/>
                  <a:pt x="2476" y="1282"/>
                  <a:pt x="2480" y="1282"/>
                </a:cubicBezTo>
                <a:cubicBezTo>
                  <a:pt x="2485" y="1282"/>
                  <a:pt x="2491" y="1280"/>
                  <a:pt x="2496" y="1279"/>
                </a:cubicBezTo>
                <a:cubicBezTo>
                  <a:pt x="2499" y="1277"/>
                  <a:pt x="2503" y="1275"/>
                  <a:pt x="2506" y="1273"/>
                </a:cubicBezTo>
                <a:cubicBezTo>
                  <a:pt x="2509" y="1270"/>
                  <a:pt x="2512" y="1269"/>
                  <a:pt x="2513" y="1269"/>
                </a:cubicBezTo>
                <a:cubicBezTo>
                  <a:pt x="2514" y="1268"/>
                  <a:pt x="2521" y="1268"/>
                  <a:pt x="2526" y="1267"/>
                </a:cubicBezTo>
                <a:cubicBezTo>
                  <a:pt x="2532" y="1267"/>
                  <a:pt x="2537" y="1267"/>
                  <a:pt x="2537" y="1267"/>
                </a:cubicBezTo>
                <a:cubicBezTo>
                  <a:pt x="2538" y="1267"/>
                  <a:pt x="2539" y="1266"/>
                  <a:pt x="2540" y="1265"/>
                </a:cubicBezTo>
                <a:cubicBezTo>
                  <a:pt x="2540" y="1265"/>
                  <a:pt x="2547" y="1252"/>
                  <a:pt x="2552" y="1246"/>
                </a:cubicBezTo>
                <a:cubicBezTo>
                  <a:pt x="2553" y="1245"/>
                  <a:pt x="2554" y="1244"/>
                  <a:pt x="2557" y="1244"/>
                </a:cubicBezTo>
                <a:cubicBezTo>
                  <a:pt x="2560" y="1244"/>
                  <a:pt x="2563" y="1244"/>
                  <a:pt x="2565" y="1245"/>
                </a:cubicBezTo>
                <a:cubicBezTo>
                  <a:pt x="2567" y="1245"/>
                  <a:pt x="2568" y="1246"/>
                  <a:pt x="2568" y="1246"/>
                </a:cubicBezTo>
                <a:cubicBezTo>
                  <a:pt x="2570" y="1246"/>
                  <a:pt x="2571" y="1246"/>
                  <a:pt x="2572" y="1245"/>
                </a:cubicBezTo>
                <a:cubicBezTo>
                  <a:pt x="2572" y="1245"/>
                  <a:pt x="2572" y="1245"/>
                  <a:pt x="2573" y="1245"/>
                </a:cubicBezTo>
                <a:cubicBezTo>
                  <a:pt x="2575" y="1243"/>
                  <a:pt x="2582" y="1240"/>
                  <a:pt x="2594" y="1237"/>
                </a:cubicBezTo>
                <a:cubicBezTo>
                  <a:pt x="2598" y="1236"/>
                  <a:pt x="2600" y="1236"/>
                  <a:pt x="2601" y="1236"/>
                </a:cubicBezTo>
                <a:cubicBezTo>
                  <a:pt x="2602" y="1236"/>
                  <a:pt x="2603" y="1236"/>
                  <a:pt x="2603" y="1236"/>
                </a:cubicBezTo>
                <a:cubicBezTo>
                  <a:pt x="2603" y="1236"/>
                  <a:pt x="2603" y="1236"/>
                  <a:pt x="2603" y="1236"/>
                </a:cubicBezTo>
                <a:cubicBezTo>
                  <a:pt x="2603" y="1237"/>
                  <a:pt x="2604" y="1241"/>
                  <a:pt x="2609" y="1243"/>
                </a:cubicBezTo>
                <a:cubicBezTo>
                  <a:pt x="2616" y="1246"/>
                  <a:pt x="2624" y="1248"/>
                  <a:pt x="2628" y="1251"/>
                </a:cubicBezTo>
                <a:cubicBezTo>
                  <a:pt x="2628" y="1252"/>
                  <a:pt x="2629" y="1252"/>
                  <a:pt x="2629" y="1254"/>
                </a:cubicBezTo>
                <a:cubicBezTo>
                  <a:pt x="2629" y="1258"/>
                  <a:pt x="2626" y="1263"/>
                  <a:pt x="2626" y="1267"/>
                </a:cubicBezTo>
                <a:cubicBezTo>
                  <a:pt x="2626" y="1267"/>
                  <a:pt x="2626" y="1267"/>
                  <a:pt x="2626" y="1268"/>
                </a:cubicBezTo>
                <a:cubicBezTo>
                  <a:pt x="2626" y="1270"/>
                  <a:pt x="2628" y="1272"/>
                  <a:pt x="2629" y="1273"/>
                </a:cubicBezTo>
                <a:cubicBezTo>
                  <a:pt x="2631" y="1274"/>
                  <a:pt x="2632" y="1274"/>
                  <a:pt x="2634" y="1274"/>
                </a:cubicBezTo>
                <a:cubicBezTo>
                  <a:pt x="2636" y="1274"/>
                  <a:pt x="2638" y="1273"/>
                  <a:pt x="2641" y="1272"/>
                </a:cubicBezTo>
                <a:cubicBezTo>
                  <a:pt x="2643" y="1271"/>
                  <a:pt x="2645" y="1270"/>
                  <a:pt x="2646" y="1266"/>
                </a:cubicBezTo>
                <a:cubicBezTo>
                  <a:pt x="2646" y="1264"/>
                  <a:pt x="2649" y="1261"/>
                  <a:pt x="2654" y="1257"/>
                </a:cubicBezTo>
                <a:cubicBezTo>
                  <a:pt x="2654" y="1258"/>
                  <a:pt x="2654" y="1260"/>
                  <a:pt x="2654" y="1261"/>
                </a:cubicBezTo>
                <a:cubicBezTo>
                  <a:pt x="2654" y="1264"/>
                  <a:pt x="2654" y="1266"/>
                  <a:pt x="2655" y="1269"/>
                </a:cubicBezTo>
                <a:cubicBezTo>
                  <a:pt x="2655" y="1270"/>
                  <a:pt x="2655" y="1271"/>
                  <a:pt x="2656" y="1272"/>
                </a:cubicBezTo>
                <a:cubicBezTo>
                  <a:pt x="2657" y="1272"/>
                  <a:pt x="2658" y="1273"/>
                  <a:pt x="2660" y="1273"/>
                </a:cubicBezTo>
                <a:cubicBezTo>
                  <a:pt x="2662" y="1273"/>
                  <a:pt x="2663" y="1272"/>
                  <a:pt x="2663" y="1272"/>
                </a:cubicBezTo>
                <a:cubicBezTo>
                  <a:pt x="2664" y="1273"/>
                  <a:pt x="2665" y="1274"/>
                  <a:pt x="2665" y="1274"/>
                </a:cubicBezTo>
                <a:cubicBezTo>
                  <a:pt x="2666" y="1277"/>
                  <a:pt x="2667" y="1278"/>
                  <a:pt x="2668" y="1279"/>
                </a:cubicBezTo>
                <a:cubicBezTo>
                  <a:pt x="2670" y="1280"/>
                  <a:pt x="2672" y="1280"/>
                  <a:pt x="2673" y="1281"/>
                </a:cubicBezTo>
                <a:cubicBezTo>
                  <a:pt x="2674" y="1283"/>
                  <a:pt x="2675" y="1283"/>
                  <a:pt x="2675" y="1286"/>
                </a:cubicBezTo>
                <a:cubicBezTo>
                  <a:pt x="2675" y="1290"/>
                  <a:pt x="2675" y="1293"/>
                  <a:pt x="2675" y="1296"/>
                </a:cubicBezTo>
                <a:cubicBezTo>
                  <a:pt x="2675" y="1299"/>
                  <a:pt x="2676" y="1302"/>
                  <a:pt x="2678" y="1304"/>
                </a:cubicBezTo>
                <a:cubicBezTo>
                  <a:pt x="2680" y="1305"/>
                  <a:pt x="2681" y="1305"/>
                  <a:pt x="2683" y="1306"/>
                </a:cubicBezTo>
                <a:cubicBezTo>
                  <a:pt x="2688" y="1306"/>
                  <a:pt x="2693" y="1307"/>
                  <a:pt x="2696" y="1313"/>
                </a:cubicBezTo>
                <a:cubicBezTo>
                  <a:pt x="2698" y="1317"/>
                  <a:pt x="2700" y="1320"/>
                  <a:pt x="2704" y="1320"/>
                </a:cubicBezTo>
                <a:cubicBezTo>
                  <a:pt x="2708" y="1320"/>
                  <a:pt x="2709" y="1317"/>
                  <a:pt x="2711" y="1315"/>
                </a:cubicBezTo>
                <a:cubicBezTo>
                  <a:pt x="2712" y="1313"/>
                  <a:pt x="2713" y="1311"/>
                  <a:pt x="2714" y="1310"/>
                </a:cubicBezTo>
                <a:cubicBezTo>
                  <a:pt x="2714" y="1310"/>
                  <a:pt x="2714" y="1310"/>
                  <a:pt x="2714" y="1310"/>
                </a:cubicBezTo>
                <a:cubicBezTo>
                  <a:pt x="2716" y="1310"/>
                  <a:pt x="2723" y="1314"/>
                  <a:pt x="2724" y="1316"/>
                </a:cubicBezTo>
                <a:cubicBezTo>
                  <a:pt x="2725" y="1317"/>
                  <a:pt x="2727" y="1318"/>
                  <a:pt x="2728" y="1318"/>
                </a:cubicBezTo>
                <a:cubicBezTo>
                  <a:pt x="2732" y="1317"/>
                  <a:pt x="2735" y="1315"/>
                  <a:pt x="2738" y="1313"/>
                </a:cubicBezTo>
                <a:cubicBezTo>
                  <a:pt x="2742" y="1310"/>
                  <a:pt x="2745" y="1308"/>
                  <a:pt x="2749" y="1306"/>
                </a:cubicBezTo>
                <a:cubicBezTo>
                  <a:pt x="2755" y="1305"/>
                  <a:pt x="2757" y="1304"/>
                  <a:pt x="2759" y="1303"/>
                </a:cubicBezTo>
                <a:cubicBezTo>
                  <a:pt x="2762" y="1301"/>
                  <a:pt x="2762" y="1299"/>
                  <a:pt x="2764" y="1297"/>
                </a:cubicBezTo>
                <a:cubicBezTo>
                  <a:pt x="2767" y="1290"/>
                  <a:pt x="2769" y="1277"/>
                  <a:pt x="2775" y="1268"/>
                </a:cubicBezTo>
                <a:cubicBezTo>
                  <a:pt x="2782" y="1257"/>
                  <a:pt x="2791" y="1239"/>
                  <a:pt x="2791" y="1223"/>
                </a:cubicBezTo>
                <a:cubicBezTo>
                  <a:pt x="2791" y="1209"/>
                  <a:pt x="2790" y="1178"/>
                  <a:pt x="2782" y="1161"/>
                </a:cubicBezTo>
                <a:cubicBezTo>
                  <a:pt x="2778" y="1154"/>
                  <a:pt x="2772" y="1146"/>
                  <a:pt x="2767" y="1140"/>
                </a:cubicBezTo>
                <a:moveTo>
                  <a:pt x="2536" y="1022"/>
                </a:moveTo>
                <a:cubicBezTo>
                  <a:pt x="2538" y="1024"/>
                  <a:pt x="2539" y="1024"/>
                  <a:pt x="2541" y="1024"/>
                </a:cubicBezTo>
                <a:cubicBezTo>
                  <a:pt x="2541" y="1024"/>
                  <a:pt x="2541" y="1024"/>
                  <a:pt x="2541" y="1024"/>
                </a:cubicBezTo>
                <a:cubicBezTo>
                  <a:pt x="2545" y="1024"/>
                  <a:pt x="2548" y="1022"/>
                  <a:pt x="2551" y="1019"/>
                </a:cubicBezTo>
                <a:cubicBezTo>
                  <a:pt x="2553" y="1018"/>
                  <a:pt x="2555" y="1017"/>
                  <a:pt x="2556" y="1016"/>
                </a:cubicBezTo>
                <a:cubicBezTo>
                  <a:pt x="2557" y="1016"/>
                  <a:pt x="2559" y="1015"/>
                  <a:pt x="2561" y="1014"/>
                </a:cubicBezTo>
                <a:cubicBezTo>
                  <a:pt x="2563" y="1013"/>
                  <a:pt x="2565" y="1013"/>
                  <a:pt x="2566" y="1011"/>
                </a:cubicBezTo>
                <a:cubicBezTo>
                  <a:pt x="2568" y="1010"/>
                  <a:pt x="2569" y="1007"/>
                  <a:pt x="2569" y="1005"/>
                </a:cubicBezTo>
                <a:cubicBezTo>
                  <a:pt x="2569" y="1001"/>
                  <a:pt x="2567" y="998"/>
                  <a:pt x="2564" y="995"/>
                </a:cubicBezTo>
                <a:cubicBezTo>
                  <a:pt x="2562" y="993"/>
                  <a:pt x="2558" y="991"/>
                  <a:pt x="2554" y="991"/>
                </a:cubicBezTo>
                <a:cubicBezTo>
                  <a:pt x="2551" y="991"/>
                  <a:pt x="2548" y="993"/>
                  <a:pt x="2546" y="996"/>
                </a:cubicBezTo>
                <a:cubicBezTo>
                  <a:pt x="2545" y="999"/>
                  <a:pt x="2542" y="1002"/>
                  <a:pt x="2539" y="1005"/>
                </a:cubicBezTo>
                <a:cubicBezTo>
                  <a:pt x="2537" y="1009"/>
                  <a:pt x="2534" y="1012"/>
                  <a:pt x="2534" y="1017"/>
                </a:cubicBezTo>
                <a:cubicBezTo>
                  <a:pt x="2534" y="1017"/>
                  <a:pt x="2534" y="1017"/>
                  <a:pt x="2534" y="1018"/>
                </a:cubicBezTo>
                <a:cubicBezTo>
                  <a:pt x="2534" y="1020"/>
                  <a:pt x="2535" y="1021"/>
                  <a:pt x="2536" y="1022"/>
                </a:cubicBezTo>
                <a:moveTo>
                  <a:pt x="2516" y="919"/>
                </a:moveTo>
                <a:cubicBezTo>
                  <a:pt x="2516" y="919"/>
                  <a:pt x="2517" y="919"/>
                  <a:pt x="2517" y="919"/>
                </a:cubicBezTo>
                <a:cubicBezTo>
                  <a:pt x="2525" y="918"/>
                  <a:pt x="2542" y="915"/>
                  <a:pt x="2545" y="915"/>
                </a:cubicBezTo>
                <a:cubicBezTo>
                  <a:pt x="2550" y="915"/>
                  <a:pt x="2551" y="912"/>
                  <a:pt x="2553" y="909"/>
                </a:cubicBezTo>
                <a:cubicBezTo>
                  <a:pt x="2554" y="907"/>
                  <a:pt x="2555" y="904"/>
                  <a:pt x="2556" y="901"/>
                </a:cubicBezTo>
                <a:cubicBezTo>
                  <a:pt x="2556" y="901"/>
                  <a:pt x="2556" y="900"/>
                  <a:pt x="2555" y="898"/>
                </a:cubicBezTo>
                <a:cubicBezTo>
                  <a:pt x="2554" y="897"/>
                  <a:pt x="2552" y="896"/>
                  <a:pt x="2551" y="896"/>
                </a:cubicBezTo>
                <a:cubicBezTo>
                  <a:pt x="2547" y="897"/>
                  <a:pt x="2529" y="900"/>
                  <a:pt x="2525" y="902"/>
                </a:cubicBezTo>
                <a:cubicBezTo>
                  <a:pt x="2524" y="902"/>
                  <a:pt x="2524" y="902"/>
                  <a:pt x="2524" y="902"/>
                </a:cubicBezTo>
                <a:cubicBezTo>
                  <a:pt x="2523" y="902"/>
                  <a:pt x="2519" y="901"/>
                  <a:pt x="2517" y="901"/>
                </a:cubicBezTo>
                <a:cubicBezTo>
                  <a:pt x="2514" y="900"/>
                  <a:pt x="2511" y="900"/>
                  <a:pt x="2511" y="900"/>
                </a:cubicBezTo>
                <a:cubicBezTo>
                  <a:pt x="2510" y="900"/>
                  <a:pt x="2509" y="900"/>
                  <a:pt x="2508" y="901"/>
                </a:cubicBezTo>
                <a:cubicBezTo>
                  <a:pt x="2506" y="904"/>
                  <a:pt x="2505" y="906"/>
                  <a:pt x="2505" y="909"/>
                </a:cubicBezTo>
                <a:cubicBezTo>
                  <a:pt x="2505" y="912"/>
                  <a:pt x="2506" y="915"/>
                  <a:pt x="2508" y="916"/>
                </a:cubicBezTo>
                <a:cubicBezTo>
                  <a:pt x="2510" y="918"/>
                  <a:pt x="2513" y="919"/>
                  <a:pt x="2516" y="919"/>
                </a:cubicBezTo>
                <a:moveTo>
                  <a:pt x="3018" y="1075"/>
                </a:moveTo>
                <a:cubicBezTo>
                  <a:pt x="3017" y="1075"/>
                  <a:pt x="3016" y="1075"/>
                  <a:pt x="3015" y="1075"/>
                </a:cubicBezTo>
                <a:cubicBezTo>
                  <a:pt x="3012" y="1075"/>
                  <a:pt x="3010" y="1076"/>
                  <a:pt x="3007" y="1078"/>
                </a:cubicBezTo>
                <a:cubicBezTo>
                  <a:pt x="3000" y="1084"/>
                  <a:pt x="2994" y="1095"/>
                  <a:pt x="2994" y="1095"/>
                </a:cubicBezTo>
                <a:cubicBezTo>
                  <a:pt x="2993" y="1096"/>
                  <a:pt x="2993" y="1097"/>
                  <a:pt x="2994" y="1098"/>
                </a:cubicBezTo>
                <a:cubicBezTo>
                  <a:pt x="2994" y="1099"/>
                  <a:pt x="2995" y="1100"/>
                  <a:pt x="2996" y="1100"/>
                </a:cubicBezTo>
                <a:cubicBezTo>
                  <a:pt x="2997" y="1101"/>
                  <a:pt x="2999" y="1101"/>
                  <a:pt x="3000" y="1101"/>
                </a:cubicBezTo>
                <a:cubicBezTo>
                  <a:pt x="3000" y="1101"/>
                  <a:pt x="3000" y="1101"/>
                  <a:pt x="3000" y="1101"/>
                </a:cubicBezTo>
                <a:cubicBezTo>
                  <a:pt x="3006" y="1101"/>
                  <a:pt x="3011" y="1098"/>
                  <a:pt x="3015" y="1094"/>
                </a:cubicBezTo>
                <a:cubicBezTo>
                  <a:pt x="3019" y="1090"/>
                  <a:pt x="3022" y="1086"/>
                  <a:pt x="3022" y="1081"/>
                </a:cubicBezTo>
                <a:cubicBezTo>
                  <a:pt x="3022" y="1079"/>
                  <a:pt x="3021" y="1076"/>
                  <a:pt x="3018" y="1075"/>
                </a:cubicBezTo>
                <a:moveTo>
                  <a:pt x="2996" y="1294"/>
                </a:moveTo>
                <a:cubicBezTo>
                  <a:pt x="2994" y="1294"/>
                  <a:pt x="2993" y="1295"/>
                  <a:pt x="2992" y="1295"/>
                </a:cubicBezTo>
                <a:cubicBezTo>
                  <a:pt x="2991" y="1296"/>
                  <a:pt x="2991" y="1296"/>
                  <a:pt x="2991" y="1296"/>
                </a:cubicBezTo>
                <a:cubicBezTo>
                  <a:pt x="2990" y="1296"/>
                  <a:pt x="2990" y="1296"/>
                  <a:pt x="2988" y="1294"/>
                </a:cubicBezTo>
                <a:cubicBezTo>
                  <a:pt x="2984" y="1292"/>
                  <a:pt x="2983" y="1292"/>
                  <a:pt x="2983" y="1291"/>
                </a:cubicBezTo>
                <a:cubicBezTo>
                  <a:pt x="2983" y="1291"/>
                  <a:pt x="2982" y="1289"/>
                  <a:pt x="2980" y="1285"/>
                </a:cubicBezTo>
                <a:cubicBezTo>
                  <a:pt x="2978" y="1282"/>
                  <a:pt x="2977" y="1278"/>
                  <a:pt x="2976" y="1274"/>
                </a:cubicBezTo>
                <a:cubicBezTo>
                  <a:pt x="2975" y="1272"/>
                  <a:pt x="2974" y="1271"/>
                  <a:pt x="2973" y="1269"/>
                </a:cubicBezTo>
                <a:cubicBezTo>
                  <a:pt x="2972" y="1268"/>
                  <a:pt x="2969" y="1266"/>
                  <a:pt x="2967" y="1266"/>
                </a:cubicBezTo>
                <a:cubicBezTo>
                  <a:pt x="2965" y="1266"/>
                  <a:pt x="2964" y="1267"/>
                  <a:pt x="2962" y="1268"/>
                </a:cubicBezTo>
                <a:cubicBezTo>
                  <a:pt x="2959" y="1269"/>
                  <a:pt x="2959" y="1272"/>
                  <a:pt x="2959" y="1274"/>
                </a:cubicBezTo>
                <a:cubicBezTo>
                  <a:pt x="2959" y="1279"/>
                  <a:pt x="2961" y="1284"/>
                  <a:pt x="2964" y="1288"/>
                </a:cubicBezTo>
                <a:cubicBezTo>
                  <a:pt x="2964" y="1288"/>
                  <a:pt x="2966" y="1291"/>
                  <a:pt x="2966" y="1294"/>
                </a:cubicBezTo>
                <a:cubicBezTo>
                  <a:pt x="2967" y="1297"/>
                  <a:pt x="2967" y="1300"/>
                  <a:pt x="2967" y="1302"/>
                </a:cubicBezTo>
                <a:cubicBezTo>
                  <a:pt x="2967" y="1303"/>
                  <a:pt x="2967" y="1303"/>
                  <a:pt x="2967" y="1303"/>
                </a:cubicBezTo>
                <a:cubicBezTo>
                  <a:pt x="2966" y="1304"/>
                  <a:pt x="2965" y="1305"/>
                  <a:pt x="2963" y="1307"/>
                </a:cubicBezTo>
                <a:cubicBezTo>
                  <a:pt x="2961" y="1308"/>
                  <a:pt x="2958" y="1310"/>
                  <a:pt x="2958" y="1314"/>
                </a:cubicBezTo>
                <a:cubicBezTo>
                  <a:pt x="2958" y="1316"/>
                  <a:pt x="2959" y="1318"/>
                  <a:pt x="2961" y="1320"/>
                </a:cubicBezTo>
                <a:cubicBezTo>
                  <a:pt x="2965" y="1323"/>
                  <a:pt x="2970" y="1322"/>
                  <a:pt x="2973" y="1323"/>
                </a:cubicBezTo>
                <a:cubicBezTo>
                  <a:pt x="2973" y="1323"/>
                  <a:pt x="2974" y="1323"/>
                  <a:pt x="2974" y="1323"/>
                </a:cubicBezTo>
                <a:cubicBezTo>
                  <a:pt x="2973" y="1325"/>
                  <a:pt x="2971" y="1328"/>
                  <a:pt x="2971" y="1332"/>
                </a:cubicBezTo>
                <a:cubicBezTo>
                  <a:pt x="2970" y="1331"/>
                  <a:pt x="2969" y="1330"/>
                  <a:pt x="2967" y="1328"/>
                </a:cubicBezTo>
                <a:cubicBezTo>
                  <a:pt x="2966" y="1327"/>
                  <a:pt x="2965" y="1325"/>
                  <a:pt x="2964" y="1324"/>
                </a:cubicBezTo>
                <a:cubicBezTo>
                  <a:pt x="2962" y="1323"/>
                  <a:pt x="2962" y="1322"/>
                  <a:pt x="2959" y="1322"/>
                </a:cubicBezTo>
                <a:cubicBezTo>
                  <a:pt x="2957" y="1322"/>
                  <a:pt x="2955" y="1324"/>
                  <a:pt x="2955" y="1325"/>
                </a:cubicBezTo>
                <a:cubicBezTo>
                  <a:pt x="2954" y="1326"/>
                  <a:pt x="2954" y="1326"/>
                  <a:pt x="2952" y="1328"/>
                </a:cubicBezTo>
                <a:cubicBezTo>
                  <a:pt x="2950" y="1329"/>
                  <a:pt x="2947" y="1330"/>
                  <a:pt x="2944" y="1333"/>
                </a:cubicBezTo>
                <a:cubicBezTo>
                  <a:pt x="2941" y="1336"/>
                  <a:pt x="2941" y="1339"/>
                  <a:pt x="2940" y="1340"/>
                </a:cubicBezTo>
                <a:cubicBezTo>
                  <a:pt x="2940" y="1341"/>
                  <a:pt x="2938" y="1343"/>
                  <a:pt x="2932" y="1347"/>
                </a:cubicBezTo>
                <a:cubicBezTo>
                  <a:pt x="2920" y="1356"/>
                  <a:pt x="2905" y="1365"/>
                  <a:pt x="2901" y="1375"/>
                </a:cubicBezTo>
                <a:cubicBezTo>
                  <a:pt x="2900" y="1376"/>
                  <a:pt x="2900" y="1378"/>
                  <a:pt x="2900" y="1380"/>
                </a:cubicBezTo>
                <a:cubicBezTo>
                  <a:pt x="2900" y="1384"/>
                  <a:pt x="2902" y="1387"/>
                  <a:pt x="2906" y="1389"/>
                </a:cubicBezTo>
                <a:cubicBezTo>
                  <a:pt x="2909" y="1391"/>
                  <a:pt x="2913" y="1392"/>
                  <a:pt x="2918" y="1393"/>
                </a:cubicBezTo>
                <a:cubicBezTo>
                  <a:pt x="2923" y="1393"/>
                  <a:pt x="2925" y="1394"/>
                  <a:pt x="2927" y="1394"/>
                </a:cubicBezTo>
                <a:cubicBezTo>
                  <a:pt x="2927" y="1394"/>
                  <a:pt x="2927" y="1394"/>
                  <a:pt x="2927" y="1394"/>
                </a:cubicBezTo>
                <a:cubicBezTo>
                  <a:pt x="2929" y="1394"/>
                  <a:pt x="2932" y="1393"/>
                  <a:pt x="2933" y="1391"/>
                </a:cubicBezTo>
                <a:cubicBezTo>
                  <a:pt x="2935" y="1389"/>
                  <a:pt x="2936" y="1388"/>
                  <a:pt x="2938" y="1384"/>
                </a:cubicBezTo>
                <a:cubicBezTo>
                  <a:pt x="2946" y="1374"/>
                  <a:pt x="2953" y="1369"/>
                  <a:pt x="2962" y="1360"/>
                </a:cubicBezTo>
                <a:cubicBezTo>
                  <a:pt x="2971" y="1352"/>
                  <a:pt x="2973" y="1341"/>
                  <a:pt x="2973" y="1337"/>
                </a:cubicBezTo>
                <a:cubicBezTo>
                  <a:pt x="2974" y="1338"/>
                  <a:pt x="2975" y="1339"/>
                  <a:pt x="2977" y="1339"/>
                </a:cubicBezTo>
                <a:cubicBezTo>
                  <a:pt x="2978" y="1339"/>
                  <a:pt x="2979" y="1340"/>
                  <a:pt x="2980" y="1340"/>
                </a:cubicBezTo>
                <a:cubicBezTo>
                  <a:pt x="2984" y="1340"/>
                  <a:pt x="2987" y="1336"/>
                  <a:pt x="2989" y="1334"/>
                </a:cubicBezTo>
                <a:cubicBezTo>
                  <a:pt x="2990" y="1331"/>
                  <a:pt x="2991" y="1328"/>
                  <a:pt x="2993" y="1325"/>
                </a:cubicBezTo>
                <a:cubicBezTo>
                  <a:pt x="2996" y="1319"/>
                  <a:pt x="2998" y="1315"/>
                  <a:pt x="3001" y="1312"/>
                </a:cubicBezTo>
                <a:cubicBezTo>
                  <a:pt x="3004" y="1310"/>
                  <a:pt x="3005" y="1307"/>
                  <a:pt x="3005" y="1305"/>
                </a:cubicBezTo>
                <a:cubicBezTo>
                  <a:pt x="3005" y="1302"/>
                  <a:pt x="3004" y="1300"/>
                  <a:pt x="3003" y="1298"/>
                </a:cubicBezTo>
                <a:cubicBezTo>
                  <a:pt x="3001" y="1296"/>
                  <a:pt x="3000" y="1294"/>
                  <a:pt x="2996" y="1294"/>
                </a:cubicBezTo>
                <a:moveTo>
                  <a:pt x="2902" y="1148"/>
                </a:moveTo>
                <a:cubicBezTo>
                  <a:pt x="2906" y="1148"/>
                  <a:pt x="2909" y="1145"/>
                  <a:pt x="2910" y="1140"/>
                </a:cubicBezTo>
                <a:cubicBezTo>
                  <a:pt x="2906" y="1140"/>
                  <a:pt x="2906" y="1140"/>
                  <a:pt x="2906" y="1140"/>
                </a:cubicBezTo>
                <a:cubicBezTo>
                  <a:pt x="2910" y="1140"/>
                  <a:pt x="2910" y="1140"/>
                  <a:pt x="2910" y="1140"/>
                </a:cubicBezTo>
                <a:cubicBezTo>
                  <a:pt x="2910" y="1140"/>
                  <a:pt x="2910" y="1139"/>
                  <a:pt x="2910" y="1138"/>
                </a:cubicBezTo>
                <a:cubicBezTo>
                  <a:pt x="2910" y="1132"/>
                  <a:pt x="2905" y="1125"/>
                  <a:pt x="2892" y="1122"/>
                </a:cubicBezTo>
                <a:cubicBezTo>
                  <a:pt x="2890" y="1122"/>
                  <a:pt x="2888" y="1121"/>
                  <a:pt x="2886" y="1121"/>
                </a:cubicBezTo>
                <a:cubicBezTo>
                  <a:pt x="2885" y="1121"/>
                  <a:pt x="2884" y="1121"/>
                  <a:pt x="2883" y="1122"/>
                </a:cubicBezTo>
                <a:cubicBezTo>
                  <a:pt x="2882" y="1123"/>
                  <a:pt x="2881" y="1125"/>
                  <a:pt x="2881" y="1126"/>
                </a:cubicBezTo>
                <a:cubicBezTo>
                  <a:pt x="2881" y="1128"/>
                  <a:pt x="2882" y="1129"/>
                  <a:pt x="2882" y="1130"/>
                </a:cubicBezTo>
                <a:cubicBezTo>
                  <a:pt x="2884" y="1132"/>
                  <a:pt x="2886" y="1135"/>
                  <a:pt x="2888" y="1138"/>
                </a:cubicBezTo>
                <a:cubicBezTo>
                  <a:pt x="2891" y="1144"/>
                  <a:pt x="2896" y="1148"/>
                  <a:pt x="2902" y="1148"/>
                </a:cubicBezTo>
                <a:cubicBezTo>
                  <a:pt x="2902" y="1148"/>
                  <a:pt x="2902" y="1148"/>
                  <a:pt x="2902" y="1148"/>
                </a:cubicBezTo>
                <a:moveTo>
                  <a:pt x="1515" y="502"/>
                </a:moveTo>
                <a:cubicBezTo>
                  <a:pt x="1511" y="502"/>
                  <a:pt x="1509" y="505"/>
                  <a:pt x="1507" y="509"/>
                </a:cubicBezTo>
                <a:cubicBezTo>
                  <a:pt x="1507" y="509"/>
                  <a:pt x="1506" y="510"/>
                  <a:pt x="1506" y="511"/>
                </a:cubicBezTo>
                <a:cubicBezTo>
                  <a:pt x="1506" y="514"/>
                  <a:pt x="1508" y="516"/>
                  <a:pt x="1509" y="516"/>
                </a:cubicBezTo>
                <a:cubicBezTo>
                  <a:pt x="1511" y="517"/>
                  <a:pt x="1512" y="517"/>
                  <a:pt x="1514" y="517"/>
                </a:cubicBezTo>
                <a:cubicBezTo>
                  <a:pt x="1516" y="517"/>
                  <a:pt x="1519" y="516"/>
                  <a:pt x="1521" y="513"/>
                </a:cubicBezTo>
                <a:cubicBezTo>
                  <a:pt x="1522" y="512"/>
                  <a:pt x="1522" y="511"/>
                  <a:pt x="1522" y="510"/>
                </a:cubicBezTo>
                <a:cubicBezTo>
                  <a:pt x="1522" y="508"/>
                  <a:pt x="1521" y="506"/>
                  <a:pt x="1520" y="505"/>
                </a:cubicBezTo>
                <a:cubicBezTo>
                  <a:pt x="1520" y="503"/>
                  <a:pt x="1518" y="502"/>
                  <a:pt x="1515" y="502"/>
                </a:cubicBezTo>
                <a:moveTo>
                  <a:pt x="2516" y="954"/>
                </a:moveTo>
                <a:cubicBezTo>
                  <a:pt x="2516" y="956"/>
                  <a:pt x="2517" y="960"/>
                  <a:pt x="2520" y="964"/>
                </a:cubicBezTo>
                <a:cubicBezTo>
                  <a:pt x="2525" y="972"/>
                  <a:pt x="2534" y="973"/>
                  <a:pt x="2536" y="973"/>
                </a:cubicBezTo>
                <a:cubicBezTo>
                  <a:pt x="2537" y="973"/>
                  <a:pt x="2538" y="973"/>
                  <a:pt x="2538" y="973"/>
                </a:cubicBezTo>
                <a:cubicBezTo>
                  <a:pt x="2540" y="973"/>
                  <a:pt x="2541" y="971"/>
                  <a:pt x="2541" y="969"/>
                </a:cubicBezTo>
                <a:cubicBezTo>
                  <a:pt x="2541" y="969"/>
                  <a:pt x="2541" y="964"/>
                  <a:pt x="2540" y="957"/>
                </a:cubicBezTo>
                <a:cubicBezTo>
                  <a:pt x="2538" y="951"/>
                  <a:pt x="2536" y="944"/>
                  <a:pt x="2531" y="940"/>
                </a:cubicBezTo>
                <a:cubicBezTo>
                  <a:pt x="2530" y="939"/>
                  <a:pt x="2529" y="939"/>
                  <a:pt x="2528" y="938"/>
                </a:cubicBezTo>
                <a:cubicBezTo>
                  <a:pt x="2528" y="938"/>
                  <a:pt x="2529" y="938"/>
                  <a:pt x="2529" y="938"/>
                </a:cubicBezTo>
                <a:cubicBezTo>
                  <a:pt x="2532" y="938"/>
                  <a:pt x="2535" y="937"/>
                  <a:pt x="2538" y="936"/>
                </a:cubicBezTo>
                <a:cubicBezTo>
                  <a:pt x="2540" y="934"/>
                  <a:pt x="2542" y="931"/>
                  <a:pt x="2542" y="928"/>
                </a:cubicBezTo>
                <a:cubicBezTo>
                  <a:pt x="2542" y="927"/>
                  <a:pt x="2541" y="926"/>
                  <a:pt x="2541" y="925"/>
                </a:cubicBezTo>
                <a:cubicBezTo>
                  <a:pt x="2538" y="919"/>
                  <a:pt x="2533" y="919"/>
                  <a:pt x="2529" y="919"/>
                </a:cubicBezTo>
                <a:cubicBezTo>
                  <a:pt x="2524" y="919"/>
                  <a:pt x="2519" y="920"/>
                  <a:pt x="2516" y="921"/>
                </a:cubicBezTo>
                <a:cubicBezTo>
                  <a:pt x="2516" y="921"/>
                  <a:pt x="2516" y="921"/>
                  <a:pt x="2516" y="921"/>
                </a:cubicBezTo>
                <a:cubicBezTo>
                  <a:pt x="2515" y="921"/>
                  <a:pt x="2513" y="920"/>
                  <a:pt x="2511" y="919"/>
                </a:cubicBezTo>
                <a:cubicBezTo>
                  <a:pt x="2510" y="918"/>
                  <a:pt x="2508" y="918"/>
                  <a:pt x="2508" y="918"/>
                </a:cubicBezTo>
                <a:cubicBezTo>
                  <a:pt x="2507" y="917"/>
                  <a:pt x="2506" y="917"/>
                  <a:pt x="2505" y="917"/>
                </a:cubicBezTo>
                <a:cubicBezTo>
                  <a:pt x="2502" y="919"/>
                  <a:pt x="2500" y="922"/>
                  <a:pt x="2499" y="925"/>
                </a:cubicBezTo>
                <a:cubicBezTo>
                  <a:pt x="2498" y="928"/>
                  <a:pt x="2498" y="931"/>
                  <a:pt x="2498" y="935"/>
                </a:cubicBezTo>
                <a:cubicBezTo>
                  <a:pt x="2497" y="940"/>
                  <a:pt x="2493" y="944"/>
                  <a:pt x="2493" y="950"/>
                </a:cubicBezTo>
                <a:cubicBezTo>
                  <a:pt x="2493" y="953"/>
                  <a:pt x="2494" y="956"/>
                  <a:pt x="2497" y="958"/>
                </a:cubicBezTo>
                <a:cubicBezTo>
                  <a:pt x="2498" y="958"/>
                  <a:pt x="2500" y="959"/>
                  <a:pt x="2501" y="959"/>
                </a:cubicBezTo>
                <a:cubicBezTo>
                  <a:pt x="2506" y="959"/>
                  <a:pt x="2509" y="955"/>
                  <a:pt x="2512" y="953"/>
                </a:cubicBezTo>
                <a:cubicBezTo>
                  <a:pt x="2514" y="951"/>
                  <a:pt x="2515" y="950"/>
                  <a:pt x="2516" y="949"/>
                </a:cubicBezTo>
                <a:cubicBezTo>
                  <a:pt x="2516" y="951"/>
                  <a:pt x="2516" y="952"/>
                  <a:pt x="2516" y="954"/>
                </a:cubicBezTo>
                <a:moveTo>
                  <a:pt x="2876" y="322"/>
                </a:moveTo>
                <a:cubicBezTo>
                  <a:pt x="2876" y="322"/>
                  <a:pt x="2876" y="321"/>
                  <a:pt x="2877" y="319"/>
                </a:cubicBezTo>
                <a:cubicBezTo>
                  <a:pt x="2879" y="314"/>
                  <a:pt x="2880" y="311"/>
                  <a:pt x="2882" y="309"/>
                </a:cubicBezTo>
                <a:cubicBezTo>
                  <a:pt x="2884" y="307"/>
                  <a:pt x="2888" y="306"/>
                  <a:pt x="2899" y="306"/>
                </a:cubicBezTo>
                <a:cubicBezTo>
                  <a:pt x="2916" y="306"/>
                  <a:pt x="2914" y="307"/>
                  <a:pt x="2922" y="307"/>
                </a:cubicBezTo>
                <a:cubicBezTo>
                  <a:pt x="2924" y="307"/>
                  <a:pt x="2927" y="307"/>
                  <a:pt x="2930" y="306"/>
                </a:cubicBezTo>
                <a:cubicBezTo>
                  <a:pt x="2940" y="306"/>
                  <a:pt x="2947" y="303"/>
                  <a:pt x="2953" y="299"/>
                </a:cubicBezTo>
                <a:cubicBezTo>
                  <a:pt x="2959" y="296"/>
                  <a:pt x="2964" y="292"/>
                  <a:pt x="2972" y="290"/>
                </a:cubicBezTo>
                <a:cubicBezTo>
                  <a:pt x="2984" y="286"/>
                  <a:pt x="2995" y="283"/>
                  <a:pt x="3000" y="283"/>
                </a:cubicBezTo>
                <a:cubicBezTo>
                  <a:pt x="3002" y="283"/>
                  <a:pt x="3003" y="283"/>
                  <a:pt x="3003" y="284"/>
                </a:cubicBezTo>
                <a:cubicBezTo>
                  <a:pt x="3006" y="285"/>
                  <a:pt x="3008" y="285"/>
                  <a:pt x="3010" y="285"/>
                </a:cubicBezTo>
                <a:cubicBezTo>
                  <a:pt x="3012" y="285"/>
                  <a:pt x="3013" y="285"/>
                  <a:pt x="3015" y="284"/>
                </a:cubicBezTo>
                <a:cubicBezTo>
                  <a:pt x="3017" y="283"/>
                  <a:pt x="3018" y="281"/>
                  <a:pt x="3018" y="279"/>
                </a:cubicBezTo>
                <a:cubicBezTo>
                  <a:pt x="3018" y="276"/>
                  <a:pt x="3017" y="274"/>
                  <a:pt x="3016" y="273"/>
                </a:cubicBezTo>
                <a:cubicBezTo>
                  <a:pt x="3014" y="270"/>
                  <a:pt x="3011" y="267"/>
                  <a:pt x="3008" y="265"/>
                </a:cubicBezTo>
                <a:cubicBezTo>
                  <a:pt x="3007" y="263"/>
                  <a:pt x="3006" y="263"/>
                  <a:pt x="3006" y="262"/>
                </a:cubicBezTo>
                <a:cubicBezTo>
                  <a:pt x="3008" y="261"/>
                  <a:pt x="3010" y="260"/>
                  <a:pt x="3012" y="259"/>
                </a:cubicBezTo>
                <a:cubicBezTo>
                  <a:pt x="3015" y="258"/>
                  <a:pt x="3018" y="255"/>
                  <a:pt x="3020" y="250"/>
                </a:cubicBezTo>
                <a:cubicBezTo>
                  <a:pt x="3020" y="249"/>
                  <a:pt x="3020" y="248"/>
                  <a:pt x="3020" y="247"/>
                </a:cubicBezTo>
                <a:cubicBezTo>
                  <a:pt x="3020" y="240"/>
                  <a:pt x="3016" y="233"/>
                  <a:pt x="3016" y="229"/>
                </a:cubicBezTo>
                <a:cubicBezTo>
                  <a:pt x="3016" y="227"/>
                  <a:pt x="3016" y="227"/>
                  <a:pt x="3017" y="226"/>
                </a:cubicBezTo>
                <a:cubicBezTo>
                  <a:pt x="3018" y="224"/>
                  <a:pt x="3019" y="221"/>
                  <a:pt x="3019" y="219"/>
                </a:cubicBezTo>
                <a:cubicBezTo>
                  <a:pt x="3019" y="214"/>
                  <a:pt x="3016" y="211"/>
                  <a:pt x="3014" y="208"/>
                </a:cubicBezTo>
                <a:cubicBezTo>
                  <a:pt x="3010" y="205"/>
                  <a:pt x="3007" y="203"/>
                  <a:pt x="3003" y="202"/>
                </a:cubicBezTo>
                <a:cubicBezTo>
                  <a:pt x="3001" y="202"/>
                  <a:pt x="2998" y="202"/>
                  <a:pt x="2995" y="202"/>
                </a:cubicBezTo>
                <a:cubicBezTo>
                  <a:pt x="2989" y="202"/>
                  <a:pt x="2981" y="202"/>
                  <a:pt x="2975" y="202"/>
                </a:cubicBezTo>
                <a:cubicBezTo>
                  <a:pt x="2969" y="202"/>
                  <a:pt x="2963" y="202"/>
                  <a:pt x="2963" y="201"/>
                </a:cubicBezTo>
                <a:cubicBezTo>
                  <a:pt x="2958" y="198"/>
                  <a:pt x="2952" y="195"/>
                  <a:pt x="2946" y="195"/>
                </a:cubicBezTo>
                <a:cubicBezTo>
                  <a:pt x="2944" y="195"/>
                  <a:pt x="2942" y="195"/>
                  <a:pt x="2941" y="196"/>
                </a:cubicBezTo>
                <a:cubicBezTo>
                  <a:pt x="2938" y="199"/>
                  <a:pt x="2936" y="203"/>
                  <a:pt x="2934" y="207"/>
                </a:cubicBezTo>
                <a:cubicBezTo>
                  <a:pt x="2933" y="209"/>
                  <a:pt x="2932" y="210"/>
                  <a:pt x="2932" y="212"/>
                </a:cubicBezTo>
                <a:cubicBezTo>
                  <a:pt x="2931" y="211"/>
                  <a:pt x="2929" y="211"/>
                  <a:pt x="2928" y="208"/>
                </a:cubicBezTo>
                <a:cubicBezTo>
                  <a:pt x="2925" y="202"/>
                  <a:pt x="2919" y="201"/>
                  <a:pt x="2913" y="200"/>
                </a:cubicBezTo>
                <a:cubicBezTo>
                  <a:pt x="2906" y="199"/>
                  <a:pt x="2900" y="199"/>
                  <a:pt x="2895" y="199"/>
                </a:cubicBezTo>
                <a:cubicBezTo>
                  <a:pt x="2892" y="199"/>
                  <a:pt x="2890" y="199"/>
                  <a:pt x="2889" y="199"/>
                </a:cubicBezTo>
                <a:cubicBezTo>
                  <a:pt x="2881" y="199"/>
                  <a:pt x="2873" y="201"/>
                  <a:pt x="2866" y="202"/>
                </a:cubicBezTo>
                <a:cubicBezTo>
                  <a:pt x="2861" y="202"/>
                  <a:pt x="2858" y="203"/>
                  <a:pt x="2856" y="203"/>
                </a:cubicBezTo>
                <a:cubicBezTo>
                  <a:pt x="2854" y="203"/>
                  <a:pt x="2853" y="203"/>
                  <a:pt x="2851" y="200"/>
                </a:cubicBezTo>
                <a:cubicBezTo>
                  <a:pt x="2844" y="193"/>
                  <a:pt x="2836" y="190"/>
                  <a:pt x="2834" y="189"/>
                </a:cubicBezTo>
                <a:cubicBezTo>
                  <a:pt x="2832" y="187"/>
                  <a:pt x="2830" y="187"/>
                  <a:pt x="2827" y="186"/>
                </a:cubicBezTo>
                <a:cubicBezTo>
                  <a:pt x="2825" y="186"/>
                  <a:pt x="2821" y="186"/>
                  <a:pt x="2818" y="186"/>
                </a:cubicBezTo>
                <a:cubicBezTo>
                  <a:pt x="2812" y="186"/>
                  <a:pt x="2806" y="186"/>
                  <a:pt x="2800" y="187"/>
                </a:cubicBezTo>
                <a:cubicBezTo>
                  <a:pt x="2790" y="188"/>
                  <a:pt x="2780" y="189"/>
                  <a:pt x="2777" y="189"/>
                </a:cubicBezTo>
                <a:cubicBezTo>
                  <a:pt x="2776" y="188"/>
                  <a:pt x="2776" y="188"/>
                  <a:pt x="2774" y="187"/>
                </a:cubicBezTo>
                <a:cubicBezTo>
                  <a:pt x="2772" y="186"/>
                  <a:pt x="2768" y="184"/>
                  <a:pt x="2764" y="181"/>
                </a:cubicBezTo>
                <a:cubicBezTo>
                  <a:pt x="2760" y="178"/>
                  <a:pt x="2755" y="175"/>
                  <a:pt x="2751" y="173"/>
                </a:cubicBezTo>
                <a:cubicBezTo>
                  <a:pt x="2747" y="171"/>
                  <a:pt x="2745" y="170"/>
                  <a:pt x="2742" y="170"/>
                </a:cubicBezTo>
                <a:cubicBezTo>
                  <a:pt x="2739" y="170"/>
                  <a:pt x="2729" y="172"/>
                  <a:pt x="2721" y="172"/>
                </a:cubicBezTo>
                <a:cubicBezTo>
                  <a:pt x="2717" y="172"/>
                  <a:pt x="2714" y="171"/>
                  <a:pt x="2714" y="171"/>
                </a:cubicBezTo>
                <a:cubicBezTo>
                  <a:pt x="2709" y="166"/>
                  <a:pt x="2704" y="163"/>
                  <a:pt x="2700" y="163"/>
                </a:cubicBezTo>
                <a:cubicBezTo>
                  <a:pt x="2703" y="162"/>
                  <a:pt x="2707" y="161"/>
                  <a:pt x="2711" y="160"/>
                </a:cubicBezTo>
                <a:cubicBezTo>
                  <a:pt x="2716" y="158"/>
                  <a:pt x="2721" y="156"/>
                  <a:pt x="2721" y="156"/>
                </a:cubicBezTo>
                <a:cubicBezTo>
                  <a:pt x="2722" y="156"/>
                  <a:pt x="2723" y="155"/>
                  <a:pt x="2724" y="154"/>
                </a:cubicBezTo>
                <a:cubicBezTo>
                  <a:pt x="2724" y="153"/>
                  <a:pt x="2724" y="152"/>
                  <a:pt x="2723" y="151"/>
                </a:cubicBezTo>
                <a:cubicBezTo>
                  <a:pt x="2723" y="151"/>
                  <a:pt x="2722" y="148"/>
                  <a:pt x="2719" y="145"/>
                </a:cubicBezTo>
                <a:cubicBezTo>
                  <a:pt x="2716" y="143"/>
                  <a:pt x="2712" y="139"/>
                  <a:pt x="2707" y="139"/>
                </a:cubicBezTo>
                <a:cubicBezTo>
                  <a:pt x="2704" y="139"/>
                  <a:pt x="2699" y="138"/>
                  <a:pt x="2695" y="137"/>
                </a:cubicBezTo>
                <a:cubicBezTo>
                  <a:pt x="2690" y="136"/>
                  <a:pt x="2686" y="135"/>
                  <a:pt x="2683" y="135"/>
                </a:cubicBezTo>
                <a:cubicBezTo>
                  <a:pt x="2682" y="135"/>
                  <a:pt x="2680" y="136"/>
                  <a:pt x="2679" y="136"/>
                </a:cubicBezTo>
                <a:cubicBezTo>
                  <a:pt x="2679" y="137"/>
                  <a:pt x="2678" y="138"/>
                  <a:pt x="2678" y="138"/>
                </a:cubicBezTo>
                <a:cubicBezTo>
                  <a:pt x="2678" y="138"/>
                  <a:pt x="2677" y="138"/>
                  <a:pt x="2676" y="138"/>
                </a:cubicBezTo>
                <a:cubicBezTo>
                  <a:pt x="2672" y="137"/>
                  <a:pt x="2667" y="135"/>
                  <a:pt x="2662" y="134"/>
                </a:cubicBezTo>
                <a:cubicBezTo>
                  <a:pt x="2659" y="134"/>
                  <a:pt x="2657" y="135"/>
                  <a:pt x="2654" y="137"/>
                </a:cubicBezTo>
                <a:cubicBezTo>
                  <a:pt x="2653" y="138"/>
                  <a:pt x="2651" y="139"/>
                  <a:pt x="2649" y="141"/>
                </a:cubicBezTo>
                <a:cubicBezTo>
                  <a:pt x="2647" y="142"/>
                  <a:pt x="2645" y="144"/>
                  <a:pt x="2645" y="148"/>
                </a:cubicBezTo>
                <a:cubicBezTo>
                  <a:pt x="2645" y="150"/>
                  <a:pt x="2646" y="152"/>
                  <a:pt x="2647" y="153"/>
                </a:cubicBezTo>
                <a:cubicBezTo>
                  <a:pt x="2648" y="154"/>
                  <a:pt x="2650" y="155"/>
                  <a:pt x="2652" y="155"/>
                </a:cubicBezTo>
                <a:cubicBezTo>
                  <a:pt x="2658" y="157"/>
                  <a:pt x="2664" y="157"/>
                  <a:pt x="2668" y="158"/>
                </a:cubicBezTo>
                <a:cubicBezTo>
                  <a:pt x="2672" y="158"/>
                  <a:pt x="2674" y="158"/>
                  <a:pt x="2674" y="159"/>
                </a:cubicBezTo>
                <a:cubicBezTo>
                  <a:pt x="2674" y="160"/>
                  <a:pt x="2674" y="161"/>
                  <a:pt x="2674" y="161"/>
                </a:cubicBezTo>
                <a:cubicBezTo>
                  <a:pt x="2675" y="163"/>
                  <a:pt x="2673" y="164"/>
                  <a:pt x="2673" y="168"/>
                </a:cubicBezTo>
                <a:cubicBezTo>
                  <a:pt x="2673" y="168"/>
                  <a:pt x="2672" y="172"/>
                  <a:pt x="2670" y="174"/>
                </a:cubicBezTo>
                <a:cubicBezTo>
                  <a:pt x="2669" y="177"/>
                  <a:pt x="2666" y="179"/>
                  <a:pt x="2666" y="179"/>
                </a:cubicBezTo>
                <a:cubicBezTo>
                  <a:pt x="2666" y="179"/>
                  <a:pt x="2666" y="180"/>
                  <a:pt x="2665" y="180"/>
                </a:cubicBezTo>
                <a:cubicBezTo>
                  <a:pt x="2665" y="180"/>
                  <a:pt x="2662" y="179"/>
                  <a:pt x="2659" y="179"/>
                </a:cubicBezTo>
                <a:cubicBezTo>
                  <a:pt x="2657" y="179"/>
                  <a:pt x="2654" y="179"/>
                  <a:pt x="2651" y="181"/>
                </a:cubicBezTo>
                <a:cubicBezTo>
                  <a:pt x="2648" y="183"/>
                  <a:pt x="2642" y="183"/>
                  <a:pt x="2637" y="183"/>
                </a:cubicBezTo>
                <a:cubicBezTo>
                  <a:pt x="2635" y="183"/>
                  <a:pt x="2634" y="183"/>
                  <a:pt x="2633" y="183"/>
                </a:cubicBezTo>
                <a:cubicBezTo>
                  <a:pt x="2631" y="183"/>
                  <a:pt x="2629" y="183"/>
                  <a:pt x="2627" y="183"/>
                </a:cubicBezTo>
                <a:cubicBezTo>
                  <a:pt x="2626" y="184"/>
                  <a:pt x="2625" y="184"/>
                  <a:pt x="2624" y="184"/>
                </a:cubicBezTo>
                <a:cubicBezTo>
                  <a:pt x="2624" y="184"/>
                  <a:pt x="2623" y="183"/>
                  <a:pt x="2623" y="182"/>
                </a:cubicBezTo>
                <a:cubicBezTo>
                  <a:pt x="2621" y="181"/>
                  <a:pt x="2619" y="179"/>
                  <a:pt x="2616" y="179"/>
                </a:cubicBezTo>
                <a:cubicBezTo>
                  <a:pt x="2615" y="179"/>
                  <a:pt x="2614" y="179"/>
                  <a:pt x="2613" y="180"/>
                </a:cubicBezTo>
                <a:cubicBezTo>
                  <a:pt x="2610" y="181"/>
                  <a:pt x="2608" y="184"/>
                  <a:pt x="2605" y="187"/>
                </a:cubicBezTo>
                <a:cubicBezTo>
                  <a:pt x="2602" y="189"/>
                  <a:pt x="2598" y="191"/>
                  <a:pt x="2598" y="191"/>
                </a:cubicBezTo>
                <a:cubicBezTo>
                  <a:pt x="2595" y="191"/>
                  <a:pt x="2589" y="186"/>
                  <a:pt x="2589" y="181"/>
                </a:cubicBezTo>
                <a:cubicBezTo>
                  <a:pt x="2589" y="177"/>
                  <a:pt x="2589" y="173"/>
                  <a:pt x="2588" y="170"/>
                </a:cubicBezTo>
                <a:cubicBezTo>
                  <a:pt x="2587" y="166"/>
                  <a:pt x="2586" y="163"/>
                  <a:pt x="2584" y="161"/>
                </a:cubicBezTo>
                <a:cubicBezTo>
                  <a:pt x="2582" y="160"/>
                  <a:pt x="2581" y="160"/>
                  <a:pt x="2580" y="159"/>
                </a:cubicBezTo>
                <a:cubicBezTo>
                  <a:pt x="2576" y="158"/>
                  <a:pt x="2569" y="158"/>
                  <a:pt x="2564" y="158"/>
                </a:cubicBezTo>
                <a:cubicBezTo>
                  <a:pt x="2561" y="158"/>
                  <a:pt x="2559" y="158"/>
                  <a:pt x="2557" y="158"/>
                </a:cubicBezTo>
                <a:cubicBezTo>
                  <a:pt x="2554" y="159"/>
                  <a:pt x="2548" y="159"/>
                  <a:pt x="2542" y="160"/>
                </a:cubicBezTo>
                <a:cubicBezTo>
                  <a:pt x="2540" y="161"/>
                  <a:pt x="2537" y="162"/>
                  <a:pt x="2534" y="162"/>
                </a:cubicBezTo>
                <a:cubicBezTo>
                  <a:pt x="2532" y="163"/>
                  <a:pt x="2530" y="164"/>
                  <a:pt x="2528" y="166"/>
                </a:cubicBezTo>
                <a:cubicBezTo>
                  <a:pt x="2527" y="168"/>
                  <a:pt x="2519" y="171"/>
                  <a:pt x="2515" y="170"/>
                </a:cubicBezTo>
                <a:cubicBezTo>
                  <a:pt x="2514" y="171"/>
                  <a:pt x="2512" y="170"/>
                  <a:pt x="2509" y="168"/>
                </a:cubicBezTo>
                <a:cubicBezTo>
                  <a:pt x="2506" y="166"/>
                  <a:pt x="2501" y="164"/>
                  <a:pt x="2495" y="163"/>
                </a:cubicBezTo>
                <a:cubicBezTo>
                  <a:pt x="2487" y="161"/>
                  <a:pt x="2472" y="161"/>
                  <a:pt x="2464" y="161"/>
                </a:cubicBezTo>
                <a:cubicBezTo>
                  <a:pt x="2460" y="161"/>
                  <a:pt x="2458" y="161"/>
                  <a:pt x="2456" y="161"/>
                </a:cubicBezTo>
                <a:cubicBezTo>
                  <a:pt x="2456" y="161"/>
                  <a:pt x="2456" y="161"/>
                  <a:pt x="2456" y="161"/>
                </a:cubicBezTo>
                <a:cubicBezTo>
                  <a:pt x="2455" y="161"/>
                  <a:pt x="2454" y="161"/>
                  <a:pt x="2453" y="161"/>
                </a:cubicBezTo>
                <a:cubicBezTo>
                  <a:pt x="2455" y="159"/>
                  <a:pt x="2456" y="157"/>
                  <a:pt x="2458" y="155"/>
                </a:cubicBezTo>
                <a:cubicBezTo>
                  <a:pt x="2460" y="152"/>
                  <a:pt x="2462" y="148"/>
                  <a:pt x="2463" y="144"/>
                </a:cubicBezTo>
                <a:cubicBezTo>
                  <a:pt x="2463" y="141"/>
                  <a:pt x="2461" y="139"/>
                  <a:pt x="2459" y="137"/>
                </a:cubicBezTo>
                <a:cubicBezTo>
                  <a:pt x="2451" y="130"/>
                  <a:pt x="2436" y="131"/>
                  <a:pt x="2430" y="130"/>
                </a:cubicBezTo>
                <a:cubicBezTo>
                  <a:pt x="2426" y="129"/>
                  <a:pt x="2421" y="128"/>
                  <a:pt x="2415" y="128"/>
                </a:cubicBezTo>
                <a:cubicBezTo>
                  <a:pt x="2412" y="128"/>
                  <a:pt x="2409" y="129"/>
                  <a:pt x="2406" y="129"/>
                </a:cubicBezTo>
                <a:cubicBezTo>
                  <a:pt x="2402" y="130"/>
                  <a:pt x="2399" y="131"/>
                  <a:pt x="2396" y="132"/>
                </a:cubicBezTo>
                <a:cubicBezTo>
                  <a:pt x="2396" y="133"/>
                  <a:pt x="2396" y="133"/>
                  <a:pt x="2396" y="133"/>
                </a:cubicBezTo>
                <a:cubicBezTo>
                  <a:pt x="2396" y="132"/>
                  <a:pt x="2395" y="131"/>
                  <a:pt x="2395" y="131"/>
                </a:cubicBezTo>
                <a:cubicBezTo>
                  <a:pt x="2394" y="130"/>
                  <a:pt x="2394" y="131"/>
                  <a:pt x="2394" y="130"/>
                </a:cubicBezTo>
                <a:cubicBezTo>
                  <a:pt x="2393" y="130"/>
                  <a:pt x="2391" y="129"/>
                  <a:pt x="2387" y="127"/>
                </a:cubicBezTo>
                <a:cubicBezTo>
                  <a:pt x="2378" y="122"/>
                  <a:pt x="2371" y="120"/>
                  <a:pt x="2366" y="120"/>
                </a:cubicBezTo>
                <a:cubicBezTo>
                  <a:pt x="2362" y="120"/>
                  <a:pt x="2359" y="121"/>
                  <a:pt x="2357" y="123"/>
                </a:cubicBezTo>
                <a:cubicBezTo>
                  <a:pt x="2356" y="123"/>
                  <a:pt x="2355" y="124"/>
                  <a:pt x="2354" y="125"/>
                </a:cubicBezTo>
                <a:cubicBezTo>
                  <a:pt x="2353" y="126"/>
                  <a:pt x="2354" y="126"/>
                  <a:pt x="2353" y="126"/>
                </a:cubicBezTo>
                <a:cubicBezTo>
                  <a:pt x="2353" y="126"/>
                  <a:pt x="2351" y="127"/>
                  <a:pt x="2347" y="129"/>
                </a:cubicBezTo>
                <a:cubicBezTo>
                  <a:pt x="2335" y="134"/>
                  <a:pt x="2329" y="137"/>
                  <a:pt x="2326" y="138"/>
                </a:cubicBezTo>
                <a:cubicBezTo>
                  <a:pt x="2326" y="138"/>
                  <a:pt x="2326" y="138"/>
                  <a:pt x="2326" y="138"/>
                </a:cubicBezTo>
                <a:cubicBezTo>
                  <a:pt x="2325" y="138"/>
                  <a:pt x="2320" y="137"/>
                  <a:pt x="2315" y="135"/>
                </a:cubicBezTo>
                <a:cubicBezTo>
                  <a:pt x="2313" y="135"/>
                  <a:pt x="2311" y="134"/>
                  <a:pt x="2309" y="133"/>
                </a:cubicBezTo>
                <a:cubicBezTo>
                  <a:pt x="2308" y="133"/>
                  <a:pt x="2308" y="133"/>
                  <a:pt x="2307" y="133"/>
                </a:cubicBezTo>
                <a:cubicBezTo>
                  <a:pt x="2306" y="132"/>
                  <a:pt x="2306" y="132"/>
                  <a:pt x="2306" y="132"/>
                </a:cubicBezTo>
                <a:cubicBezTo>
                  <a:pt x="2306" y="132"/>
                  <a:pt x="2306" y="132"/>
                  <a:pt x="2306" y="132"/>
                </a:cubicBezTo>
                <a:cubicBezTo>
                  <a:pt x="2305" y="131"/>
                  <a:pt x="2303" y="131"/>
                  <a:pt x="2302" y="131"/>
                </a:cubicBezTo>
                <a:cubicBezTo>
                  <a:pt x="2297" y="131"/>
                  <a:pt x="2291" y="134"/>
                  <a:pt x="2285" y="136"/>
                </a:cubicBezTo>
                <a:cubicBezTo>
                  <a:pt x="2278" y="140"/>
                  <a:pt x="2274" y="143"/>
                  <a:pt x="2270" y="143"/>
                </a:cubicBezTo>
                <a:cubicBezTo>
                  <a:pt x="2270" y="143"/>
                  <a:pt x="2269" y="143"/>
                  <a:pt x="2268" y="143"/>
                </a:cubicBezTo>
                <a:cubicBezTo>
                  <a:pt x="2265" y="142"/>
                  <a:pt x="2261" y="142"/>
                  <a:pt x="2257" y="142"/>
                </a:cubicBezTo>
                <a:cubicBezTo>
                  <a:pt x="2251" y="142"/>
                  <a:pt x="2245" y="143"/>
                  <a:pt x="2240" y="145"/>
                </a:cubicBezTo>
                <a:cubicBezTo>
                  <a:pt x="2234" y="148"/>
                  <a:pt x="2228" y="148"/>
                  <a:pt x="2220" y="155"/>
                </a:cubicBezTo>
                <a:cubicBezTo>
                  <a:pt x="2217" y="157"/>
                  <a:pt x="2212" y="160"/>
                  <a:pt x="2208" y="161"/>
                </a:cubicBezTo>
                <a:cubicBezTo>
                  <a:pt x="2205" y="162"/>
                  <a:pt x="2202" y="163"/>
                  <a:pt x="2201" y="164"/>
                </a:cubicBezTo>
                <a:cubicBezTo>
                  <a:pt x="2198" y="163"/>
                  <a:pt x="2188" y="163"/>
                  <a:pt x="2183" y="163"/>
                </a:cubicBezTo>
                <a:cubicBezTo>
                  <a:pt x="2180" y="163"/>
                  <a:pt x="2177" y="163"/>
                  <a:pt x="2174" y="163"/>
                </a:cubicBezTo>
                <a:cubicBezTo>
                  <a:pt x="2173" y="163"/>
                  <a:pt x="2172" y="164"/>
                  <a:pt x="2170" y="164"/>
                </a:cubicBezTo>
                <a:cubicBezTo>
                  <a:pt x="2169" y="165"/>
                  <a:pt x="2167" y="167"/>
                  <a:pt x="2167" y="169"/>
                </a:cubicBezTo>
                <a:cubicBezTo>
                  <a:pt x="2168" y="172"/>
                  <a:pt x="2169" y="173"/>
                  <a:pt x="2170" y="175"/>
                </a:cubicBezTo>
                <a:cubicBezTo>
                  <a:pt x="2174" y="179"/>
                  <a:pt x="2180" y="182"/>
                  <a:pt x="2185" y="185"/>
                </a:cubicBezTo>
                <a:cubicBezTo>
                  <a:pt x="2186" y="185"/>
                  <a:pt x="2186" y="185"/>
                  <a:pt x="2186" y="185"/>
                </a:cubicBezTo>
                <a:cubicBezTo>
                  <a:pt x="2184" y="184"/>
                  <a:pt x="2183" y="184"/>
                  <a:pt x="2181" y="183"/>
                </a:cubicBezTo>
                <a:cubicBezTo>
                  <a:pt x="2176" y="181"/>
                  <a:pt x="2174" y="181"/>
                  <a:pt x="2173" y="180"/>
                </a:cubicBezTo>
                <a:cubicBezTo>
                  <a:pt x="2172" y="180"/>
                  <a:pt x="2171" y="179"/>
                  <a:pt x="2167" y="175"/>
                </a:cubicBezTo>
                <a:cubicBezTo>
                  <a:pt x="2163" y="171"/>
                  <a:pt x="2158" y="168"/>
                  <a:pt x="2154" y="168"/>
                </a:cubicBezTo>
                <a:cubicBezTo>
                  <a:pt x="2149" y="168"/>
                  <a:pt x="2145" y="170"/>
                  <a:pt x="2143" y="174"/>
                </a:cubicBezTo>
                <a:cubicBezTo>
                  <a:pt x="2140" y="178"/>
                  <a:pt x="2140" y="182"/>
                  <a:pt x="2139" y="185"/>
                </a:cubicBezTo>
                <a:cubicBezTo>
                  <a:pt x="2139" y="187"/>
                  <a:pt x="2139" y="188"/>
                  <a:pt x="2139" y="189"/>
                </a:cubicBezTo>
                <a:cubicBezTo>
                  <a:pt x="2137" y="189"/>
                  <a:pt x="2135" y="190"/>
                  <a:pt x="2134" y="190"/>
                </a:cubicBezTo>
                <a:cubicBezTo>
                  <a:pt x="2134" y="190"/>
                  <a:pt x="2134" y="189"/>
                  <a:pt x="2134" y="189"/>
                </a:cubicBezTo>
                <a:cubicBezTo>
                  <a:pt x="2133" y="186"/>
                  <a:pt x="2133" y="182"/>
                  <a:pt x="2133" y="178"/>
                </a:cubicBezTo>
                <a:cubicBezTo>
                  <a:pt x="2133" y="176"/>
                  <a:pt x="2132" y="174"/>
                  <a:pt x="2132" y="173"/>
                </a:cubicBezTo>
                <a:cubicBezTo>
                  <a:pt x="2132" y="172"/>
                  <a:pt x="2131" y="171"/>
                  <a:pt x="2131" y="171"/>
                </a:cubicBezTo>
                <a:cubicBezTo>
                  <a:pt x="2130" y="170"/>
                  <a:pt x="2129" y="169"/>
                  <a:pt x="2127" y="169"/>
                </a:cubicBezTo>
                <a:cubicBezTo>
                  <a:pt x="2123" y="169"/>
                  <a:pt x="2122" y="171"/>
                  <a:pt x="2121" y="173"/>
                </a:cubicBezTo>
                <a:cubicBezTo>
                  <a:pt x="2119" y="177"/>
                  <a:pt x="2117" y="179"/>
                  <a:pt x="2116" y="181"/>
                </a:cubicBezTo>
                <a:cubicBezTo>
                  <a:pt x="2114" y="183"/>
                  <a:pt x="2113" y="185"/>
                  <a:pt x="2113" y="188"/>
                </a:cubicBezTo>
                <a:cubicBezTo>
                  <a:pt x="2114" y="194"/>
                  <a:pt x="2117" y="197"/>
                  <a:pt x="2116" y="201"/>
                </a:cubicBezTo>
                <a:cubicBezTo>
                  <a:pt x="2116" y="202"/>
                  <a:pt x="2116" y="203"/>
                  <a:pt x="2116" y="204"/>
                </a:cubicBezTo>
                <a:cubicBezTo>
                  <a:pt x="2116" y="207"/>
                  <a:pt x="2115" y="210"/>
                  <a:pt x="2115" y="213"/>
                </a:cubicBezTo>
                <a:cubicBezTo>
                  <a:pt x="2115" y="215"/>
                  <a:pt x="2115" y="216"/>
                  <a:pt x="2116" y="218"/>
                </a:cubicBezTo>
                <a:cubicBezTo>
                  <a:pt x="2116" y="219"/>
                  <a:pt x="2117" y="220"/>
                  <a:pt x="2119" y="221"/>
                </a:cubicBezTo>
                <a:cubicBezTo>
                  <a:pt x="2114" y="226"/>
                  <a:pt x="2109" y="234"/>
                  <a:pt x="2107" y="236"/>
                </a:cubicBezTo>
                <a:cubicBezTo>
                  <a:pt x="2106" y="237"/>
                  <a:pt x="2103" y="238"/>
                  <a:pt x="2100" y="239"/>
                </a:cubicBezTo>
                <a:cubicBezTo>
                  <a:pt x="2099" y="240"/>
                  <a:pt x="2098" y="241"/>
                  <a:pt x="2097" y="241"/>
                </a:cubicBezTo>
                <a:cubicBezTo>
                  <a:pt x="2099" y="238"/>
                  <a:pt x="2102" y="236"/>
                  <a:pt x="2104" y="234"/>
                </a:cubicBezTo>
                <a:cubicBezTo>
                  <a:pt x="2110" y="230"/>
                  <a:pt x="2114" y="223"/>
                  <a:pt x="2114" y="217"/>
                </a:cubicBezTo>
                <a:cubicBezTo>
                  <a:pt x="2114" y="215"/>
                  <a:pt x="2114" y="214"/>
                  <a:pt x="2113" y="212"/>
                </a:cubicBezTo>
                <a:cubicBezTo>
                  <a:pt x="2112" y="211"/>
                  <a:pt x="2109" y="200"/>
                  <a:pt x="2110" y="195"/>
                </a:cubicBezTo>
                <a:cubicBezTo>
                  <a:pt x="2110" y="194"/>
                  <a:pt x="2110" y="193"/>
                  <a:pt x="2110" y="193"/>
                </a:cubicBezTo>
                <a:cubicBezTo>
                  <a:pt x="2110" y="191"/>
                  <a:pt x="2114" y="187"/>
                  <a:pt x="2114" y="182"/>
                </a:cubicBezTo>
                <a:cubicBezTo>
                  <a:pt x="2114" y="179"/>
                  <a:pt x="2112" y="175"/>
                  <a:pt x="2109" y="174"/>
                </a:cubicBezTo>
                <a:cubicBezTo>
                  <a:pt x="2102" y="170"/>
                  <a:pt x="2097" y="164"/>
                  <a:pt x="2090" y="161"/>
                </a:cubicBezTo>
                <a:cubicBezTo>
                  <a:pt x="2090" y="161"/>
                  <a:pt x="2088" y="161"/>
                  <a:pt x="2087" y="161"/>
                </a:cubicBezTo>
                <a:cubicBezTo>
                  <a:pt x="2082" y="161"/>
                  <a:pt x="2079" y="165"/>
                  <a:pt x="2076" y="168"/>
                </a:cubicBezTo>
                <a:cubicBezTo>
                  <a:pt x="2074" y="171"/>
                  <a:pt x="2071" y="175"/>
                  <a:pt x="2070" y="175"/>
                </a:cubicBezTo>
                <a:cubicBezTo>
                  <a:pt x="2066" y="178"/>
                  <a:pt x="2065" y="180"/>
                  <a:pt x="2064" y="181"/>
                </a:cubicBezTo>
                <a:cubicBezTo>
                  <a:pt x="2063" y="183"/>
                  <a:pt x="2063" y="183"/>
                  <a:pt x="2060" y="183"/>
                </a:cubicBezTo>
                <a:cubicBezTo>
                  <a:pt x="2055" y="184"/>
                  <a:pt x="2051" y="189"/>
                  <a:pt x="2051" y="195"/>
                </a:cubicBezTo>
                <a:cubicBezTo>
                  <a:pt x="2050" y="200"/>
                  <a:pt x="2053" y="205"/>
                  <a:pt x="2059" y="208"/>
                </a:cubicBezTo>
                <a:cubicBezTo>
                  <a:pt x="2063" y="210"/>
                  <a:pt x="2066" y="212"/>
                  <a:pt x="2068" y="214"/>
                </a:cubicBezTo>
                <a:cubicBezTo>
                  <a:pt x="2069" y="214"/>
                  <a:pt x="2069" y="215"/>
                  <a:pt x="2069" y="215"/>
                </a:cubicBezTo>
                <a:cubicBezTo>
                  <a:pt x="2069" y="216"/>
                  <a:pt x="2069" y="216"/>
                  <a:pt x="2069" y="216"/>
                </a:cubicBezTo>
                <a:cubicBezTo>
                  <a:pt x="2069" y="216"/>
                  <a:pt x="2069" y="216"/>
                  <a:pt x="2069" y="216"/>
                </a:cubicBezTo>
                <a:cubicBezTo>
                  <a:pt x="2067" y="216"/>
                  <a:pt x="2065" y="215"/>
                  <a:pt x="2062" y="214"/>
                </a:cubicBezTo>
                <a:cubicBezTo>
                  <a:pt x="2060" y="214"/>
                  <a:pt x="2059" y="213"/>
                  <a:pt x="2059" y="213"/>
                </a:cubicBezTo>
                <a:cubicBezTo>
                  <a:pt x="2057" y="212"/>
                  <a:pt x="2049" y="208"/>
                  <a:pt x="2042" y="208"/>
                </a:cubicBezTo>
                <a:cubicBezTo>
                  <a:pt x="2038" y="208"/>
                  <a:pt x="2031" y="204"/>
                  <a:pt x="2024" y="202"/>
                </a:cubicBezTo>
                <a:cubicBezTo>
                  <a:pt x="2022" y="202"/>
                  <a:pt x="2019" y="202"/>
                  <a:pt x="2016" y="202"/>
                </a:cubicBezTo>
                <a:cubicBezTo>
                  <a:pt x="2011" y="202"/>
                  <a:pt x="2005" y="202"/>
                  <a:pt x="2000" y="206"/>
                </a:cubicBezTo>
                <a:cubicBezTo>
                  <a:pt x="1999" y="208"/>
                  <a:pt x="1997" y="211"/>
                  <a:pt x="1995" y="213"/>
                </a:cubicBezTo>
                <a:cubicBezTo>
                  <a:pt x="1993" y="215"/>
                  <a:pt x="1991" y="216"/>
                  <a:pt x="1990" y="216"/>
                </a:cubicBezTo>
                <a:cubicBezTo>
                  <a:pt x="1989" y="216"/>
                  <a:pt x="1989" y="216"/>
                  <a:pt x="1989" y="216"/>
                </a:cubicBezTo>
                <a:cubicBezTo>
                  <a:pt x="1988" y="215"/>
                  <a:pt x="1987" y="214"/>
                  <a:pt x="1985" y="213"/>
                </a:cubicBezTo>
                <a:cubicBezTo>
                  <a:pt x="1984" y="212"/>
                  <a:pt x="1982" y="210"/>
                  <a:pt x="1979" y="210"/>
                </a:cubicBezTo>
                <a:cubicBezTo>
                  <a:pt x="1977" y="210"/>
                  <a:pt x="1975" y="211"/>
                  <a:pt x="1972" y="212"/>
                </a:cubicBezTo>
                <a:cubicBezTo>
                  <a:pt x="1971" y="213"/>
                  <a:pt x="1969" y="213"/>
                  <a:pt x="1968" y="213"/>
                </a:cubicBezTo>
                <a:cubicBezTo>
                  <a:pt x="1965" y="213"/>
                  <a:pt x="1962" y="212"/>
                  <a:pt x="1959" y="212"/>
                </a:cubicBezTo>
                <a:cubicBezTo>
                  <a:pt x="1956" y="212"/>
                  <a:pt x="1953" y="213"/>
                  <a:pt x="1951" y="216"/>
                </a:cubicBezTo>
                <a:cubicBezTo>
                  <a:pt x="1950" y="217"/>
                  <a:pt x="1949" y="217"/>
                  <a:pt x="1949" y="218"/>
                </a:cubicBezTo>
                <a:cubicBezTo>
                  <a:pt x="1948" y="217"/>
                  <a:pt x="1945" y="216"/>
                  <a:pt x="1941" y="215"/>
                </a:cubicBezTo>
                <a:cubicBezTo>
                  <a:pt x="1937" y="213"/>
                  <a:pt x="1935" y="213"/>
                  <a:pt x="1932" y="213"/>
                </a:cubicBezTo>
                <a:cubicBezTo>
                  <a:pt x="1928" y="213"/>
                  <a:pt x="1925" y="215"/>
                  <a:pt x="1923" y="217"/>
                </a:cubicBezTo>
                <a:cubicBezTo>
                  <a:pt x="1921" y="218"/>
                  <a:pt x="1919" y="220"/>
                  <a:pt x="1915" y="221"/>
                </a:cubicBezTo>
                <a:cubicBezTo>
                  <a:pt x="1912" y="221"/>
                  <a:pt x="1910" y="221"/>
                  <a:pt x="1907" y="221"/>
                </a:cubicBezTo>
                <a:cubicBezTo>
                  <a:pt x="1904" y="221"/>
                  <a:pt x="1900" y="221"/>
                  <a:pt x="1897" y="221"/>
                </a:cubicBezTo>
                <a:cubicBezTo>
                  <a:pt x="1894" y="221"/>
                  <a:pt x="1890" y="221"/>
                  <a:pt x="1888" y="225"/>
                </a:cubicBezTo>
                <a:cubicBezTo>
                  <a:pt x="1887" y="226"/>
                  <a:pt x="1886" y="228"/>
                  <a:pt x="1885" y="230"/>
                </a:cubicBezTo>
                <a:cubicBezTo>
                  <a:pt x="1885" y="229"/>
                  <a:pt x="1885" y="228"/>
                  <a:pt x="1886" y="227"/>
                </a:cubicBezTo>
                <a:cubicBezTo>
                  <a:pt x="1887" y="224"/>
                  <a:pt x="1888" y="221"/>
                  <a:pt x="1888" y="218"/>
                </a:cubicBezTo>
                <a:cubicBezTo>
                  <a:pt x="1888" y="216"/>
                  <a:pt x="1888" y="214"/>
                  <a:pt x="1887" y="213"/>
                </a:cubicBezTo>
                <a:cubicBezTo>
                  <a:pt x="1883" y="210"/>
                  <a:pt x="1880" y="210"/>
                  <a:pt x="1876" y="210"/>
                </a:cubicBezTo>
                <a:cubicBezTo>
                  <a:pt x="1873" y="210"/>
                  <a:pt x="1870" y="210"/>
                  <a:pt x="1867" y="211"/>
                </a:cubicBezTo>
                <a:cubicBezTo>
                  <a:pt x="1864" y="212"/>
                  <a:pt x="1862" y="212"/>
                  <a:pt x="1860" y="214"/>
                </a:cubicBezTo>
                <a:cubicBezTo>
                  <a:pt x="1858" y="217"/>
                  <a:pt x="1858" y="219"/>
                  <a:pt x="1858" y="222"/>
                </a:cubicBezTo>
                <a:cubicBezTo>
                  <a:pt x="1858" y="226"/>
                  <a:pt x="1859" y="230"/>
                  <a:pt x="1860" y="233"/>
                </a:cubicBezTo>
                <a:cubicBezTo>
                  <a:pt x="1860" y="234"/>
                  <a:pt x="1861" y="234"/>
                  <a:pt x="1861" y="235"/>
                </a:cubicBezTo>
                <a:cubicBezTo>
                  <a:pt x="1860" y="234"/>
                  <a:pt x="1858" y="232"/>
                  <a:pt x="1856" y="233"/>
                </a:cubicBezTo>
                <a:cubicBezTo>
                  <a:pt x="1855" y="233"/>
                  <a:pt x="1855" y="233"/>
                  <a:pt x="1854" y="233"/>
                </a:cubicBezTo>
                <a:cubicBezTo>
                  <a:pt x="1852" y="233"/>
                  <a:pt x="1851" y="234"/>
                  <a:pt x="1849" y="234"/>
                </a:cubicBezTo>
                <a:cubicBezTo>
                  <a:pt x="1849" y="234"/>
                  <a:pt x="1850" y="233"/>
                  <a:pt x="1850" y="231"/>
                </a:cubicBezTo>
                <a:cubicBezTo>
                  <a:pt x="1850" y="228"/>
                  <a:pt x="1847" y="226"/>
                  <a:pt x="1845" y="225"/>
                </a:cubicBezTo>
                <a:cubicBezTo>
                  <a:pt x="1839" y="222"/>
                  <a:pt x="1832" y="218"/>
                  <a:pt x="1821" y="216"/>
                </a:cubicBezTo>
                <a:cubicBezTo>
                  <a:pt x="1811" y="214"/>
                  <a:pt x="1798" y="214"/>
                  <a:pt x="1782" y="208"/>
                </a:cubicBezTo>
                <a:cubicBezTo>
                  <a:pt x="1767" y="201"/>
                  <a:pt x="1763" y="198"/>
                  <a:pt x="1756" y="196"/>
                </a:cubicBezTo>
                <a:cubicBezTo>
                  <a:pt x="1750" y="195"/>
                  <a:pt x="1723" y="189"/>
                  <a:pt x="1702" y="189"/>
                </a:cubicBezTo>
                <a:cubicBezTo>
                  <a:pt x="1698" y="189"/>
                  <a:pt x="1694" y="190"/>
                  <a:pt x="1690" y="190"/>
                </a:cubicBezTo>
                <a:cubicBezTo>
                  <a:pt x="1681" y="192"/>
                  <a:pt x="1664" y="197"/>
                  <a:pt x="1649" y="202"/>
                </a:cubicBezTo>
                <a:cubicBezTo>
                  <a:pt x="1641" y="204"/>
                  <a:pt x="1634" y="206"/>
                  <a:pt x="1629" y="208"/>
                </a:cubicBezTo>
                <a:cubicBezTo>
                  <a:pt x="1626" y="209"/>
                  <a:pt x="1624" y="210"/>
                  <a:pt x="1622" y="211"/>
                </a:cubicBezTo>
                <a:cubicBezTo>
                  <a:pt x="1620" y="211"/>
                  <a:pt x="1619" y="212"/>
                  <a:pt x="1618" y="213"/>
                </a:cubicBezTo>
                <a:cubicBezTo>
                  <a:pt x="1616" y="215"/>
                  <a:pt x="1614" y="218"/>
                  <a:pt x="1611" y="222"/>
                </a:cubicBezTo>
                <a:cubicBezTo>
                  <a:pt x="1609" y="226"/>
                  <a:pt x="1606" y="230"/>
                  <a:pt x="1601" y="234"/>
                </a:cubicBezTo>
                <a:cubicBezTo>
                  <a:pt x="1592" y="243"/>
                  <a:pt x="1574" y="263"/>
                  <a:pt x="1563" y="265"/>
                </a:cubicBezTo>
                <a:cubicBezTo>
                  <a:pt x="1555" y="267"/>
                  <a:pt x="1547" y="272"/>
                  <a:pt x="1541" y="276"/>
                </a:cubicBezTo>
                <a:cubicBezTo>
                  <a:pt x="1538" y="279"/>
                  <a:pt x="1536" y="281"/>
                  <a:pt x="1534" y="283"/>
                </a:cubicBezTo>
                <a:cubicBezTo>
                  <a:pt x="1532" y="285"/>
                  <a:pt x="1531" y="286"/>
                  <a:pt x="1530" y="290"/>
                </a:cubicBezTo>
                <a:cubicBezTo>
                  <a:pt x="1530" y="293"/>
                  <a:pt x="1532" y="296"/>
                  <a:pt x="1533" y="299"/>
                </a:cubicBezTo>
                <a:cubicBezTo>
                  <a:pt x="1534" y="303"/>
                  <a:pt x="1535" y="306"/>
                  <a:pt x="1535" y="307"/>
                </a:cubicBezTo>
                <a:cubicBezTo>
                  <a:pt x="1534" y="308"/>
                  <a:pt x="1534" y="309"/>
                  <a:pt x="1534" y="310"/>
                </a:cubicBezTo>
                <a:cubicBezTo>
                  <a:pt x="1534" y="313"/>
                  <a:pt x="1536" y="317"/>
                  <a:pt x="1538" y="321"/>
                </a:cubicBezTo>
                <a:cubicBezTo>
                  <a:pt x="1540" y="325"/>
                  <a:pt x="1543" y="329"/>
                  <a:pt x="1548" y="331"/>
                </a:cubicBezTo>
                <a:cubicBezTo>
                  <a:pt x="1551" y="333"/>
                  <a:pt x="1556" y="334"/>
                  <a:pt x="1560" y="334"/>
                </a:cubicBezTo>
                <a:cubicBezTo>
                  <a:pt x="1562" y="334"/>
                  <a:pt x="1564" y="333"/>
                  <a:pt x="1566" y="333"/>
                </a:cubicBezTo>
                <a:cubicBezTo>
                  <a:pt x="1566" y="333"/>
                  <a:pt x="1566" y="333"/>
                  <a:pt x="1566" y="333"/>
                </a:cubicBezTo>
                <a:cubicBezTo>
                  <a:pt x="1562" y="334"/>
                  <a:pt x="1559" y="336"/>
                  <a:pt x="1557" y="340"/>
                </a:cubicBezTo>
                <a:cubicBezTo>
                  <a:pt x="1556" y="344"/>
                  <a:pt x="1554" y="349"/>
                  <a:pt x="1554" y="355"/>
                </a:cubicBezTo>
                <a:cubicBezTo>
                  <a:pt x="1554" y="357"/>
                  <a:pt x="1554" y="360"/>
                  <a:pt x="1556" y="363"/>
                </a:cubicBezTo>
                <a:cubicBezTo>
                  <a:pt x="1557" y="364"/>
                  <a:pt x="1558" y="365"/>
                  <a:pt x="1559" y="366"/>
                </a:cubicBezTo>
                <a:cubicBezTo>
                  <a:pt x="1556" y="365"/>
                  <a:pt x="1553" y="365"/>
                  <a:pt x="1551" y="365"/>
                </a:cubicBezTo>
                <a:cubicBezTo>
                  <a:pt x="1546" y="365"/>
                  <a:pt x="1541" y="366"/>
                  <a:pt x="1537" y="370"/>
                </a:cubicBezTo>
                <a:cubicBezTo>
                  <a:pt x="1532" y="374"/>
                  <a:pt x="1524" y="382"/>
                  <a:pt x="1521" y="385"/>
                </a:cubicBezTo>
                <a:cubicBezTo>
                  <a:pt x="1520" y="386"/>
                  <a:pt x="1517" y="386"/>
                  <a:pt x="1513" y="387"/>
                </a:cubicBezTo>
                <a:cubicBezTo>
                  <a:pt x="1512" y="387"/>
                  <a:pt x="1511" y="387"/>
                  <a:pt x="1510" y="388"/>
                </a:cubicBezTo>
                <a:cubicBezTo>
                  <a:pt x="1510" y="387"/>
                  <a:pt x="1510" y="387"/>
                  <a:pt x="1510" y="387"/>
                </a:cubicBezTo>
                <a:cubicBezTo>
                  <a:pt x="1508" y="379"/>
                  <a:pt x="1501" y="369"/>
                  <a:pt x="1493" y="365"/>
                </a:cubicBezTo>
                <a:cubicBezTo>
                  <a:pt x="1492" y="364"/>
                  <a:pt x="1488" y="360"/>
                  <a:pt x="1485" y="355"/>
                </a:cubicBezTo>
                <a:cubicBezTo>
                  <a:pt x="1482" y="350"/>
                  <a:pt x="1479" y="346"/>
                  <a:pt x="1476" y="343"/>
                </a:cubicBezTo>
                <a:cubicBezTo>
                  <a:pt x="1476" y="343"/>
                  <a:pt x="1476" y="343"/>
                  <a:pt x="1476" y="343"/>
                </a:cubicBezTo>
                <a:cubicBezTo>
                  <a:pt x="1476" y="342"/>
                  <a:pt x="1478" y="337"/>
                  <a:pt x="1478" y="332"/>
                </a:cubicBezTo>
                <a:cubicBezTo>
                  <a:pt x="1478" y="330"/>
                  <a:pt x="1478" y="327"/>
                  <a:pt x="1476" y="325"/>
                </a:cubicBezTo>
                <a:cubicBezTo>
                  <a:pt x="1473" y="322"/>
                  <a:pt x="1470" y="320"/>
                  <a:pt x="1468" y="319"/>
                </a:cubicBezTo>
                <a:cubicBezTo>
                  <a:pt x="1465" y="318"/>
                  <a:pt x="1463" y="317"/>
                  <a:pt x="1461" y="315"/>
                </a:cubicBezTo>
                <a:cubicBezTo>
                  <a:pt x="1459" y="314"/>
                  <a:pt x="1456" y="313"/>
                  <a:pt x="1454" y="313"/>
                </a:cubicBezTo>
                <a:cubicBezTo>
                  <a:pt x="1448" y="313"/>
                  <a:pt x="1444" y="318"/>
                  <a:pt x="1441" y="322"/>
                </a:cubicBezTo>
                <a:cubicBezTo>
                  <a:pt x="1441" y="323"/>
                  <a:pt x="1441" y="323"/>
                  <a:pt x="1441" y="323"/>
                </a:cubicBezTo>
                <a:cubicBezTo>
                  <a:pt x="1440" y="323"/>
                  <a:pt x="1438" y="321"/>
                  <a:pt x="1434" y="321"/>
                </a:cubicBezTo>
                <a:cubicBezTo>
                  <a:pt x="1433" y="321"/>
                  <a:pt x="1432" y="321"/>
                  <a:pt x="1430" y="322"/>
                </a:cubicBezTo>
                <a:cubicBezTo>
                  <a:pt x="1426" y="323"/>
                  <a:pt x="1424" y="328"/>
                  <a:pt x="1424" y="331"/>
                </a:cubicBezTo>
                <a:cubicBezTo>
                  <a:pt x="1425" y="336"/>
                  <a:pt x="1426" y="340"/>
                  <a:pt x="1428" y="343"/>
                </a:cubicBezTo>
                <a:cubicBezTo>
                  <a:pt x="1429" y="344"/>
                  <a:pt x="1430" y="345"/>
                  <a:pt x="1431" y="347"/>
                </a:cubicBezTo>
                <a:cubicBezTo>
                  <a:pt x="1430" y="347"/>
                  <a:pt x="1428" y="347"/>
                  <a:pt x="1427" y="347"/>
                </a:cubicBezTo>
                <a:cubicBezTo>
                  <a:pt x="1426" y="347"/>
                  <a:pt x="1424" y="347"/>
                  <a:pt x="1423" y="347"/>
                </a:cubicBezTo>
                <a:cubicBezTo>
                  <a:pt x="1418" y="348"/>
                  <a:pt x="1416" y="352"/>
                  <a:pt x="1414" y="354"/>
                </a:cubicBezTo>
                <a:cubicBezTo>
                  <a:pt x="1413" y="355"/>
                  <a:pt x="1413" y="356"/>
                  <a:pt x="1412" y="357"/>
                </a:cubicBezTo>
                <a:cubicBezTo>
                  <a:pt x="1412" y="357"/>
                  <a:pt x="1412" y="357"/>
                  <a:pt x="1412" y="357"/>
                </a:cubicBezTo>
                <a:cubicBezTo>
                  <a:pt x="1410" y="357"/>
                  <a:pt x="1407" y="357"/>
                  <a:pt x="1405" y="358"/>
                </a:cubicBezTo>
                <a:cubicBezTo>
                  <a:pt x="1403" y="360"/>
                  <a:pt x="1400" y="363"/>
                  <a:pt x="1401" y="366"/>
                </a:cubicBezTo>
                <a:cubicBezTo>
                  <a:pt x="1401" y="367"/>
                  <a:pt x="1401" y="368"/>
                  <a:pt x="1401" y="369"/>
                </a:cubicBezTo>
                <a:cubicBezTo>
                  <a:pt x="1402" y="373"/>
                  <a:pt x="1403" y="376"/>
                  <a:pt x="1403" y="377"/>
                </a:cubicBezTo>
                <a:cubicBezTo>
                  <a:pt x="1403" y="378"/>
                  <a:pt x="1403" y="378"/>
                  <a:pt x="1403" y="378"/>
                </a:cubicBezTo>
                <a:cubicBezTo>
                  <a:pt x="1403" y="378"/>
                  <a:pt x="1403" y="378"/>
                  <a:pt x="1403" y="378"/>
                </a:cubicBezTo>
                <a:cubicBezTo>
                  <a:pt x="1400" y="379"/>
                  <a:pt x="1399" y="382"/>
                  <a:pt x="1399" y="384"/>
                </a:cubicBezTo>
                <a:cubicBezTo>
                  <a:pt x="1399" y="388"/>
                  <a:pt x="1400" y="391"/>
                  <a:pt x="1402" y="393"/>
                </a:cubicBezTo>
                <a:cubicBezTo>
                  <a:pt x="1404" y="396"/>
                  <a:pt x="1407" y="398"/>
                  <a:pt x="1410" y="399"/>
                </a:cubicBezTo>
                <a:cubicBezTo>
                  <a:pt x="1411" y="399"/>
                  <a:pt x="1412" y="399"/>
                  <a:pt x="1412" y="399"/>
                </a:cubicBezTo>
                <a:cubicBezTo>
                  <a:pt x="1420" y="399"/>
                  <a:pt x="1426" y="393"/>
                  <a:pt x="1430" y="391"/>
                </a:cubicBezTo>
                <a:cubicBezTo>
                  <a:pt x="1435" y="389"/>
                  <a:pt x="1444" y="383"/>
                  <a:pt x="1444" y="373"/>
                </a:cubicBezTo>
                <a:cubicBezTo>
                  <a:pt x="1444" y="368"/>
                  <a:pt x="1444" y="364"/>
                  <a:pt x="1443" y="360"/>
                </a:cubicBezTo>
                <a:cubicBezTo>
                  <a:pt x="1444" y="361"/>
                  <a:pt x="1444" y="361"/>
                  <a:pt x="1445" y="361"/>
                </a:cubicBezTo>
                <a:cubicBezTo>
                  <a:pt x="1446" y="358"/>
                  <a:pt x="1446" y="358"/>
                  <a:pt x="1446" y="358"/>
                </a:cubicBezTo>
                <a:cubicBezTo>
                  <a:pt x="1445" y="361"/>
                  <a:pt x="1445" y="361"/>
                  <a:pt x="1445" y="361"/>
                </a:cubicBezTo>
                <a:cubicBezTo>
                  <a:pt x="1448" y="363"/>
                  <a:pt x="1453" y="364"/>
                  <a:pt x="1456" y="366"/>
                </a:cubicBezTo>
                <a:cubicBezTo>
                  <a:pt x="1457" y="366"/>
                  <a:pt x="1458" y="366"/>
                  <a:pt x="1458" y="367"/>
                </a:cubicBezTo>
                <a:cubicBezTo>
                  <a:pt x="1456" y="369"/>
                  <a:pt x="1453" y="371"/>
                  <a:pt x="1450" y="374"/>
                </a:cubicBezTo>
                <a:cubicBezTo>
                  <a:pt x="1446" y="378"/>
                  <a:pt x="1443" y="381"/>
                  <a:pt x="1442" y="385"/>
                </a:cubicBezTo>
                <a:cubicBezTo>
                  <a:pt x="1442" y="386"/>
                  <a:pt x="1442" y="386"/>
                  <a:pt x="1442" y="387"/>
                </a:cubicBezTo>
                <a:cubicBezTo>
                  <a:pt x="1442" y="393"/>
                  <a:pt x="1447" y="395"/>
                  <a:pt x="1450" y="397"/>
                </a:cubicBezTo>
                <a:cubicBezTo>
                  <a:pt x="1451" y="398"/>
                  <a:pt x="1452" y="398"/>
                  <a:pt x="1453" y="399"/>
                </a:cubicBezTo>
                <a:cubicBezTo>
                  <a:pt x="1452" y="400"/>
                  <a:pt x="1452" y="401"/>
                  <a:pt x="1452" y="402"/>
                </a:cubicBezTo>
                <a:cubicBezTo>
                  <a:pt x="1452" y="404"/>
                  <a:pt x="1453" y="407"/>
                  <a:pt x="1455" y="408"/>
                </a:cubicBezTo>
                <a:cubicBezTo>
                  <a:pt x="1456" y="408"/>
                  <a:pt x="1457" y="408"/>
                  <a:pt x="1458" y="408"/>
                </a:cubicBezTo>
                <a:cubicBezTo>
                  <a:pt x="1462" y="408"/>
                  <a:pt x="1464" y="405"/>
                  <a:pt x="1465" y="404"/>
                </a:cubicBezTo>
                <a:cubicBezTo>
                  <a:pt x="1467" y="403"/>
                  <a:pt x="1468" y="402"/>
                  <a:pt x="1469" y="402"/>
                </a:cubicBezTo>
                <a:cubicBezTo>
                  <a:pt x="1473" y="402"/>
                  <a:pt x="1484" y="406"/>
                  <a:pt x="1491" y="406"/>
                </a:cubicBezTo>
                <a:cubicBezTo>
                  <a:pt x="1485" y="408"/>
                  <a:pt x="1480" y="409"/>
                  <a:pt x="1474" y="410"/>
                </a:cubicBezTo>
                <a:cubicBezTo>
                  <a:pt x="1469" y="411"/>
                  <a:pt x="1467" y="413"/>
                  <a:pt x="1465" y="414"/>
                </a:cubicBezTo>
                <a:cubicBezTo>
                  <a:pt x="1463" y="416"/>
                  <a:pt x="1461" y="417"/>
                  <a:pt x="1457" y="417"/>
                </a:cubicBezTo>
                <a:cubicBezTo>
                  <a:pt x="1454" y="417"/>
                  <a:pt x="1451" y="418"/>
                  <a:pt x="1449" y="419"/>
                </a:cubicBezTo>
                <a:cubicBezTo>
                  <a:pt x="1447" y="420"/>
                  <a:pt x="1445" y="422"/>
                  <a:pt x="1445" y="425"/>
                </a:cubicBezTo>
                <a:cubicBezTo>
                  <a:pt x="1445" y="427"/>
                  <a:pt x="1447" y="429"/>
                  <a:pt x="1448" y="430"/>
                </a:cubicBezTo>
                <a:cubicBezTo>
                  <a:pt x="1450" y="431"/>
                  <a:pt x="1452" y="432"/>
                  <a:pt x="1454" y="432"/>
                </a:cubicBezTo>
                <a:cubicBezTo>
                  <a:pt x="1458" y="433"/>
                  <a:pt x="1464" y="435"/>
                  <a:pt x="1468" y="438"/>
                </a:cubicBezTo>
                <a:cubicBezTo>
                  <a:pt x="1473" y="440"/>
                  <a:pt x="1476" y="444"/>
                  <a:pt x="1476" y="445"/>
                </a:cubicBezTo>
                <a:cubicBezTo>
                  <a:pt x="1476" y="446"/>
                  <a:pt x="1476" y="448"/>
                  <a:pt x="1476" y="449"/>
                </a:cubicBezTo>
                <a:cubicBezTo>
                  <a:pt x="1476" y="455"/>
                  <a:pt x="1474" y="462"/>
                  <a:pt x="1472" y="467"/>
                </a:cubicBezTo>
                <a:cubicBezTo>
                  <a:pt x="1472" y="467"/>
                  <a:pt x="1472" y="467"/>
                  <a:pt x="1472" y="467"/>
                </a:cubicBezTo>
                <a:cubicBezTo>
                  <a:pt x="1471" y="468"/>
                  <a:pt x="1469" y="468"/>
                  <a:pt x="1467" y="468"/>
                </a:cubicBezTo>
                <a:cubicBezTo>
                  <a:pt x="1462" y="468"/>
                  <a:pt x="1455" y="467"/>
                  <a:pt x="1449" y="467"/>
                </a:cubicBezTo>
                <a:cubicBezTo>
                  <a:pt x="1444" y="467"/>
                  <a:pt x="1434" y="466"/>
                  <a:pt x="1426" y="466"/>
                </a:cubicBezTo>
                <a:cubicBezTo>
                  <a:pt x="1422" y="466"/>
                  <a:pt x="1418" y="466"/>
                  <a:pt x="1414" y="467"/>
                </a:cubicBezTo>
                <a:cubicBezTo>
                  <a:pt x="1408" y="471"/>
                  <a:pt x="1407" y="479"/>
                  <a:pt x="1407" y="486"/>
                </a:cubicBezTo>
                <a:cubicBezTo>
                  <a:pt x="1407" y="491"/>
                  <a:pt x="1408" y="496"/>
                  <a:pt x="1409" y="500"/>
                </a:cubicBezTo>
                <a:cubicBezTo>
                  <a:pt x="1409" y="502"/>
                  <a:pt x="1409" y="503"/>
                  <a:pt x="1409" y="504"/>
                </a:cubicBezTo>
                <a:cubicBezTo>
                  <a:pt x="1409" y="508"/>
                  <a:pt x="1408" y="509"/>
                  <a:pt x="1406" y="511"/>
                </a:cubicBezTo>
                <a:cubicBezTo>
                  <a:pt x="1404" y="514"/>
                  <a:pt x="1403" y="517"/>
                  <a:pt x="1403" y="521"/>
                </a:cubicBezTo>
                <a:cubicBezTo>
                  <a:pt x="1403" y="524"/>
                  <a:pt x="1403" y="528"/>
                  <a:pt x="1406" y="530"/>
                </a:cubicBezTo>
                <a:cubicBezTo>
                  <a:pt x="1407" y="532"/>
                  <a:pt x="1409" y="534"/>
                  <a:pt x="1411" y="537"/>
                </a:cubicBezTo>
                <a:cubicBezTo>
                  <a:pt x="1412" y="539"/>
                  <a:pt x="1413" y="542"/>
                  <a:pt x="1417" y="543"/>
                </a:cubicBezTo>
                <a:cubicBezTo>
                  <a:pt x="1418" y="544"/>
                  <a:pt x="1419" y="544"/>
                  <a:pt x="1420" y="544"/>
                </a:cubicBezTo>
                <a:cubicBezTo>
                  <a:pt x="1422" y="544"/>
                  <a:pt x="1425" y="543"/>
                  <a:pt x="1428" y="543"/>
                </a:cubicBezTo>
                <a:cubicBezTo>
                  <a:pt x="1430" y="543"/>
                  <a:pt x="1431" y="544"/>
                  <a:pt x="1431" y="544"/>
                </a:cubicBezTo>
                <a:cubicBezTo>
                  <a:pt x="1432" y="545"/>
                  <a:pt x="1434" y="548"/>
                  <a:pt x="1435" y="551"/>
                </a:cubicBezTo>
                <a:cubicBezTo>
                  <a:pt x="1436" y="552"/>
                  <a:pt x="1437" y="554"/>
                  <a:pt x="1438" y="555"/>
                </a:cubicBezTo>
                <a:cubicBezTo>
                  <a:pt x="1438" y="555"/>
                  <a:pt x="1438" y="555"/>
                  <a:pt x="1438" y="555"/>
                </a:cubicBezTo>
                <a:cubicBezTo>
                  <a:pt x="1438" y="556"/>
                  <a:pt x="1438" y="556"/>
                  <a:pt x="1438" y="556"/>
                </a:cubicBezTo>
                <a:cubicBezTo>
                  <a:pt x="1433" y="559"/>
                  <a:pt x="1429" y="562"/>
                  <a:pt x="1426" y="565"/>
                </a:cubicBezTo>
                <a:cubicBezTo>
                  <a:pt x="1424" y="567"/>
                  <a:pt x="1422" y="568"/>
                  <a:pt x="1421" y="569"/>
                </a:cubicBezTo>
                <a:cubicBezTo>
                  <a:pt x="1421" y="569"/>
                  <a:pt x="1421" y="570"/>
                  <a:pt x="1420" y="570"/>
                </a:cubicBezTo>
                <a:cubicBezTo>
                  <a:pt x="1419" y="570"/>
                  <a:pt x="1418" y="571"/>
                  <a:pt x="1417" y="572"/>
                </a:cubicBezTo>
                <a:cubicBezTo>
                  <a:pt x="1413" y="575"/>
                  <a:pt x="1408" y="581"/>
                  <a:pt x="1405" y="591"/>
                </a:cubicBezTo>
                <a:cubicBezTo>
                  <a:pt x="1402" y="598"/>
                  <a:pt x="1402" y="605"/>
                  <a:pt x="1402" y="610"/>
                </a:cubicBezTo>
                <a:cubicBezTo>
                  <a:pt x="1402" y="615"/>
                  <a:pt x="1401" y="616"/>
                  <a:pt x="1399" y="618"/>
                </a:cubicBezTo>
                <a:cubicBezTo>
                  <a:pt x="1391" y="622"/>
                  <a:pt x="1377" y="631"/>
                  <a:pt x="1370" y="639"/>
                </a:cubicBezTo>
                <a:cubicBezTo>
                  <a:pt x="1366" y="644"/>
                  <a:pt x="1363" y="651"/>
                  <a:pt x="1360" y="660"/>
                </a:cubicBezTo>
                <a:cubicBezTo>
                  <a:pt x="1356" y="668"/>
                  <a:pt x="1353" y="677"/>
                  <a:pt x="1350" y="682"/>
                </a:cubicBezTo>
                <a:cubicBezTo>
                  <a:pt x="1347" y="686"/>
                  <a:pt x="1346" y="690"/>
                  <a:pt x="1346" y="694"/>
                </a:cubicBezTo>
                <a:cubicBezTo>
                  <a:pt x="1346" y="703"/>
                  <a:pt x="1350" y="709"/>
                  <a:pt x="1350" y="713"/>
                </a:cubicBezTo>
                <a:cubicBezTo>
                  <a:pt x="1351" y="717"/>
                  <a:pt x="1353" y="723"/>
                  <a:pt x="1353" y="729"/>
                </a:cubicBezTo>
                <a:cubicBezTo>
                  <a:pt x="1353" y="733"/>
                  <a:pt x="1352" y="738"/>
                  <a:pt x="1350" y="742"/>
                </a:cubicBezTo>
                <a:cubicBezTo>
                  <a:pt x="1345" y="748"/>
                  <a:pt x="1343" y="753"/>
                  <a:pt x="1342" y="756"/>
                </a:cubicBezTo>
                <a:cubicBezTo>
                  <a:pt x="1342" y="758"/>
                  <a:pt x="1341" y="759"/>
                  <a:pt x="1341" y="759"/>
                </a:cubicBezTo>
                <a:cubicBezTo>
                  <a:pt x="1341" y="759"/>
                  <a:pt x="1341" y="759"/>
                  <a:pt x="1341" y="759"/>
                </a:cubicBezTo>
                <a:cubicBezTo>
                  <a:pt x="1340" y="760"/>
                  <a:pt x="1340" y="760"/>
                  <a:pt x="1339" y="761"/>
                </a:cubicBezTo>
                <a:cubicBezTo>
                  <a:pt x="1338" y="761"/>
                  <a:pt x="1337" y="763"/>
                  <a:pt x="1337" y="764"/>
                </a:cubicBezTo>
                <a:cubicBezTo>
                  <a:pt x="1337" y="766"/>
                  <a:pt x="1338" y="767"/>
                  <a:pt x="1339" y="768"/>
                </a:cubicBezTo>
                <a:cubicBezTo>
                  <a:pt x="1340" y="770"/>
                  <a:pt x="1343" y="773"/>
                  <a:pt x="1343" y="777"/>
                </a:cubicBezTo>
                <a:cubicBezTo>
                  <a:pt x="1343" y="777"/>
                  <a:pt x="1343" y="778"/>
                  <a:pt x="1343" y="778"/>
                </a:cubicBezTo>
                <a:cubicBezTo>
                  <a:pt x="1343" y="781"/>
                  <a:pt x="1342" y="785"/>
                  <a:pt x="1342" y="789"/>
                </a:cubicBezTo>
                <a:cubicBezTo>
                  <a:pt x="1342" y="794"/>
                  <a:pt x="1345" y="800"/>
                  <a:pt x="1352" y="804"/>
                </a:cubicBezTo>
                <a:cubicBezTo>
                  <a:pt x="1366" y="812"/>
                  <a:pt x="1371" y="818"/>
                  <a:pt x="1374" y="827"/>
                </a:cubicBezTo>
                <a:cubicBezTo>
                  <a:pt x="1379" y="839"/>
                  <a:pt x="1397" y="856"/>
                  <a:pt x="1397" y="856"/>
                </a:cubicBezTo>
                <a:cubicBezTo>
                  <a:pt x="1397" y="856"/>
                  <a:pt x="1410" y="870"/>
                  <a:pt x="1416" y="876"/>
                </a:cubicBezTo>
                <a:cubicBezTo>
                  <a:pt x="1419" y="879"/>
                  <a:pt x="1421" y="880"/>
                  <a:pt x="1425" y="880"/>
                </a:cubicBezTo>
                <a:cubicBezTo>
                  <a:pt x="1427" y="880"/>
                  <a:pt x="1430" y="878"/>
                  <a:pt x="1431" y="877"/>
                </a:cubicBezTo>
                <a:cubicBezTo>
                  <a:pt x="1432" y="875"/>
                  <a:pt x="1432" y="873"/>
                  <a:pt x="1433" y="871"/>
                </a:cubicBezTo>
                <a:cubicBezTo>
                  <a:pt x="1433" y="870"/>
                  <a:pt x="1434" y="869"/>
                  <a:pt x="1437" y="868"/>
                </a:cubicBezTo>
                <a:cubicBezTo>
                  <a:pt x="1440" y="867"/>
                  <a:pt x="1444" y="867"/>
                  <a:pt x="1449" y="867"/>
                </a:cubicBezTo>
                <a:cubicBezTo>
                  <a:pt x="1456" y="867"/>
                  <a:pt x="1462" y="868"/>
                  <a:pt x="1469" y="868"/>
                </a:cubicBezTo>
                <a:cubicBezTo>
                  <a:pt x="1472" y="868"/>
                  <a:pt x="1474" y="868"/>
                  <a:pt x="1477" y="868"/>
                </a:cubicBezTo>
                <a:cubicBezTo>
                  <a:pt x="1488" y="866"/>
                  <a:pt x="1499" y="857"/>
                  <a:pt x="1502" y="856"/>
                </a:cubicBezTo>
                <a:cubicBezTo>
                  <a:pt x="1505" y="854"/>
                  <a:pt x="1512" y="850"/>
                  <a:pt x="1518" y="850"/>
                </a:cubicBezTo>
                <a:cubicBezTo>
                  <a:pt x="1520" y="850"/>
                  <a:pt x="1521" y="850"/>
                  <a:pt x="1523" y="851"/>
                </a:cubicBezTo>
                <a:cubicBezTo>
                  <a:pt x="1527" y="854"/>
                  <a:pt x="1529" y="858"/>
                  <a:pt x="1530" y="861"/>
                </a:cubicBezTo>
                <a:cubicBezTo>
                  <a:pt x="1531" y="865"/>
                  <a:pt x="1532" y="869"/>
                  <a:pt x="1536" y="873"/>
                </a:cubicBezTo>
                <a:cubicBezTo>
                  <a:pt x="1538" y="876"/>
                  <a:pt x="1542" y="878"/>
                  <a:pt x="1545" y="878"/>
                </a:cubicBezTo>
                <a:cubicBezTo>
                  <a:pt x="1551" y="878"/>
                  <a:pt x="1557" y="874"/>
                  <a:pt x="1561" y="870"/>
                </a:cubicBezTo>
                <a:cubicBezTo>
                  <a:pt x="1562" y="870"/>
                  <a:pt x="1563" y="869"/>
                  <a:pt x="1563" y="868"/>
                </a:cubicBezTo>
                <a:cubicBezTo>
                  <a:pt x="1564" y="869"/>
                  <a:pt x="1566" y="871"/>
                  <a:pt x="1568" y="872"/>
                </a:cubicBezTo>
                <a:cubicBezTo>
                  <a:pt x="1573" y="875"/>
                  <a:pt x="1575" y="878"/>
                  <a:pt x="1574" y="879"/>
                </a:cubicBezTo>
                <a:cubicBezTo>
                  <a:pt x="1574" y="880"/>
                  <a:pt x="1574" y="882"/>
                  <a:pt x="1572" y="885"/>
                </a:cubicBezTo>
                <a:cubicBezTo>
                  <a:pt x="1567" y="890"/>
                  <a:pt x="1566" y="896"/>
                  <a:pt x="1566" y="901"/>
                </a:cubicBezTo>
                <a:cubicBezTo>
                  <a:pt x="1566" y="907"/>
                  <a:pt x="1566" y="913"/>
                  <a:pt x="1564" y="918"/>
                </a:cubicBezTo>
                <a:cubicBezTo>
                  <a:pt x="1562" y="923"/>
                  <a:pt x="1561" y="926"/>
                  <a:pt x="1561" y="929"/>
                </a:cubicBezTo>
                <a:cubicBezTo>
                  <a:pt x="1561" y="932"/>
                  <a:pt x="1562" y="935"/>
                  <a:pt x="1563" y="936"/>
                </a:cubicBezTo>
                <a:cubicBezTo>
                  <a:pt x="1565" y="938"/>
                  <a:pt x="1567" y="940"/>
                  <a:pt x="1569" y="941"/>
                </a:cubicBezTo>
                <a:cubicBezTo>
                  <a:pt x="1572" y="943"/>
                  <a:pt x="1578" y="952"/>
                  <a:pt x="1583" y="961"/>
                </a:cubicBezTo>
                <a:cubicBezTo>
                  <a:pt x="1588" y="971"/>
                  <a:pt x="1592" y="980"/>
                  <a:pt x="1595" y="983"/>
                </a:cubicBezTo>
                <a:cubicBezTo>
                  <a:pt x="1596" y="984"/>
                  <a:pt x="1596" y="986"/>
                  <a:pt x="1596" y="990"/>
                </a:cubicBezTo>
                <a:cubicBezTo>
                  <a:pt x="1596" y="993"/>
                  <a:pt x="1596" y="998"/>
                  <a:pt x="1596" y="1002"/>
                </a:cubicBezTo>
                <a:cubicBezTo>
                  <a:pt x="1596" y="1007"/>
                  <a:pt x="1596" y="1012"/>
                  <a:pt x="1598" y="1017"/>
                </a:cubicBezTo>
                <a:cubicBezTo>
                  <a:pt x="1602" y="1024"/>
                  <a:pt x="1605" y="1029"/>
                  <a:pt x="1605" y="1032"/>
                </a:cubicBezTo>
                <a:cubicBezTo>
                  <a:pt x="1605" y="1033"/>
                  <a:pt x="1605" y="1033"/>
                  <a:pt x="1604" y="1034"/>
                </a:cubicBezTo>
                <a:cubicBezTo>
                  <a:pt x="1598" y="1040"/>
                  <a:pt x="1586" y="1050"/>
                  <a:pt x="1586" y="1069"/>
                </a:cubicBezTo>
                <a:cubicBezTo>
                  <a:pt x="1586" y="1071"/>
                  <a:pt x="1586" y="1072"/>
                  <a:pt x="1586" y="1074"/>
                </a:cubicBezTo>
                <a:cubicBezTo>
                  <a:pt x="1586" y="1089"/>
                  <a:pt x="1589" y="1100"/>
                  <a:pt x="1592" y="1106"/>
                </a:cubicBezTo>
                <a:cubicBezTo>
                  <a:pt x="1595" y="1112"/>
                  <a:pt x="1602" y="1128"/>
                  <a:pt x="1606" y="1135"/>
                </a:cubicBezTo>
                <a:cubicBezTo>
                  <a:pt x="1609" y="1140"/>
                  <a:pt x="1613" y="1155"/>
                  <a:pt x="1614" y="1163"/>
                </a:cubicBezTo>
                <a:cubicBezTo>
                  <a:pt x="1614" y="1165"/>
                  <a:pt x="1614" y="1166"/>
                  <a:pt x="1614" y="1168"/>
                </a:cubicBezTo>
                <a:cubicBezTo>
                  <a:pt x="1614" y="1171"/>
                  <a:pt x="1614" y="1174"/>
                  <a:pt x="1614" y="1178"/>
                </a:cubicBezTo>
                <a:cubicBezTo>
                  <a:pt x="1614" y="1182"/>
                  <a:pt x="1614" y="1187"/>
                  <a:pt x="1617" y="1191"/>
                </a:cubicBezTo>
                <a:cubicBezTo>
                  <a:pt x="1620" y="1195"/>
                  <a:pt x="1622" y="1204"/>
                  <a:pt x="1629" y="1211"/>
                </a:cubicBezTo>
                <a:cubicBezTo>
                  <a:pt x="1632" y="1214"/>
                  <a:pt x="1634" y="1219"/>
                  <a:pt x="1635" y="1223"/>
                </a:cubicBezTo>
                <a:cubicBezTo>
                  <a:pt x="1636" y="1228"/>
                  <a:pt x="1637" y="1231"/>
                  <a:pt x="1637" y="1231"/>
                </a:cubicBezTo>
                <a:cubicBezTo>
                  <a:pt x="1637" y="1232"/>
                  <a:pt x="1637" y="1232"/>
                  <a:pt x="1637" y="1232"/>
                </a:cubicBezTo>
                <a:cubicBezTo>
                  <a:pt x="1637" y="1232"/>
                  <a:pt x="1638" y="1233"/>
                  <a:pt x="1638" y="1235"/>
                </a:cubicBezTo>
                <a:cubicBezTo>
                  <a:pt x="1639" y="1238"/>
                  <a:pt x="1639" y="1242"/>
                  <a:pt x="1640" y="1246"/>
                </a:cubicBezTo>
                <a:cubicBezTo>
                  <a:pt x="1640" y="1251"/>
                  <a:pt x="1640" y="1255"/>
                  <a:pt x="1642" y="1259"/>
                </a:cubicBezTo>
                <a:cubicBezTo>
                  <a:pt x="1643" y="1263"/>
                  <a:pt x="1646" y="1267"/>
                  <a:pt x="1650" y="1269"/>
                </a:cubicBezTo>
                <a:cubicBezTo>
                  <a:pt x="1654" y="1271"/>
                  <a:pt x="1658" y="1273"/>
                  <a:pt x="1662" y="1273"/>
                </a:cubicBezTo>
                <a:cubicBezTo>
                  <a:pt x="1662" y="1273"/>
                  <a:pt x="1662" y="1273"/>
                  <a:pt x="1662" y="1273"/>
                </a:cubicBezTo>
                <a:cubicBezTo>
                  <a:pt x="1666" y="1273"/>
                  <a:pt x="1669" y="1272"/>
                  <a:pt x="1671" y="1269"/>
                </a:cubicBezTo>
                <a:cubicBezTo>
                  <a:pt x="1671" y="1269"/>
                  <a:pt x="1671" y="1268"/>
                  <a:pt x="1673" y="1268"/>
                </a:cubicBezTo>
                <a:cubicBezTo>
                  <a:pt x="1677" y="1267"/>
                  <a:pt x="1685" y="1266"/>
                  <a:pt x="1691" y="1266"/>
                </a:cubicBezTo>
                <a:cubicBezTo>
                  <a:pt x="1694" y="1266"/>
                  <a:pt x="1697" y="1266"/>
                  <a:pt x="1699" y="1266"/>
                </a:cubicBezTo>
                <a:cubicBezTo>
                  <a:pt x="1699" y="1266"/>
                  <a:pt x="1700" y="1266"/>
                  <a:pt x="1701" y="1266"/>
                </a:cubicBezTo>
                <a:cubicBezTo>
                  <a:pt x="1711" y="1266"/>
                  <a:pt x="1722" y="1260"/>
                  <a:pt x="1731" y="1252"/>
                </a:cubicBezTo>
                <a:cubicBezTo>
                  <a:pt x="1741" y="1244"/>
                  <a:pt x="1755" y="1223"/>
                  <a:pt x="1759" y="1217"/>
                </a:cubicBezTo>
                <a:cubicBezTo>
                  <a:pt x="1762" y="1215"/>
                  <a:pt x="1765" y="1211"/>
                  <a:pt x="1769" y="1206"/>
                </a:cubicBezTo>
                <a:cubicBezTo>
                  <a:pt x="1772" y="1202"/>
                  <a:pt x="1775" y="1197"/>
                  <a:pt x="1775" y="1192"/>
                </a:cubicBezTo>
                <a:cubicBezTo>
                  <a:pt x="1775" y="1191"/>
                  <a:pt x="1775" y="1191"/>
                  <a:pt x="1775" y="1190"/>
                </a:cubicBezTo>
                <a:cubicBezTo>
                  <a:pt x="1774" y="1186"/>
                  <a:pt x="1773" y="1182"/>
                  <a:pt x="1773" y="1180"/>
                </a:cubicBezTo>
                <a:cubicBezTo>
                  <a:pt x="1773" y="1178"/>
                  <a:pt x="1774" y="1178"/>
                  <a:pt x="1775" y="1177"/>
                </a:cubicBezTo>
                <a:cubicBezTo>
                  <a:pt x="1778" y="1175"/>
                  <a:pt x="1783" y="1172"/>
                  <a:pt x="1787" y="1170"/>
                </a:cubicBezTo>
                <a:cubicBezTo>
                  <a:pt x="1791" y="1166"/>
                  <a:pt x="1796" y="1164"/>
                  <a:pt x="1797" y="1158"/>
                </a:cubicBezTo>
                <a:cubicBezTo>
                  <a:pt x="1797" y="1158"/>
                  <a:pt x="1797" y="1157"/>
                  <a:pt x="1797" y="1157"/>
                </a:cubicBezTo>
                <a:cubicBezTo>
                  <a:pt x="1797" y="1149"/>
                  <a:pt x="1792" y="1130"/>
                  <a:pt x="1790" y="1126"/>
                </a:cubicBezTo>
                <a:cubicBezTo>
                  <a:pt x="1790" y="1125"/>
                  <a:pt x="1790" y="1125"/>
                  <a:pt x="1790" y="1125"/>
                </a:cubicBezTo>
                <a:cubicBezTo>
                  <a:pt x="1790" y="1123"/>
                  <a:pt x="1794" y="1116"/>
                  <a:pt x="1799" y="1108"/>
                </a:cubicBezTo>
                <a:cubicBezTo>
                  <a:pt x="1801" y="1105"/>
                  <a:pt x="1807" y="1101"/>
                  <a:pt x="1812" y="1099"/>
                </a:cubicBezTo>
                <a:cubicBezTo>
                  <a:pt x="1815" y="1097"/>
                  <a:pt x="1818" y="1096"/>
                  <a:pt x="1820" y="1095"/>
                </a:cubicBezTo>
                <a:cubicBezTo>
                  <a:pt x="1822" y="1093"/>
                  <a:pt x="1824" y="1092"/>
                  <a:pt x="1826" y="1091"/>
                </a:cubicBezTo>
                <a:cubicBezTo>
                  <a:pt x="1829" y="1086"/>
                  <a:pt x="1837" y="1072"/>
                  <a:pt x="1839" y="1059"/>
                </a:cubicBezTo>
                <a:cubicBezTo>
                  <a:pt x="1839" y="1057"/>
                  <a:pt x="1839" y="1055"/>
                  <a:pt x="1839" y="1054"/>
                </a:cubicBezTo>
                <a:cubicBezTo>
                  <a:pt x="1839" y="1046"/>
                  <a:pt x="1838" y="1039"/>
                  <a:pt x="1838" y="1034"/>
                </a:cubicBezTo>
                <a:cubicBezTo>
                  <a:pt x="1838" y="1032"/>
                  <a:pt x="1838" y="1030"/>
                  <a:pt x="1838" y="1029"/>
                </a:cubicBezTo>
                <a:cubicBezTo>
                  <a:pt x="1839" y="1027"/>
                  <a:pt x="1840" y="1025"/>
                  <a:pt x="1840" y="1023"/>
                </a:cubicBezTo>
                <a:cubicBezTo>
                  <a:pt x="1840" y="1017"/>
                  <a:pt x="1837" y="1012"/>
                  <a:pt x="1832" y="1007"/>
                </a:cubicBezTo>
                <a:cubicBezTo>
                  <a:pt x="1830" y="1005"/>
                  <a:pt x="1828" y="999"/>
                  <a:pt x="1828" y="992"/>
                </a:cubicBezTo>
                <a:cubicBezTo>
                  <a:pt x="1827" y="989"/>
                  <a:pt x="1827" y="986"/>
                  <a:pt x="1827" y="984"/>
                </a:cubicBezTo>
                <a:cubicBezTo>
                  <a:pt x="1826" y="981"/>
                  <a:pt x="1826" y="979"/>
                  <a:pt x="1825" y="977"/>
                </a:cubicBezTo>
                <a:cubicBezTo>
                  <a:pt x="1825" y="976"/>
                  <a:pt x="1825" y="974"/>
                  <a:pt x="1825" y="972"/>
                </a:cubicBezTo>
                <a:cubicBezTo>
                  <a:pt x="1825" y="969"/>
                  <a:pt x="1825" y="965"/>
                  <a:pt x="1826" y="963"/>
                </a:cubicBezTo>
                <a:cubicBezTo>
                  <a:pt x="1826" y="961"/>
                  <a:pt x="1827" y="960"/>
                  <a:pt x="1827" y="959"/>
                </a:cubicBezTo>
                <a:cubicBezTo>
                  <a:pt x="1827" y="959"/>
                  <a:pt x="1827" y="959"/>
                  <a:pt x="1827" y="959"/>
                </a:cubicBezTo>
                <a:cubicBezTo>
                  <a:pt x="1830" y="958"/>
                  <a:pt x="1831" y="956"/>
                  <a:pt x="1833" y="954"/>
                </a:cubicBezTo>
                <a:cubicBezTo>
                  <a:pt x="1838" y="948"/>
                  <a:pt x="1844" y="936"/>
                  <a:pt x="1848" y="931"/>
                </a:cubicBezTo>
                <a:cubicBezTo>
                  <a:pt x="1851" y="927"/>
                  <a:pt x="1856" y="919"/>
                  <a:pt x="1862" y="912"/>
                </a:cubicBezTo>
                <a:cubicBezTo>
                  <a:pt x="1868" y="905"/>
                  <a:pt x="1875" y="899"/>
                  <a:pt x="1876" y="899"/>
                </a:cubicBezTo>
                <a:cubicBezTo>
                  <a:pt x="1881" y="897"/>
                  <a:pt x="1887" y="893"/>
                  <a:pt x="1891" y="888"/>
                </a:cubicBezTo>
                <a:cubicBezTo>
                  <a:pt x="1896" y="883"/>
                  <a:pt x="1899" y="878"/>
                  <a:pt x="1900" y="872"/>
                </a:cubicBezTo>
                <a:cubicBezTo>
                  <a:pt x="1900" y="870"/>
                  <a:pt x="1905" y="860"/>
                  <a:pt x="1911" y="851"/>
                </a:cubicBezTo>
                <a:cubicBezTo>
                  <a:pt x="1913" y="847"/>
                  <a:pt x="1916" y="842"/>
                  <a:pt x="1918" y="839"/>
                </a:cubicBezTo>
                <a:cubicBezTo>
                  <a:pt x="1920" y="835"/>
                  <a:pt x="1922" y="832"/>
                  <a:pt x="1922" y="829"/>
                </a:cubicBezTo>
                <a:cubicBezTo>
                  <a:pt x="1922" y="827"/>
                  <a:pt x="1924" y="822"/>
                  <a:pt x="1926" y="816"/>
                </a:cubicBezTo>
                <a:cubicBezTo>
                  <a:pt x="1927" y="810"/>
                  <a:pt x="1929" y="804"/>
                  <a:pt x="1929" y="799"/>
                </a:cubicBezTo>
                <a:cubicBezTo>
                  <a:pt x="1929" y="797"/>
                  <a:pt x="1929" y="795"/>
                  <a:pt x="1927" y="793"/>
                </a:cubicBezTo>
                <a:cubicBezTo>
                  <a:pt x="1925" y="790"/>
                  <a:pt x="1923" y="790"/>
                  <a:pt x="1921" y="790"/>
                </a:cubicBezTo>
                <a:cubicBezTo>
                  <a:pt x="1910" y="790"/>
                  <a:pt x="1891" y="800"/>
                  <a:pt x="1887" y="801"/>
                </a:cubicBezTo>
                <a:cubicBezTo>
                  <a:pt x="1883" y="803"/>
                  <a:pt x="1875" y="809"/>
                  <a:pt x="1866" y="809"/>
                </a:cubicBezTo>
                <a:cubicBezTo>
                  <a:pt x="1865" y="809"/>
                  <a:pt x="1865" y="808"/>
                  <a:pt x="1864" y="808"/>
                </a:cubicBezTo>
                <a:cubicBezTo>
                  <a:pt x="1861" y="808"/>
                  <a:pt x="1861" y="808"/>
                  <a:pt x="1860" y="807"/>
                </a:cubicBezTo>
                <a:cubicBezTo>
                  <a:pt x="1860" y="807"/>
                  <a:pt x="1860" y="806"/>
                  <a:pt x="1860" y="804"/>
                </a:cubicBezTo>
                <a:cubicBezTo>
                  <a:pt x="1860" y="802"/>
                  <a:pt x="1860" y="799"/>
                  <a:pt x="1860" y="796"/>
                </a:cubicBezTo>
                <a:cubicBezTo>
                  <a:pt x="1860" y="796"/>
                  <a:pt x="1860" y="795"/>
                  <a:pt x="1860" y="795"/>
                </a:cubicBezTo>
                <a:cubicBezTo>
                  <a:pt x="1860" y="793"/>
                  <a:pt x="1859" y="791"/>
                  <a:pt x="1858" y="788"/>
                </a:cubicBezTo>
                <a:cubicBezTo>
                  <a:pt x="1858" y="789"/>
                  <a:pt x="1859" y="789"/>
                  <a:pt x="1859" y="789"/>
                </a:cubicBezTo>
                <a:cubicBezTo>
                  <a:pt x="1861" y="790"/>
                  <a:pt x="1863" y="790"/>
                  <a:pt x="1864" y="790"/>
                </a:cubicBezTo>
                <a:cubicBezTo>
                  <a:pt x="1869" y="790"/>
                  <a:pt x="1875" y="788"/>
                  <a:pt x="1880" y="787"/>
                </a:cubicBezTo>
                <a:cubicBezTo>
                  <a:pt x="1885" y="785"/>
                  <a:pt x="1889" y="783"/>
                  <a:pt x="1892" y="782"/>
                </a:cubicBezTo>
                <a:cubicBezTo>
                  <a:pt x="1895" y="779"/>
                  <a:pt x="1920" y="765"/>
                  <a:pt x="1926" y="765"/>
                </a:cubicBezTo>
                <a:cubicBezTo>
                  <a:pt x="1931" y="765"/>
                  <a:pt x="1935" y="762"/>
                  <a:pt x="1938" y="760"/>
                </a:cubicBezTo>
                <a:cubicBezTo>
                  <a:pt x="1940" y="758"/>
                  <a:pt x="1943" y="756"/>
                  <a:pt x="1947" y="755"/>
                </a:cubicBezTo>
                <a:cubicBezTo>
                  <a:pt x="1960" y="752"/>
                  <a:pt x="1968" y="741"/>
                  <a:pt x="1975" y="735"/>
                </a:cubicBezTo>
                <a:cubicBezTo>
                  <a:pt x="1983" y="727"/>
                  <a:pt x="1991" y="710"/>
                  <a:pt x="1994" y="703"/>
                </a:cubicBezTo>
                <a:cubicBezTo>
                  <a:pt x="1996" y="700"/>
                  <a:pt x="2002" y="696"/>
                  <a:pt x="2002" y="688"/>
                </a:cubicBezTo>
                <a:cubicBezTo>
                  <a:pt x="2002" y="687"/>
                  <a:pt x="2002" y="685"/>
                  <a:pt x="2001" y="683"/>
                </a:cubicBezTo>
                <a:cubicBezTo>
                  <a:pt x="1998" y="678"/>
                  <a:pt x="1994" y="674"/>
                  <a:pt x="1988" y="670"/>
                </a:cubicBezTo>
                <a:cubicBezTo>
                  <a:pt x="1983" y="667"/>
                  <a:pt x="1978" y="664"/>
                  <a:pt x="1974" y="663"/>
                </a:cubicBezTo>
                <a:cubicBezTo>
                  <a:pt x="1973" y="663"/>
                  <a:pt x="1973" y="663"/>
                  <a:pt x="1973" y="662"/>
                </a:cubicBezTo>
                <a:cubicBezTo>
                  <a:pt x="1972" y="661"/>
                  <a:pt x="1972" y="659"/>
                  <a:pt x="1971" y="657"/>
                </a:cubicBezTo>
                <a:cubicBezTo>
                  <a:pt x="1970" y="656"/>
                  <a:pt x="1970" y="655"/>
                  <a:pt x="1969" y="653"/>
                </a:cubicBezTo>
                <a:cubicBezTo>
                  <a:pt x="1968" y="652"/>
                  <a:pt x="1967" y="651"/>
                  <a:pt x="1964" y="651"/>
                </a:cubicBezTo>
                <a:cubicBezTo>
                  <a:pt x="1962" y="651"/>
                  <a:pt x="1960" y="652"/>
                  <a:pt x="1960" y="653"/>
                </a:cubicBezTo>
                <a:cubicBezTo>
                  <a:pt x="1957" y="656"/>
                  <a:pt x="1957" y="659"/>
                  <a:pt x="1952" y="662"/>
                </a:cubicBezTo>
                <a:cubicBezTo>
                  <a:pt x="1949" y="664"/>
                  <a:pt x="1945" y="667"/>
                  <a:pt x="1942" y="669"/>
                </a:cubicBezTo>
                <a:cubicBezTo>
                  <a:pt x="1940" y="671"/>
                  <a:pt x="1937" y="672"/>
                  <a:pt x="1937" y="672"/>
                </a:cubicBezTo>
                <a:cubicBezTo>
                  <a:pt x="1937" y="672"/>
                  <a:pt x="1937" y="672"/>
                  <a:pt x="1937" y="671"/>
                </a:cubicBezTo>
                <a:cubicBezTo>
                  <a:pt x="1937" y="669"/>
                  <a:pt x="1936" y="664"/>
                  <a:pt x="1931" y="660"/>
                </a:cubicBezTo>
                <a:cubicBezTo>
                  <a:pt x="1927" y="656"/>
                  <a:pt x="1924" y="653"/>
                  <a:pt x="1923" y="651"/>
                </a:cubicBezTo>
                <a:cubicBezTo>
                  <a:pt x="1922" y="650"/>
                  <a:pt x="1922" y="649"/>
                  <a:pt x="1921" y="647"/>
                </a:cubicBezTo>
                <a:cubicBezTo>
                  <a:pt x="1921" y="644"/>
                  <a:pt x="1920" y="641"/>
                  <a:pt x="1918" y="639"/>
                </a:cubicBezTo>
                <a:cubicBezTo>
                  <a:pt x="1913" y="633"/>
                  <a:pt x="1904" y="624"/>
                  <a:pt x="1904" y="620"/>
                </a:cubicBezTo>
                <a:cubicBezTo>
                  <a:pt x="1904" y="619"/>
                  <a:pt x="1904" y="619"/>
                  <a:pt x="1904" y="619"/>
                </a:cubicBezTo>
                <a:cubicBezTo>
                  <a:pt x="1904" y="617"/>
                  <a:pt x="1905" y="615"/>
                  <a:pt x="1907" y="612"/>
                </a:cubicBezTo>
                <a:cubicBezTo>
                  <a:pt x="1909" y="610"/>
                  <a:pt x="1911" y="609"/>
                  <a:pt x="1911" y="609"/>
                </a:cubicBezTo>
                <a:cubicBezTo>
                  <a:pt x="1911" y="610"/>
                  <a:pt x="1911" y="610"/>
                  <a:pt x="1911" y="610"/>
                </a:cubicBezTo>
                <a:cubicBezTo>
                  <a:pt x="1915" y="617"/>
                  <a:pt x="1918" y="630"/>
                  <a:pt x="1929" y="636"/>
                </a:cubicBezTo>
                <a:cubicBezTo>
                  <a:pt x="1933" y="639"/>
                  <a:pt x="1937" y="642"/>
                  <a:pt x="1941" y="645"/>
                </a:cubicBezTo>
                <a:cubicBezTo>
                  <a:pt x="1945" y="648"/>
                  <a:pt x="1948" y="651"/>
                  <a:pt x="1952" y="652"/>
                </a:cubicBezTo>
                <a:cubicBezTo>
                  <a:pt x="1952" y="652"/>
                  <a:pt x="1953" y="652"/>
                  <a:pt x="1954" y="652"/>
                </a:cubicBezTo>
                <a:cubicBezTo>
                  <a:pt x="1958" y="652"/>
                  <a:pt x="1961" y="650"/>
                  <a:pt x="1965" y="648"/>
                </a:cubicBezTo>
                <a:cubicBezTo>
                  <a:pt x="1966" y="647"/>
                  <a:pt x="1968" y="646"/>
                  <a:pt x="1969" y="645"/>
                </a:cubicBezTo>
                <a:cubicBezTo>
                  <a:pt x="1969" y="645"/>
                  <a:pt x="1970" y="645"/>
                  <a:pt x="1970" y="644"/>
                </a:cubicBezTo>
                <a:cubicBezTo>
                  <a:pt x="1972" y="646"/>
                  <a:pt x="1974" y="650"/>
                  <a:pt x="1977" y="653"/>
                </a:cubicBezTo>
                <a:cubicBezTo>
                  <a:pt x="1980" y="657"/>
                  <a:pt x="1983" y="662"/>
                  <a:pt x="1988" y="664"/>
                </a:cubicBezTo>
                <a:cubicBezTo>
                  <a:pt x="1992" y="666"/>
                  <a:pt x="1999" y="666"/>
                  <a:pt x="2005" y="667"/>
                </a:cubicBezTo>
                <a:cubicBezTo>
                  <a:pt x="2012" y="668"/>
                  <a:pt x="2019" y="668"/>
                  <a:pt x="2021" y="668"/>
                </a:cubicBezTo>
                <a:cubicBezTo>
                  <a:pt x="2021" y="668"/>
                  <a:pt x="2023" y="668"/>
                  <a:pt x="2025" y="668"/>
                </a:cubicBezTo>
                <a:cubicBezTo>
                  <a:pt x="2028" y="668"/>
                  <a:pt x="2032" y="668"/>
                  <a:pt x="2036" y="667"/>
                </a:cubicBezTo>
                <a:cubicBezTo>
                  <a:pt x="2039" y="666"/>
                  <a:pt x="2043" y="665"/>
                  <a:pt x="2045" y="662"/>
                </a:cubicBezTo>
                <a:cubicBezTo>
                  <a:pt x="2047" y="659"/>
                  <a:pt x="2048" y="659"/>
                  <a:pt x="2048" y="659"/>
                </a:cubicBezTo>
                <a:cubicBezTo>
                  <a:pt x="2048" y="658"/>
                  <a:pt x="2049" y="658"/>
                  <a:pt x="2050" y="658"/>
                </a:cubicBezTo>
                <a:cubicBezTo>
                  <a:pt x="2051" y="659"/>
                  <a:pt x="2054" y="663"/>
                  <a:pt x="2056" y="666"/>
                </a:cubicBezTo>
                <a:cubicBezTo>
                  <a:pt x="2058" y="670"/>
                  <a:pt x="2060" y="674"/>
                  <a:pt x="2065" y="675"/>
                </a:cubicBezTo>
                <a:cubicBezTo>
                  <a:pt x="2068" y="676"/>
                  <a:pt x="2071" y="677"/>
                  <a:pt x="2073" y="677"/>
                </a:cubicBezTo>
                <a:cubicBezTo>
                  <a:pt x="2075" y="679"/>
                  <a:pt x="2076" y="679"/>
                  <a:pt x="2076" y="683"/>
                </a:cubicBezTo>
                <a:cubicBezTo>
                  <a:pt x="2076" y="683"/>
                  <a:pt x="2076" y="683"/>
                  <a:pt x="2076" y="684"/>
                </a:cubicBezTo>
                <a:cubicBezTo>
                  <a:pt x="2076" y="684"/>
                  <a:pt x="2076" y="685"/>
                  <a:pt x="2076" y="686"/>
                </a:cubicBezTo>
                <a:cubicBezTo>
                  <a:pt x="2076" y="692"/>
                  <a:pt x="2077" y="697"/>
                  <a:pt x="2079" y="701"/>
                </a:cubicBezTo>
                <a:cubicBezTo>
                  <a:pt x="2081" y="705"/>
                  <a:pt x="2084" y="708"/>
                  <a:pt x="2088" y="709"/>
                </a:cubicBezTo>
                <a:cubicBezTo>
                  <a:pt x="2089" y="709"/>
                  <a:pt x="2089" y="709"/>
                  <a:pt x="2089" y="709"/>
                </a:cubicBezTo>
                <a:cubicBezTo>
                  <a:pt x="2095" y="709"/>
                  <a:pt x="2098" y="705"/>
                  <a:pt x="2102" y="702"/>
                </a:cubicBezTo>
                <a:cubicBezTo>
                  <a:pt x="2102" y="709"/>
                  <a:pt x="2101" y="717"/>
                  <a:pt x="2101" y="721"/>
                </a:cubicBezTo>
                <a:cubicBezTo>
                  <a:pt x="2101" y="722"/>
                  <a:pt x="2101" y="722"/>
                  <a:pt x="2101" y="723"/>
                </a:cubicBezTo>
                <a:cubicBezTo>
                  <a:pt x="2101" y="733"/>
                  <a:pt x="2109" y="759"/>
                  <a:pt x="2109" y="759"/>
                </a:cubicBezTo>
                <a:cubicBezTo>
                  <a:pt x="2109" y="759"/>
                  <a:pt x="2109" y="759"/>
                  <a:pt x="2109" y="759"/>
                </a:cubicBezTo>
                <a:cubicBezTo>
                  <a:pt x="2109" y="759"/>
                  <a:pt x="2120" y="786"/>
                  <a:pt x="2123" y="792"/>
                </a:cubicBezTo>
                <a:cubicBezTo>
                  <a:pt x="2125" y="796"/>
                  <a:pt x="2128" y="802"/>
                  <a:pt x="2132" y="808"/>
                </a:cubicBezTo>
                <a:cubicBezTo>
                  <a:pt x="2135" y="814"/>
                  <a:pt x="2138" y="820"/>
                  <a:pt x="2138" y="823"/>
                </a:cubicBezTo>
                <a:cubicBezTo>
                  <a:pt x="2138" y="827"/>
                  <a:pt x="2138" y="832"/>
                  <a:pt x="2139" y="836"/>
                </a:cubicBezTo>
                <a:cubicBezTo>
                  <a:pt x="2140" y="838"/>
                  <a:pt x="2140" y="841"/>
                  <a:pt x="2141" y="842"/>
                </a:cubicBezTo>
                <a:cubicBezTo>
                  <a:pt x="2142" y="844"/>
                  <a:pt x="2144" y="846"/>
                  <a:pt x="2147" y="846"/>
                </a:cubicBezTo>
                <a:cubicBezTo>
                  <a:pt x="2151" y="846"/>
                  <a:pt x="2152" y="844"/>
                  <a:pt x="2154" y="842"/>
                </a:cubicBezTo>
                <a:cubicBezTo>
                  <a:pt x="2157" y="837"/>
                  <a:pt x="2161" y="828"/>
                  <a:pt x="2164" y="822"/>
                </a:cubicBezTo>
                <a:cubicBezTo>
                  <a:pt x="2165" y="821"/>
                  <a:pt x="2165" y="820"/>
                  <a:pt x="2166" y="819"/>
                </a:cubicBezTo>
                <a:cubicBezTo>
                  <a:pt x="2165" y="821"/>
                  <a:pt x="2164" y="823"/>
                  <a:pt x="2164" y="825"/>
                </a:cubicBezTo>
                <a:cubicBezTo>
                  <a:pt x="2163" y="829"/>
                  <a:pt x="2162" y="834"/>
                  <a:pt x="2162" y="839"/>
                </a:cubicBezTo>
                <a:cubicBezTo>
                  <a:pt x="2162" y="843"/>
                  <a:pt x="2162" y="846"/>
                  <a:pt x="2163" y="849"/>
                </a:cubicBezTo>
                <a:cubicBezTo>
                  <a:pt x="2164" y="853"/>
                  <a:pt x="2166" y="856"/>
                  <a:pt x="2170" y="857"/>
                </a:cubicBezTo>
                <a:cubicBezTo>
                  <a:pt x="2171" y="858"/>
                  <a:pt x="2172" y="858"/>
                  <a:pt x="2173" y="858"/>
                </a:cubicBezTo>
                <a:cubicBezTo>
                  <a:pt x="2178" y="858"/>
                  <a:pt x="2182" y="854"/>
                  <a:pt x="2183" y="851"/>
                </a:cubicBezTo>
                <a:cubicBezTo>
                  <a:pt x="2185" y="847"/>
                  <a:pt x="2186" y="843"/>
                  <a:pt x="2186" y="839"/>
                </a:cubicBezTo>
                <a:cubicBezTo>
                  <a:pt x="2186" y="837"/>
                  <a:pt x="2186" y="835"/>
                  <a:pt x="2185" y="833"/>
                </a:cubicBezTo>
                <a:cubicBezTo>
                  <a:pt x="2184" y="833"/>
                  <a:pt x="2183" y="828"/>
                  <a:pt x="2182" y="824"/>
                </a:cubicBezTo>
                <a:cubicBezTo>
                  <a:pt x="2181" y="822"/>
                  <a:pt x="2180" y="820"/>
                  <a:pt x="2179" y="818"/>
                </a:cubicBezTo>
                <a:cubicBezTo>
                  <a:pt x="2178" y="816"/>
                  <a:pt x="2176" y="814"/>
                  <a:pt x="2173" y="814"/>
                </a:cubicBezTo>
                <a:cubicBezTo>
                  <a:pt x="2171" y="814"/>
                  <a:pt x="2170" y="814"/>
                  <a:pt x="2169" y="815"/>
                </a:cubicBezTo>
                <a:cubicBezTo>
                  <a:pt x="2169" y="815"/>
                  <a:pt x="2169" y="815"/>
                  <a:pt x="2169" y="815"/>
                </a:cubicBezTo>
                <a:cubicBezTo>
                  <a:pt x="2168" y="816"/>
                  <a:pt x="2167" y="817"/>
                  <a:pt x="2166" y="819"/>
                </a:cubicBezTo>
                <a:cubicBezTo>
                  <a:pt x="2170" y="810"/>
                  <a:pt x="2171" y="799"/>
                  <a:pt x="2173" y="792"/>
                </a:cubicBezTo>
                <a:cubicBezTo>
                  <a:pt x="2176" y="782"/>
                  <a:pt x="2175" y="767"/>
                  <a:pt x="2176" y="761"/>
                </a:cubicBezTo>
                <a:cubicBezTo>
                  <a:pt x="2175" y="757"/>
                  <a:pt x="2178" y="753"/>
                  <a:pt x="2188" y="747"/>
                </a:cubicBezTo>
                <a:cubicBezTo>
                  <a:pt x="2200" y="741"/>
                  <a:pt x="2207" y="726"/>
                  <a:pt x="2215" y="719"/>
                </a:cubicBezTo>
                <a:cubicBezTo>
                  <a:pt x="2220" y="715"/>
                  <a:pt x="2222" y="709"/>
                  <a:pt x="2224" y="705"/>
                </a:cubicBezTo>
                <a:cubicBezTo>
                  <a:pt x="2227" y="702"/>
                  <a:pt x="2229" y="700"/>
                  <a:pt x="2237" y="700"/>
                </a:cubicBezTo>
                <a:cubicBezTo>
                  <a:pt x="2246" y="700"/>
                  <a:pt x="2250" y="700"/>
                  <a:pt x="2253" y="699"/>
                </a:cubicBezTo>
                <a:cubicBezTo>
                  <a:pt x="2257" y="698"/>
                  <a:pt x="2258" y="695"/>
                  <a:pt x="2260" y="693"/>
                </a:cubicBezTo>
                <a:cubicBezTo>
                  <a:pt x="2261" y="692"/>
                  <a:pt x="2262" y="691"/>
                  <a:pt x="2263" y="690"/>
                </a:cubicBezTo>
                <a:cubicBezTo>
                  <a:pt x="2264" y="690"/>
                  <a:pt x="2264" y="690"/>
                  <a:pt x="2264" y="690"/>
                </a:cubicBezTo>
                <a:cubicBezTo>
                  <a:pt x="2264" y="690"/>
                  <a:pt x="2264" y="691"/>
                  <a:pt x="2264" y="692"/>
                </a:cubicBezTo>
                <a:cubicBezTo>
                  <a:pt x="2266" y="698"/>
                  <a:pt x="2270" y="704"/>
                  <a:pt x="2273" y="709"/>
                </a:cubicBezTo>
                <a:cubicBezTo>
                  <a:pt x="2277" y="714"/>
                  <a:pt x="2281" y="719"/>
                  <a:pt x="2282" y="720"/>
                </a:cubicBezTo>
                <a:cubicBezTo>
                  <a:pt x="2283" y="723"/>
                  <a:pt x="2287" y="731"/>
                  <a:pt x="2287" y="739"/>
                </a:cubicBezTo>
                <a:cubicBezTo>
                  <a:pt x="2287" y="740"/>
                  <a:pt x="2287" y="741"/>
                  <a:pt x="2287" y="741"/>
                </a:cubicBezTo>
                <a:cubicBezTo>
                  <a:pt x="2287" y="743"/>
                  <a:pt x="2287" y="745"/>
                  <a:pt x="2287" y="747"/>
                </a:cubicBezTo>
                <a:cubicBezTo>
                  <a:pt x="2287" y="751"/>
                  <a:pt x="2287" y="756"/>
                  <a:pt x="2288" y="759"/>
                </a:cubicBezTo>
                <a:cubicBezTo>
                  <a:pt x="2288" y="761"/>
                  <a:pt x="2289" y="763"/>
                  <a:pt x="2290" y="764"/>
                </a:cubicBezTo>
                <a:cubicBezTo>
                  <a:pt x="2290" y="766"/>
                  <a:pt x="2292" y="768"/>
                  <a:pt x="2295" y="768"/>
                </a:cubicBezTo>
                <a:cubicBezTo>
                  <a:pt x="2298" y="767"/>
                  <a:pt x="2299" y="766"/>
                  <a:pt x="2301" y="764"/>
                </a:cubicBezTo>
                <a:cubicBezTo>
                  <a:pt x="2304" y="760"/>
                  <a:pt x="2307" y="754"/>
                  <a:pt x="2309" y="752"/>
                </a:cubicBezTo>
                <a:cubicBezTo>
                  <a:pt x="2309" y="751"/>
                  <a:pt x="2310" y="751"/>
                  <a:pt x="2312" y="750"/>
                </a:cubicBezTo>
                <a:cubicBezTo>
                  <a:pt x="2313" y="749"/>
                  <a:pt x="2316" y="748"/>
                  <a:pt x="2317" y="748"/>
                </a:cubicBezTo>
                <a:cubicBezTo>
                  <a:pt x="2317" y="748"/>
                  <a:pt x="2317" y="748"/>
                  <a:pt x="2317" y="749"/>
                </a:cubicBezTo>
                <a:cubicBezTo>
                  <a:pt x="2317" y="750"/>
                  <a:pt x="2317" y="750"/>
                  <a:pt x="2317" y="750"/>
                </a:cubicBezTo>
                <a:cubicBezTo>
                  <a:pt x="2317" y="752"/>
                  <a:pt x="2317" y="754"/>
                  <a:pt x="2317" y="756"/>
                </a:cubicBezTo>
                <a:cubicBezTo>
                  <a:pt x="2317" y="768"/>
                  <a:pt x="2318" y="780"/>
                  <a:pt x="2318" y="787"/>
                </a:cubicBezTo>
                <a:cubicBezTo>
                  <a:pt x="2318" y="793"/>
                  <a:pt x="2321" y="799"/>
                  <a:pt x="2324" y="804"/>
                </a:cubicBezTo>
                <a:cubicBezTo>
                  <a:pt x="2325" y="806"/>
                  <a:pt x="2326" y="808"/>
                  <a:pt x="2327" y="809"/>
                </a:cubicBezTo>
                <a:cubicBezTo>
                  <a:pt x="2327" y="809"/>
                  <a:pt x="2327" y="809"/>
                  <a:pt x="2327" y="809"/>
                </a:cubicBezTo>
                <a:cubicBezTo>
                  <a:pt x="2323" y="810"/>
                  <a:pt x="2321" y="812"/>
                  <a:pt x="2320" y="815"/>
                </a:cubicBezTo>
                <a:cubicBezTo>
                  <a:pt x="2319" y="817"/>
                  <a:pt x="2319" y="820"/>
                  <a:pt x="2319" y="823"/>
                </a:cubicBezTo>
                <a:cubicBezTo>
                  <a:pt x="2319" y="827"/>
                  <a:pt x="2319" y="830"/>
                  <a:pt x="2321" y="833"/>
                </a:cubicBezTo>
                <a:cubicBezTo>
                  <a:pt x="2324" y="837"/>
                  <a:pt x="2326" y="837"/>
                  <a:pt x="2328" y="839"/>
                </a:cubicBezTo>
                <a:cubicBezTo>
                  <a:pt x="2329" y="840"/>
                  <a:pt x="2331" y="842"/>
                  <a:pt x="2333" y="849"/>
                </a:cubicBezTo>
                <a:cubicBezTo>
                  <a:pt x="2337" y="865"/>
                  <a:pt x="2344" y="881"/>
                  <a:pt x="2347" y="887"/>
                </a:cubicBezTo>
                <a:cubicBezTo>
                  <a:pt x="2349" y="891"/>
                  <a:pt x="2353" y="895"/>
                  <a:pt x="2357" y="899"/>
                </a:cubicBezTo>
                <a:cubicBezTo>
                  <a:pt x="2361" y="902"/>
                  <a:pt x="2365" y="905"/>
                  <a:pt x="2367" y="907"/>
                </a:cubicBezTo>
                <a:cubicBezTo>
                  <a:pt x="2369" y="909"/>
                  <a:pt x="2371" y="910"/>
                  <a:pt x="2373" y="910"/>
                </a:cubicBezTo>
                <a:cubicBezTo>
                  <a:pt x="2378" y="910"/>
                  <a:pt x="2382" y="905"/>
                  <a:pt x="2382" y="900"/>
                </a:cubicBezTo>
                <a:cubicBezTo>
                  <a:pt x="2382" y="899"/>
                  <a:pt x="2382" y="897"/>
                  <a:pt x="2381" y="896"/>
                </a:cubicBezTo>
                <a:cubicBezTo>
                  <a:pt x="2378" y="890"/>
                  <a:pt x="2372" y="882"/>
                  <a:pt x="2372" y="878"/>
                </a:cubicBezTo>
                <a:cubicBezTo>
                  <a:pt x="2371" y="871"/>
                  <a:pt x="2367" y="862"/>
                  <a:pt x="2361" y="851"/>
                </a:cubicBezTo>
                <a:cubicBezTo>
                  <a:pt x="2355" y="840"/>
                  <a:pt x="2350" y="837"/>
                  <a:pt x="2347" y="831"/>
                </a:cubicBezTo>
                <a:cubicBezTo>
                  <a:pt x="2345" y="827"/>
                  <a:pt x="2339" y="820"/>
                  <a:pt x="2335" y="816"/>
                </a:cubicBezTo>
                <a:cubicBezTo>
                  <a:pt x="2336" y="816"/>
                  <a:pt x="2338" y="815"/>
                  <a:pt x="2338" y="814"/>
                </a:cubicBezTo>
                <a:cubicBezTo>
                  <a:pt x="2339" y="813"/>
                  <a:pt x="2339" y="812"/>
                  <a:pt x="2339" y="811"/>
                </a:cubicBezTo>
                <a:cubicBezTo>
                  <a:pt x="2339" y="810"/>
                  <a:pt x="2340" y="805"/>
                  <a:pt x="2342" y="800"/>
                </a:cubicBezTo>
                <a:cubicBezTo>
                  <a:pt x="2343" y="795"/>
                  <a:pt x="2344" y="789"/>
                  <a:pt x="2345" y="785"/>
                </a:cubicBezTo>
                <a:cubicBezTo>
                  <a:pt x="2346" y="786"/>
                  <a:pt x="2349" y="788"/>
                  <a:pt x="2351" y="790"/>
                </a:cubicBezTo>
                <a:cubicBezTo>
                  <a:pt x="2355" y="793"/>
                  <a:pt x="2359" y="799"/>
                  <a:pt x="2362" y="804"/>
                </a:cubicBezTo>
                <a:cubicBezTo>
                  <a:pt x="2365" y="808"/>
                  <a:pt x="2366" y="812"/>
                  <a:pt x="2366" y="812"/>
                </a:cubicBezTo>
                <a:cubicBezTo>
                  <a:pt x="2367" y="813"/>
                  <a:pt x="2367" y="813"/>
                  <a:pt x="2367" y="813"/>
                </a:cubicBezTo>
                <a:cubicBezTo>
                  <a:pt x="2367" y="813"/>
                  <a:pt x="2369" y="816"/>
                  <a:pt x="2372" y="819"/>
                </a:cubicBezTo>
                <a:cubicBezTo>
                  <a:pt x="2374" y="822"/>
                  <a:pt x="2377" y="825"/>
                  <a:pt x="2377" y="826"/>
                </a:cubicBezTo>
                <a:cubicBezTo>
                  <a:pt x="2378" y="829"/>
                  <a:pt x="2381" y="831"/>
                  <a:pt x="2383" y="830"/>
                </a:cubicBezTo>
                <a:cubicBezTo>
                  <a:pt x="2386" y="830"/>
                  <a:pt x="2389" y="829"/>
                  <a:pt x="2391" y="827"/>
                </a:cubicBezTo>
                <a:cubicBezTo>
                  <a:pt x="2394" y="825"/>
                  <a:pt x="2396" y="823"/>
                  <a:pt x="2398" y="820"/>
                </a:cubicBezTo>
                <a:cubicBezTo>
                  <a:pt x="2400" y="815"/>
                  <a:pt x="2400" y="814"/>
                  <a:pt x="2405" y="812"/>
                </a:cubicBezTo>
                <a:cubicBezTo>
                  <a:pt x="2407" y="812"/>
                  <a:pt x="2410" y="811"/>
                  <a:pt x="2414" y="810"/>
                </a:cubicBezTo>
                <a:cubicBezTo>
                  <a:pt x="2418" y="808"/>
                  <a:pt x="2421" y="804"/>
                  <a:pt x="2422" y="798"/>
                </a:cubicBezTo>
                <a:cubicBezTo>
                  <a:pt x="2423" y="793"/>
                  <a:pt x="2427" y="786"/>
                  <a:pt x="2427" y="778"/>
                </a:cubicBezTo>
                <a:cubicBezTo>
                  <a:pt x="2427" y="773"/>
                  <a:pt x="2425" y="767"/>
                  <a:pt x="2422" y="762"/>
                </a:cubicBezTo>
                <a:cubicBezTo>
                  <a:pt x="2413" y="749"/>
                  <a:pt x="2409" y="740"/>
                  <a:pt x="2402" y="734"/>
                </a:cubicBezTo>
                <a:cubicBezTo>
                  <a:pt x="2399" y="731"/>
                  <a:pt x="2396" y="726"/>
                  <a:pt x="2394" y="722"/>
                </a:cubicBezTo>
                <a:cubicBezTo>
                  <a:pt x="2393" y="719"/>
                  <a:pt x="2393" y="717"/>
                  <a:pt x="2392" y="716"/>
                </a:cubicBezTo>
                <a:cubicBezTo>
                  <a:pt x="2396" y="712"/>
                  <a:pt x="2405" y="702"/>
                  <a:pt x="2409" y="697"/>
                </a:cubicBezTo>
                <a:cubicBezTo>
                  <a:pt x="2409" y="696"/>
                  <a:pt x="2410" y="696"/>
                  <a:pt x="2410" y="696"/>
                </a:cubicBezTo>
                <a:cubicBezTo>
                  <a:pt x="2411" y="696"/>
                  <a:pt x="2413" y="697"/>
                  <a:pt x="2413" y="700"/>
                </a:cubicBezTo>
                <a:cubicBezTo>
                  <a:pt x="2413" y="700"/>
                  <a:pt x="2413" y="700"/>
                  <a:pt x="2413" y="700"/>
                </a:cubicBezTo>
                <a:cubicBezTo>
                  <a:pt x="2413" y="701"/>
                  <a:pt x="2412" y="704"/>
                  <a:pt x="2410" y="708"/>
                </a:cubicBezTo>
                <a:cubicBezTo>
                  <a:pt x="2408" y="711"/>
                  <a:pt x="2406" y="716"/>
                  <a:pt x="2405" y="723"/>
                </a:cubicBezTo>
                <a:cubicBezTo>
                  <a:pt x="2405" y="724"/>
                  <a:pt x="2405" y="725"/>
                  <a:pt x="2405" y="726"/>
                </a:cubicBezTo>
                <a:cubicBezTo>
                  <a:pt x="2405" y="735"/>
                  <a:pt x="2411" y="742"/>
                  <a:pt x="2418" y="742"/>
                </a:cubicBezTo>
                <a:cubicBezTo>
                  <a:pt x="2420" y="742"/>
                  <a:pt x="2422" y="741"/>
                  <a:pt x="2424" y="738"/>
                </a:cubicBezTo>
                <a:cubicBezTo>
                  <a:pt x="2425" y="736"/>
                  <a:pt x="2428" y="733"/>
                  <a:pt x="2430" y="729"/>
                </a:cubicBezTo>
                <a:cubicBezTo>
                  <a:pt x="2431" y="727"/>
                  <a:pt x="2432" y="726"/>
                  <a:pt x="2433" y="724"/>
                </a:cubicBezTo>
                <a:cubicBezTo>
                  <a:pt x="2434" y="722"/>
                  <a:pt x="2434" y="721"/>
                  <a:pt x="2435" y="719"/>
                </a:cubicBezTo>
                <a:cubicBezTo>
                  <a:pt x="2435" y="717"/>
                  <a:pt x="2433" y="715"/>
                  <a:pt x="2433" y="715"/>
                </a:cubicBezTo>
                <a:cubicBezTo>
                  <a:pt x="2430" y="713"/>
                  <a:pt x="2430" y="714"/>
                  <a:pt x="2429" y="708"/>
                </a:cubicBezTo>
                <a:cubicBezTo>
                  <a:pt x="2429" y="707"/>
                  <a:pt x="2429" y="707"/>
                  <a:pt x="2429" y="707"/>
                </a:cubicBezTo>
                <a:cubicBezTo>
                  <a:pt x="2429" y="704"/>
                  <a:pt x="2430" y="702"/>
                  <a:pt x="2432" y="700"/>
                </a:cubicBezTo>
                <a:cubicBezTo>
                  <a:pt x="2433" y="698"/>
                  <a:pt x="2436" y="697"/>
                  <a:pt x="2436" y="697"/>
                </a:cubicBezTo>
                <a:cubicBezTo>
                  <a:pt x="2438" y="699"/>
                  <a:pt x="2439" y="698"/>
                  <a:pt x="2441" y="699"/>
                </a:cubicBezTo>
                <a:cubicBezTo>
                  <a:pt x="2450" y="698"/>
                  <a:pt x="2467" y="693"/>
                  <a:pt x="2477" y="687"/>
                </a:cubicBezTo>
                <a:cubicBezTo>
                  <a:pt x="2489" y="679"/>
                  <a:pt x="2496" y="664"/>
                  <a:pt x="2502" y="659"/>
                </a:cubicBezTo>
                <a:cubicBezTo>
                  <a:pt x="2505" y="656"/>
                  <a:pt x="2512" y="650"/>
                  <a:pt x="2518" y="643"/>
                </a:cubicBezTo>
                <a:cubicBezTo>
                  <a:pt x="2524" y="636"/>
                  <a:pt x="2530" y="629"/>
                  <a:pt x="2530" y="622"/>
                </a:cubicBezTo>
                <a:cubicBezTo>
                  <a:pt x="2530" y="621"/>
                  <a:pt x="2530" y="621"/>
                  <a:pt x="2530" y="620"/>
                </a:cubicBezTo>
                <a:cubicBezTo>
                  <a:pt x="2529" y="612"/>
                  <a:pt x="2531" y="598"/>
                  <a:pt x="2525" y="585"/>
                </a:cubicBezTo>
                <a:cubicBezTo>
                  <a:pt x="2519" y="573"/>
                  <a:pt x="2512" y="565"/>
                  <a:pt x="2510" y="561"/>
                </a:cubicBezTo>
                <a:cubicBezTo>
                  <a:pt x="2511" y="560"/>
                  <a:pt x="2513" y="559"/>
                  <a:pt x="2516" y="558"/>
                </a:cubicBezTo>
                <a:cubicBezTo>
                  <a:pt x="2520" y="556"/>
                  <a:pt x="2524" y="554"/>
                  <a:pt x="2528" y="550"/>
                </a:cubicBezTo>
                <a:cubicBezTo>
                  <a:pt x="2531" y="547"/>
                  <a:pt x="2532" y="544"/>
                  <a:pt x="2532" y="541"/>
                </a:cubicBezTo>
                <a:cubicBezTo>
                  <a:pt x="2532" y="534"/>
                  <a:pt x="2527" y="530"/>
                  <a:pt x="2522" y="530"/>
                </a:cubicBezTo>
                <a:cubicBezTo>
                  <a:pt x="2522" y="530"/>
                  <a:pt x="2521" y="530"/>
                  <a:pt x="2520" y="530"/>
                </a:cubicBezTo>
                <a:cubicBezTo>
                  <a:pt x="2517" y="531"/>
                  <a:pt x="2510" y="533"/>
                  <a:pt x="2507" y="533"/>
                </a:cubicBezTo>
                <a:cubicBezTo>
                  <a:pt x="2506" y="533"/>
                  <a:pt x="2506" y="533"/>
                  <a:pt x="2506" y="533"/>
                </a:cubicBezTo>
                <a:cubicBezTo>
                  <a:pt x="2505" y="533"/>
                  <a:pt x="2502" y="529"/>
                  <a:pt x="2496" y="523"/>
                </a:cubicBezTo>
                <a:cubicBezTo>
                  <a:pt x="2495" y="522"/>
                  <a:pt x="2495" y="522"/>
                  <a:pt x="2495" y="521"/>
                </a:cubicBezTo>
                <a:cubicBezTo>
                  <a:pt x="2495" y="521"/>
                  <a:pt x="2496" y="520"/>
                  <a:pt x="2496" y="519"/>
                </a:cubicBezTo>
                <a:cubicBezTo>
                  <a:pt x="2497" y="518"/>
                  <a:pt x="2497" y="518"/>
                  <a:pt x="2498" y="518"/>
                </a:cubicBezTo>
                <a:cubicBezTo>
                  <a:pt x="2498" y="518"/>
                  <a:pt x="2498" y="518"/>
                  <a:pt x="2498" y="518"/>
                </a:cubicBezTo>
                <a:cubicBezTo>
                  <a:pt x="2498" y="518"/>
                  <a:pt x="2499" y="518"/>
                  <a:pt x="2499" y="518"/>
                </a:cubicBezTo>
                <a:cubicBezTo>
                  <a:pt x="2503" y="517"/>
                  <a:pt x="2506" y="515"/>
                  <a:pt x="2510" y="512"/>
                </a:cubicBezTo>
                <a:cubicBezTo>
                  <a:pt x="2513" y="509"/>
                  <a:pt x="2516" y="506"/>
                  <a:pt x="2518" y="504"/>
                </a:cubicBezTo>
                <a:cubicBezTo>
                  <a:pt x="2517" y="507"/>
                  <a:pt x="2517" y="510"/>
                  <a:pt x="2516" y="513"/>
                </a:cubicBezTo>
                <a:cubicBezTo>
                  <a:pt x="2516" y="515"/>
                  <a:pt x="2517" y="517"/>
                  <a:pt x="2517" y="518"/>
                </a:cubicBezTo>
                <a:cubicBezTo>
                  <a:pt x="2518" y="520"/>
                  <a:pt x="2520" y="522"/>
                  <a:pt x="2522" y="522"/>
                </a:cubicBezTo>
                <a:cubicBezTo>
                  <a:pt x="2523" y="522"/>
                  <a:pt x="2523" y="522"/>
                  <a:pt x="2523" y="522"/>
                </a:cubicBezTo>
                <a:cubicBezTo>
                  <a:pt x="2529" y="522"/>
                  <a:pt x="2533" y="518"/>
                  <a:pt x="2537" y="515"/>
                </a:cubicBezTo>
                <a:cubicBezTo>
                  <a:pt x="2539" y="514"/>
                  <a:pt x="2541" y="512"/>
                  <a:pt x="2543" y="511"/>
                </a:cubicBezTo>
                <a:cubicBezTo>
                  <a:pt x="2543" y="511"/>
                  <a:pt x="2543" y="511"/>
                  <a:pt x="2543" y="511"/>
                </a:cubicBezTo>
                <a:cubicBezTo>
                  <a:pt x="2544" y="513"/>
                  <a:pt x="2545" y="517"/>
                  <a:pt x="2545" y="519"/>
                </a:cubicBezTo>
                <a:cubicBezTo>
                  <a:pt x="2545" y="521"/>
                  <a:pt x="2545" y="521"/>
                  <a:pt x="2545" y="522"/>
                </a:cubicBezTo>
                <a:cubicBezTo>
                  <a:pt x="2543" y="525"/>
                  <a:pt x="2543" y="528"/>
                  <a:pt x="2543" y="532"/>
                </a:cubicBezTo>
                <a:cubicBezTo>
                  <a:pt x="2543" y="533"/>
                  <a:pt x="2543" y="535"/>
                  <a:pt x="2543" y="536"/>
                </a:cubicBezTo>
                <a:cubicBezTo>
                  <a:pt x="2544" y="538"/>
                  <a:pt x="2545" y="540"/>
                  <a:pt x="2548" y="540"/>
                </a:cubicBezTo>
                <a:cubicBezTo>
                  <a:pt x="2549" y="540"/>
                  <a:pt x="2549" y="540"/>
                  <a:pt x="2550" y="540"/>
                </a:cubicBezTo>
                <a:cubicBezTo>
                  <a:pt x="2553" y="539"/>
                  <a:pt x="2554" y="537"/>
                  <a:pt x="2556" y="536"/>
                </a:cubicBezTo>
                <a:cubicBezTo>
                  <a:pt x="2557" y="535"/>
                  <a:pt x="2557" y="535"/>
                  <a:pt x="2557" y="535"/>
                </a:cubicBezTo>
                <a:cubicBezTo>
                  <a:pt x="2559" y="537"/>
                  <a:pt x="2561" y="539"/>
                  <a:pt x="2561" y="542"/>
                </a:cubicBezTo>
                <a:cubicBezTo>
                  <a:pt x="2561" y="543"/>
                  <a:pt x="2561" y="545"/>
                  <a:pt x="2560" y="546"/>
                </a:cubicBezTo>
                <a:cubicBezTo>
                  <a:pt x="2559" y="552"/>
                  <a:pt x="2554" y="555"/>
                  <a:pt x="2554" y="561"/>
                </a:cubicBezTo>
                <a:cubicBezTo>
                  <a:pt x="2554" y="564"/>
                  <a:pt x="2556" y="567"/>
                  <a:pt x="2560" y="570"/>
                </a:cubicBezTo>
                <a:cubicBezTo>
                  <a:pt x="2563" y="572"/>
                  <a:pt x="2566" y="573"/>
                  <a:pt x="2569" y="573"/>
                </a:cubicBezTo>
                <a:cubicBezTo>
                  <a:pt x="2575" y="573"/>
                  <a:pt x="2578" y="569"/>
                  <a:pt x="2582" y="566"/>
                </a:cubicBezTo>
                <a:cubicBezTo>
                  <a:pt x="2589" y="561"/>
                  <a:pt x="2592" y="549"/>
                  <a:pt x="2592" y="540"/>
                </a:cubicBezTo>
                <a:cubicBezTo>
                  <a:pt x="2592" y="537"/>
                  <a:pt x="2592" y="534"/>
                  <a:pt x="2590" y="532"/>
                </a:cubicBezTo>
                <a:cubicBezTo>
                  <a:pt x="2588" y="529"/>
                  <a:pt x="2585" y="524"/>
                  <a:pt x="2583" y="520"/>
                </a:cubicBezTo>
                <a:cubicBezTo>
                  <a:pt x="2581" y="517"/>
                  <a:pt x="2579" y="514"/>
                  <a:pt x="2579" y="512"/>
                </a:cubicBezTo>
                <a:cubicBezTo>
                  <a:pt x="2580" y="511"/>
                  <a:pt x="2583" y="510"/>
                  <a:pt x="2586" y="509"/>
                </a:cubicBezTo>
                <a:cubicBezTo>
                  <a:pt x="2589" y="508"/>
                  <a:pt x="2593" y="505"/>
                  <a:pt x="2593" y="500"/>
                </a:cubicBezTo>
                <a:cubicBezTo>
                  <a:pt x="2593" y="495"/>
                  <a:pt x="2597" y="491"/>
                  <a:pt x="2601" y="489"/>
                </a:cubicBezTo>
                <a:cubicBezTo>
                  <a:pt x="2604" y="487"/>
                  <a:pt x="2607" y="484"/>
                  <a:pt x="2609" y="482"/>
                </a:cubicBezTo>
                <a:cubicBezTo>
                  <a:pt x="2610" y="481"/>
                  <a:pt x="2611" y="480"/>
                  <a:pt x="2611" y="479"/>
                </a:cubicBezTo>
                <a:cubicBezTo>
                  <a:pt x="2613" y="480"/>
                  <a:pt x="2615" y="481"/>
                  <a:pt x="2616" y="482"/>
                </a:cubicBezTo>
                <a:cubicBezTo>
                  <a:pt x="2619" y="483"/>
                  <a:pt x="2622" y="484"/>
                  <a:pt x="2626" y="484"/>
                </a:cubicBezTo>
                <a:cubicBezTo>
                  <a:pt x="2629" y="484"/>
                  <a:pt x="2632" y="483"/>
                  <a:pt x="2635" y="480"/>
                </a:cubicBezTo>
                <a:cubicBezTo>
                  <a:pt x="2638" y="475"/>
                  <a:pt x="2657" y="456"/>
                  <a:pt x="2668" y="446"/>
                </a:cubicBezTo>
                <a:cubicBezTo>
                  <a:pt x="2680" y="435"/>
                  <a:pt x="2685" y="422"/>
                  <a:pt x="2688" y="410"/>
                </a:cubicBezTo>
                <a:cubicBezTo>
                  <a:pt x="2689" y="406"/>
                  <a:pt x="2690" y="403"/>
                  <a:pt x="2691" y="400"/>
                </a:cubicBezTo>
                <a:cubicBezTo>
                  <a:pt x="2691" y="401"/>
                  <a:pt x="2691" y="402"/>
                  <a:pt x="2691" y="404"/>
                </a:cubicBezTo>
                <a:cubicBezTo>
                  <a:pt x="2691" y="405"/>
                  <a:pt x="2691" y="407"/>
                  <a:pt x="2690" y="409"/>
                </a:cubicBezTo>
                <a:cubicBezTo>
                  <a:pt x="2690" y="412"/>
                  <a:pt x="2690" y="415"/>
                  <a:pt x="2690" y="419"/>
                </a:cubicBezTo>
                <a:cubicBezTo>
                  <a:pt x="2690" y="424"/>
                  <a:pt x="2690" y="429"/>
                  <a:pt x="2691" y="433"/>
                </a:cubicBezTo>
                <a:cubicBezTo>
                  <a:pt x="2691" y="435"/>
                  <a:pt x="2691" y="437"/>
                  <a:pt x="2691" y="439"/>
                </a:cubicBezTo>
                <a:cubicBezTo>
                  <a:pt x="2691" y="441"/>
                  <a:pt x="2692" y="442"/>
                  <a:pt x="2692" y="443"/>
                </a:cubicBezTo>
                <a:cubicBezTo>
                  <a:pt x="2693" y="445"/>
                  <a:pt x="2695" y="447"/>
                  <a:pt x="2697" y="449"/>
                </a:cubicBezTo>
                <a:cubicBezTo>
                  <a:pt x="2699" y="451"/>
                  <a:pt x="2702" y="452"/>
                  <a:pt x="2705" y="452"/>
                </a:cubicBezTo>
                <a:cubicBezTo>
                  <a:pt x="2706" y="452"/>
                  <a:pt x="2707" y="452"/>
                  <a:pt x="2708" y="452"/>
                </a:cubicBezTo>
                <a:cubicBezTo>
                  <a:pt x="2712" y="450"/>
                  <a:pt x="2711" y="447"/>
                  <a:pt x="2712" y="444"/>
                </a:cubicBezTo>
                <a:cubicBezTo>
                  <a:pt x="2711" y="441"/>
                  <a:pt x="2711" y="437"/>
                  <a:pt x="2710" y="433"/>
                </a:cubicBezTo>
                <a:cubicBezTo>
                  <a:pt x="2709" y="430"/>
                  <a:pt x="2709" y="426"/>
                  <a:pt x="2709" y="426"/>
                </a:cubicBezTo>
                <a:cubicBezTo>
                  <a:pt x="2709" y="426"/>
                  <a:pt x="2709" y="426"/>
                  <a:pt x="2709" y="425"/>
                </a:cubicBezTo>
                <a:cubicBezTo>
                  <a:pt x="2710" y="423"/>
                  <a:pt x="2714" y="420"/>
                  <a:pt x="2714" y="420"/>
                </a:cubicBezTo>
                <a:cubicBezTo>
                  <a:pt x="2716" y="419"/>
                  <a:pt x="2717" y="418"/>
                  <a:pt x="2717" y="417"/>
                </a:cubicBezTo>
                <a:cubicBezTo>
                  <a:pt x="2718" y="415"/>
                  <a:pt x="2718" y="414"/>
                  <a:pt x="2718" y="413"/>
                </a:cubicBezTo>
                <a:cubicBezTo>
                  <a:pt x="2718" y="407"/>
                  <a:pt x="2716" y="398"/>
                  <a:pt x="2713" y="393"/>
                </a:cubicBezTo>
                <a:cubicBezTo>
                  <a:pt x="2711" y="390"/>
                  <a:pt x="2709" y="388"/>
                  <a:pt x="2708" y="387"/>
                </a:cubicBezTo>
                <a:cubicBezTo>
                  <a:pt x="2708" y="386"/>
                  <a:pt x="2708" y="386"/>
                  <a:pt x="2708" y="386"/>
                </a:cubicBezTo>
                <a:cubicBezTo>
                  <a:pt x="2709" y="386"/>
                  <a:pt x="2709" y="385"/>
                  <a:pt x="2710" y="383"/>
                </a:cubicBezTo>
                <a:cubicBezTo>
                  <a:pt x="2711" y="381"/>
                  <a:pt x="2712" y="379"/>
                  <a:pt x="2712" y="377"/>
                </a:cubicBezTo>
                <a:cubicBezTo>
                  <a:pt x="2712" y="376"/>
                  <a:pt x="2712" y="374"/>
                  <a:pt x="2710" y="372"/>
                </a:cubicBezTo>
                <a:cubicBezTo>
                  <a:pt x="2710" y="372"/>
                  <a:pt x="2710" y="371"/>
                  <a:pt x="2710" y="370"/>
                </a:cubicBezTo>
                <a:cubicBezTo>
                  <a:pt x="2709" y="368"/>
                  <a:pt x="2707" y="365"/>
                  <a:pt x="2704" y="365"/>
                </a:cubicBezTo>
                <a:cubicBezTo>
                  <a:pt x="2703" y="365"/>
                  <a:pt x="2702" y="365"/>
                  <a:pt x="2701" y="366"/>
                </a:cubicBezTo>
                <a:cubicBezTo>
                  <a:pt x="2701" y="366"/>
                  <a:pt x="2697" y="366"/>
                  <a:pt x="2694" y="366"/>
                </a:cubicBezTo>
                <a:cubicBezTo>
                  <a:pt x="2692" y="366"/>
                  <a:pt x="2691" y="367"/>
                  <a:pt x="2690" y="368"/>
                </a:cubicBezTo>
                <a:cubicBezTo>
                  <a:pt x="2687" y="363"/>
                  <a:pt x="2683" y="360"/>
                  <a:pt x="2678" y="360"/>
                </a:cubicBezTo>
                <a:cubicBezTo>
                  <a:pt x="2678" y="360"/>
                  <a:pt x="2677" y="360"/>
                  <a:pt x="2676" y="360"/>
                </a:cubicBezTo>
                <a:cubicBezTo>
                  <a:pt x="2669" y="361"/>
                  <a:pt x="2665" y="365"/>
                  <a:pt x="2661" y="365"/>
                </a:cubicBezTo>
                <a:cubicBezTo>
                  <a:pt x="2661" y="365"/>
                  <a:pt x="2661" y="364"/>
                  <a:pt x="2661" y="364"/>
                </a:cubicBezTo>
                <a:cubicBezTo>
                  <a:pt x="2661" y="362"/>
                  <a:pt x="2661" y="361"/>
                  <a:pt x="2661" y="359"/>
                </a:cubicBezTo>
                <a:cubicBezTo>
                  <a:pt x="2661" y="358"/>
                  <a:pt x="2661" y="358"/>
                  <a:pt x="2660" y="356"/>
                </a:cubicBezTo>
                <a:cubicBezTo>
                  <a:pt x="2660" y="355"/>
                  <a:pt x="2658" y="353"/>
                  <a:pt x="2656" y="353"/>
                </a:cubicBezTo>
                <a:cubicBezTo>
                  <a:pt x="2654" y="353"/>
                  <a:pt x="2653" y="354"/>
                  <a:pt x="2652" y="355"/>
                </a:cubicBezTo>
                <a:cubicBezTo>
                  <a:pt x="2650" y="356"/>
                  <a:pt x="2649" y="358"/>
                  <a:pt x="2648" y="359"/>
                </a:cubicBezTo>
                <a:cubicBezTo>
                  <a:pt x="2647" y="359"/>
                  <a:pt x="2647" y="360"/>
                  <a:pt x="2646" y="360"/>
                </a:cubicBezTo>
                <a:cubicBezTo>
                  <a:pt x="2647" y="359"/>
                  <a:pt x="2647" y="359"/>
                  <a:pt x="2647" y="358"/>
                </a:cubicBezTo>
                <a:cubicBezTo>
                  <a:pt x="2650" y="355"/>
                  <a:pt x="2658" y="350"/>
                  <a:pt x="2665" y="348"/>
                </a:cubicBezTo>
                <a:cubicBezTo>
                  <a:pt x="2672" y="345"/>
                  <a:pt x="2679" y="337"/>
                  <a:pt x="2686" y="330"/>
                </a:cubicBezTo>
                <a:cubicBezTo>
                  <a:pt x="2689" y="327"/>
                  <a:pt x="2693" y="324"/>
                  <a:pt x="2695" y="321"/>
                </a:cubicBezTo>
                <a:cubicBezTo>
                  <a:pt x="2698" y="319"/>
                  <a:pt x="2700" y="318"/>
                  <a:pt x="2700" y="318"/>
                </a:cubicBezTo>
                <a:cubicBezTo>
                  <a:pt x="2701" y="318"/>
                  <a:pt x="2702" y="318"/>
                  <a:pt x="2704" y="318"/>
                </a:cubicBezTo>
                <a:cubicBezTo>
                  <a:pt x="2711" y="318"/>
                  <a:pt x="2722" y="319"/>
                  <a:pt x="2734" y="319"/>
                </a:cubicBezTo>
                <a:cubicBezTo>
                  <a:pt x="2736" y="319"/>
                  <a:pt x="2739" y="319"/>
                  <a:pt x="2741" y="319"/>
                </a:cubicBezTo>
                <a:cubicBezTo>
                  <a:pt x="2754" y="318"/>
                  <a:pt x="2762" y="312"/>
                  <a:pt x="2764" y="313"/>
                </a:cubicBezTo>
                <a:cubicBezTo>
                  <a:pt x="2764" y="313"/>
                  <a:pt x="2764" y="313"/>
                  <a:pt x="2764" y="313"/>
                </a:cubicBezTo>
                <a:cubicBezTo>
                  <a:pt x="2770" y="318"/>
                  <a:pt x="2779" y="323"/>
                  <a:pt x="2788" y="323"/>
                </a:cubicBezTo>
                <a:cubicBezTo>
                  <a:pt x="2788" y="323"/>
                  <a:pt x="2789" y="323"/>
                  <a:pt x="2790" y="323"/>
                </a:cubicBezTo>
                <a:cubicBezTo>
                  <a:pt x="2793" y="322"/>
                  <a:pt x="2795" y="322"/>
                  <a:pt x="2797" y="321"/>
                </a:cubicBezTo>
                <a:cubicBezTo>
                  <a:pt x="2799" y="319"/>
                  <a:pt x="2800" y="318"/>
                  <a:pt x="2805" y="313"/>
                </a:cubicBezTo>
                <a:cubicBezTo>
                  <a:pt x="2815" y="305"/>
                  <a:pt x="2824" y="301"/>
                  <a:pt x="2830" y="293"/>
                </a:cubicBezTo>
                <a:cubicBezTo>
                  <a:pt x="2833" y="289"/>
                  <a:pt x="2840" y="286"/>
                  <a:pt x="2843" y="286"/>
                </a:cubicBezTo>
                <a:cubicBezTo>
                  <a:pt x="2843" y="286"/>
                  <a:pt x="2843" y="286"/>
                  <a:pt x="2843" y="286"/>
                </a:cubicBezTo>
                <a:cubicBezTo>
                  <a:pt x="2843" y="287"/>
                  <a:pt x="2843" y="288"/>
                  <a:pt x="2843" y="290"/>
                </a:cubicBezTo>
                <a:cubicBezTo>
                  <a:pt x="2843" y="290"/>
                  <a:pt x="2843" y="291"/>
                  <a:pt x="2843" y="292"/>
                </a:cubicBezTo>
                <a:cubicBezTo>
                  <a:pt x="2843" y="294"/>
                  <a:pt x="2843" y="296"/>
                  <a:pt x="2844" y="299"/>
                </a:cubicBezTo>
                <a:cubicBezTo>
                  <a:pt x="2845" y="301"/>
                  <a:pt x="2848" y="303"/>
                  <a:pt x="2851" y="303"/>
                </a:cubicBezTo>
                <a:cubicBezTo>
                  <a:pt x="2852" y="303"/>
                  <a:pt x="2852" y="303"/>
                  <a:pt x="2853" y="303"/>
                </a:cubicBezTo>
                <a:cubicBezTo>
                  <a:pt x="2850" y="305"/>
                  <a:pt x="2848" y="306"/>
                  <a:pt x="2847" y="307"/>
                </a:cubicBezTo>
                <a:cubicBezTo>
                  <a:pt x="2844" y="309"/>
                  <a:pt x="2838" y="312"/>
                  <a:pt x="2832" y="315"/>
                </a:cubicBezTo>
                <a:cubicBezTo>
                  <a:pt x="2825" y="317"/>
                  <a:pt x="2819" y="321"/>
                  <a:pt x="2814" y="327"/>
                </a:cubicBezTo>
                <a:cubicBezTo>
                  <a:pt x="2808" y="336"/>
                  <a:pt x="2803" y="341"/>
                  <a:pt x="2803" y="352"/>
                </a:cubicBezTo>
                <a:cubicBezTo>
                  <a:pt x="2803" y="353"/>
                  <a:pt x="2803" y="354"/>
                  <a:pt x="2803" y="355"/>
                </a:cubicBezTo>
                <a:cubicBezTo>
                  <a:pt x="2804" y="365"/>
                  <a:pt x="2812" y="377"/>
                  <a:pt x="2811" y="384"/>
                </a:cubicBezTo>
                <a:cubicBezTo>
                  <a:pt x="2811" y="386"/>
                  <a:pt x="2811" y="388"/>
                  <a:pt x="2810" y="389"/>
                </a:cubicBezTo>
                <a:cubicBezTo>
                  <a:pt x="2804" y="400"/>
                  <a:pt x="2802" y="415"/>
                  <a:pt x="2802" y="415"/>
                </a:cubicBezTo>
                <a:cubicBezTo>
                  <a:pt x="2802" y="417"/>
                  <a:pt x="2803" y="419"/>
                  <a:pt x="2805" y="419"/>
                </a:cubicBezTo>
                <a:cubicBezTo>
                  <a:pt x="2806" y="420"/>
                  <a:pt x="2808" y="419"/>
                  <a:pt x="2809" y="418"/>
                </a:cubicBezTo>
                <a:cubicBezTo>
                  <a:pt x="2809" y="418"/>
                  <a:pt x="2811" y="414"/>
                  <a:pt x="2815" y="409"/>
                </a:cubicBezTo>
                <a:cubicBezTo>
                  <a:pt x="2818" y="405"/>
                  <a:pt x="2823" y="399"/>
                  <a:pt x="2829" y="394"/>
                </a:cubicBezTo>
                <a:cubicBezTo>
                  <a:pt x="2842" y="385"/>
                  <a:pt x="2849" y="371"/>
                  <a:pt x="2853" y="366"/>
                </a:cubicBezTo>
                <a:cubicBezTo>
                  <a:pt x="2854" y="365"/>
                  <a:pt x="2858" y="363"/>
                  <a:pt x="2862" y="362"/>
                </a:cubicBezTo>
                <a:cubicBezTo>
                  <a:pt x="2864" y="361"/>
                  <a:pt x="2866" y="360"/>
                  <a:pt x="2868" y="359"/>
                </a:cubicBezTo>
                <a:cubicBezTo>
                  <a:pt x="2870" y="357"/>
                  <a:pt x="2871" y="355"/>
                  <a:pt x="2871" y="352"/>
                </a:cubicBezTo>
                <a:cubicBezTo>
                  <a:pt x="2871" y="347"/>
                  <a:pt x="2875" y="339"/>
                  <a:pt x="2877" y="332"/>
                </a:cubicBezTo>
                <a:cubicBezTo>
                  <a:pt x="2877" y="331"/>
                  <a:pt x="2878" y="330"/>
                  <a:pt x="2878" y="329"/>
                </a:cubicBezTo>
                <a:cubicBezTo>
                  <a:pt x="2878" y="326"/>
                  <a:pt x="2877" y="324"/>
                  <a:pt x="2876" y="323"/>
                </a:cubicBezTo>
                <a:cubicBezTo>
                  <a:pt x="2876" y="323"/>
                  <a:pt x="2876" y="323"/>
                  <a:pt x="2876" y="322"/>
                </a:cubicBezTo>
                <a:moveTo>
                  <a:pt x="1808" y="248"/>
                </a:moveTo>
                <a:cubicBezTo>
                  <a:pt x="1814" y="248"/>
                  <a:pt x="1820" y="247"/>
                  <a:pt x="1827" y="245"/>
                </a:cubicBezTo>
                <a:cubicBezTo>
                  <a:pt x="1826" y="248"/>
                  <a:pt x="1826" y="250"/>
                  <a:pt x="1826" y="252"/>
                </a:cubicBezTo>
                <a:cubicBezTo>
                  <a:pt x="1826" y="253"/>
                  <a:pt x="1826" y="254"/>
                  <a:pt x="1826" y="254"/>
                </a:cubicBezTo>
                <a:cubicBezTo>
                  <a:pt x="1826" y="256"/>
                  <a:pt x="1826" y="257"/>
                  <a:pt x="1826" y="257"/>
                </a:cubicBezTo>
                <a:cubicBezTo>
                  <a:pt x="1824" y="258"/>
                  <a:pt x="1822" y="258"/>
                  <a:pt x="1821" y="258"/>
                </a:cubicBezTo>
                <a:cubicBezTo>
                  <a:pt x="1820" y="258"/>
                  <a:pt x="1819" y="258"/>
                  <a:pt x="1816" y="256"/>
                </a:cubicBezTo>
                <a:cubicBezTo>
                  <a:pt x="1812" y="253"/>
                  <a:pt x="1810" y="252"/>
                  <a:pt x="1807" y="252"/>
                </a:cubicBezTo>
                <a:cubicBezTo>
                  <a:pt x="1805" y="251"/>
                  <a:pt x="1803" y="253"/>
                  <a:pt x="1802" y="254"/>
                </a:cubicBezTo>
                <a:cubicBezTo>
                  <a:pt x="1801" y="254"/>
                  <a:pt x="1801" y="255"/>
                  <a:pt x="1801" y="255"/>
                </a:cubicBezTo>
                <a:cubicBezTo>
                  <a:pt x="1800" y="256"/>
                  <a:pt x="1796" y="258"/>
                  <a:pt x="1794" y="259"/>
                </a:cubicBezTo>
                <a:cubicBezTo>
                  <a:pt x="1794" y="258"/>
                  <a:pt x="1794" y="258"/>
                  <a:pt x="1794" y="258"/>
                </a:cubicBezTo>
                <a:cubicBezTo>
                  <a:pt x="1794" y="257"/>
                  <a:pt x="1794" y="255"/>
                  <a:pt x="1794" y="254"/>
                </a:cubicBezTo>
                <a:cubicBezTo>
                  <a:pt x="1794" y="253"/>
                  <a:pt x="1794" y="253"/>
                  <a:pt x="1794" y="253"/>
                </a:cubicBezTo>
                <a:cubicBezTo>
                  <a:pt x="1794" y="251"/>
                  <a:pt x="1794" y="248"/>
                  <a:pt x="1792" y="245"/>
                </a:cubicBezTo>
                <a:cubicBezTo>
                  <a:pt x="1797" y="247"/>
                  <a:pt x="1802" y="248"/>
                  <a:pt x="1808" y="248"/>
                </a:cubicBezTo>
                <a:moveTo>
                  <a:pt x="1754" y="294"/>
                </a:moveTo>
                <a:cubicBezTo>
                  <a:pt x="1755" y="292"/>
                  <a:pt x="1755" y="293"/>
                  <a:pt x="1757" y="292"/>
                </a:cubicBezTo>
                <a:cubicBezTo>
                  <a:pt x="1758" y="292"/>
                  <a:pt x="1762" y="294"/>
                  <a:pt x="1764" y="296"/>
                </a:cubicBezTo>
                <a:cubicBezTo>
                  <a:pt x="1765" y="297"/>
                  <a:pt x="1766" y="298"/>
                  <a:pt x="1767" y="299"/>
                </a:cubicBezTo>
                <a:cubicBezTo>
                  <a:pt x="1767" y="299"/>
                  <a:pt x="1767" y="300"/>
                  <a:pt x="1767" y="300"/>
                </a:cubicBezTo>
                <a:cubicBezTo>
                  <a:pt x="1767" y="300"/>
                  <a:pt x="1767" y="300"/>
                  <a:pt x="1767" y="300"/>
                </a:cubicBezTo>
                <a:cubicBezTo>
                  <a:pt x="1767" y="300"/>
                  <a:pt x="1766" y="300"/>
                  <a:pt x="1765" y="300"/>
                </a:cubicBezTo>
                <a:cubicBezTo>
                  <a:pt x="1763" y="300"/>
                  <a:pt x="1760" y="300"/>
                  <a:pt x="1758" y="298"/>
                </a:cubicBezTo>
                <a:cubicBezTo>
                  <a:pt x="1755" y="297"/>
                  <a:pt x="1754" y="295"/>
                  <a:pt x="1754" y="295"/>
                </a:cubicBezTo>
                <a:cubicBezTo>
                  <a:pt x="1754" y="294"/>
                  <a:pt x="1754" y="294"/>
                  <a:pt x="1754" y="294"/>
                </a:cubicBezTo>
                <a:cubicBezTo>
                  <a:pt x="1751" y="293"/>
                  <a:pt x="1751" y="293"/>
                  <a:pt x="1751" y="293"/>
                </a:cubicBezTo>
                <a:cubicBezTo>
                  <a:pt x="1754" y="294"/>
                  <a:pt x="1754" y="294"/>
                  <a:pt x="1754" y="294"/>
                </a:cubicBezTo>
                <a:moveTo>
                  <a:pt x="1734" y="472"/>
                </a:moveTo>
                <a:cubicBezTo>
                  <a:pt x="1740" y="468"/>
                  <a:pt x="1745" y="459"/>
                  <a:pt x="1749" y="450"/>
                </a:cubicBezTo>
                <a:cubicBezTo>
                  <a:pt x="1752" y="444"/>
                  <a:pt x="1755" y="443"/>
                  <a:pt x="1757" y="443"/>
                </a:cubicBezTo>
                <a:cubicBezTo>
                  <a:pt x="1758" y="443"/>
                  <a:pt x="1758" y="443"/>
                  <a:pt x="1758" y="443"/>
                </a:cubicBezTo>
                <a:cubicBezTo>
                  <a:pt x="1759" y="444"/>
                  <a:pt x="1762" y="448"/>
                  <a:pt x="1764" y="452"/>
                </a:cubicBezTo>
                <a:cubicBezTo>
                  <a:pt x="1766" y="456"/>
                  <a:pt x="1769" y="461"/>
                  <a:pt x="1770" y="463"/>
                </a:cubicBezTo>
                <a:cubicBezTo>
                  <a:pt x="1770" y="465"/>
                  <a:pt x="1773" y="467"/>
                  <a:pt x="1776" y="467"/>
                </a:cubicBezTo>
                <a:cubicBezTo>
                  <a:pt x="1779" y="467"/>
                  <a:pt x="1781" y="465"/>
                  <a:pt x="1783" y="464"/>
                </a:cubicBezTo>
                <a:cubicBezTo>
                  <a:pt x="1785" y="463"/>
                  <a:pt x="1787" y="462"/>
                  <a:pt x="1787" y="461"/>
                </a:cubicBezTo>
                <a:cubicBezTo>
                  <a:pt x="1791" y="459"/>
                  <a:pt x="1796" y="453"/>
                  <a:pt x="1797" y="447"/>
                </a:cubicBezTo>
                <a:cubicBezTo>
                  <a:pt x="1797" y="447"/>
                  <a:pt x="1797" y="446"/>
                  <a:pt x="1800" y="445"/>
                </a:cubicBezTo>
                <a:cubicBezTo>
                  <a:pt x="1801" y="445"/>
                  <a:pt x="1802" y="444"/>
                  <a:pt x="1804" y="444"/>
                </a:cubicBezTo>
                <a:cubicBezTo>
                  <a:pt x="1803" y="444"/>
                  <a:pt x="1803" y="445"/>
                  <a:pt x="1802" y="445"/>
                </a:cubicBezTo>
                <a:cubicBezTo>
                  <a:pt x="1801" y="445"/>
                  <a:pt x="1800" y="446"/>
                  <a:pt x="1799" y="447"/>
                </a:cubicBezTo>
                <a:cubicBezTo>
                  <a:pt x="1798" y="447"/>
                  <a:pt x="1797" y="449"/>
                  <a:pt x="1797" y="451"/>
                </a:cubicBezTo>
                <a:cubicBezTo>
                  <a:pt x="1797" y="454"/>
                  <a:pt x="1799" y="455"/>
                  <a:pt x="1801" y="457"/>
                </a:cubicBezTo>
                <a:cubicBezTo>
                  <a:pt x="1803" y="458"/>
                  <a:pt x="1805" y="459"/>
                  <a:pt x="1808" y="461"/>
                </a:cubicBezTo>
                <a:cubicBezTo>
                  <a:pt x="1816" y="463"/>
                  <a:pt x="1824" y="473"/>
                  <a:pt x="1834" y="479"/>
                </a:cubicBezTo>
                <a:cubicBezTo>
                  <a:pt x="1838" y="482"/>
                  <a:pt x="1840" y="487"/>
                  <a:pt x="1840" y="490"/>
                </a:cubicBezTo>
                <a:cubicBezTo>
                  <a:pt x="1840" y="492"/>
                  <a:pt x="1840" y="492"/>
                  <a:pt x="1840" y="492"/>
                </a:cubicBezTo>
                <a:cubicBezTo>
                  <a:pt x="1836" y="493"/>
                  <a:pt x="1823" y="495"/>
                  <a:pt x="1816" y="495"/>
                </a:cubicBezTo>
                <a:cubicBezTo>
                  <a:pt x="1814" y="495"/>
                  <a:pt x="1813" y="495"/>
                  <a:pt x="1812" y="495"/>
                </a:cubicBezTo>
                <a:cubicBezTo>
                  <a:pt x="1807" y="494"/>
                  <a:pt x="1799" y="487"/>
                  <a:pt x="1788" y="484"/>
                </a:cubicBezTo>
                <a:cubicBezTo>
                  <a:pt x="1785" y="484"/>
                  <a:pt x="1782" y="483"/>
                  <a:pt x="1779" y="483"/>
                </a:cubicBezTo>
                <a:cubicBezTo>
                  <a:pt x="1772" y="484"/>
                  <a:pt x="1764" y="485"/>
                  <a:pt x="1760" y="491"/>
                </a:cubicBezTo>
                <a:cubicBezTo>
                  <a:pt x="1759" y="492"/>
                  <a:pt x="1756" y="494"/>
                  <a:pt x="1752" y="493"/>
                </a:cubicBezTo>
                <a:cubicBezTo>
                  <a:pt x="1748" y="493"/>
                  <a:pt x="1744" y="493"/>
                  <a:pt x="1741" y="493"/>
                </a:cubicBezTo>
                <a:cubicBezTo>
                  <a:pt x="1737" y="493"/>
                  <a:pt x="1734" y="495"/>
                  <a:pt x="1731" y="496"/>
                </a:cubicBezTo>
                <a:cubicBezTo>
                  <a:pt x="1732" y="494"/>
                  <a:pt x="1732" y="492"/>
                  <a:pt x="1732" y="490"/>
                </a:cubicBezTo>
                <a:cubicBezTo>
                  <a:pt x="1732" y="487"/>
                  <a:pt x="1732" y="484"/>
                  <a:pt x="1729" y="482"/>
                </a:cubicBezTo>
                <a:cubicBezTo>
                  <a:pt x="1729" y="480"/>
                  <a:pt x="1732" y="473"/>
                  <a:pt x="1734" y="472"/>
                </a:cubicBezTo>
                <a:moveTo>
                  <a:pt x="1672" y="269"/>
                </a:moveTo>
                <a:cubicBezTo>
                  <a:pt x="1677" y="263"/>
                  <a:pt x="1679" y="258"/>
                  <a:pt x="1679" y="254"/>
                </a:cubicBezTo>
                <a:cubicBezTo>
                  <a:pt x="1679" y="252"/>
                  <a:pt x="1678" y="251"/>
                  <a:pt x="1678" y="250"/>
                </a:cubicBezTo>
                <a:cubicBezTo>
                  <a:pt x="1679" y="250"/>
                  <a:pt x="1679" y="250"/>
                  <a:pt x="1680" y="250"/>
                </a:cubicBezTo>
                <a:cubicBezTo>
                  <a:pt x="1686" y="249"/>
                  <a:pt x="1691" y="249"/>
                  <a:pt x="1695" y="249"/>
                </a:cubicBezTo>
                <a:cubicBezTo>
                  <a:pt x="1697" y="249"/>
                  <a:pt x="1699" y="249"/>
                  <a:pt x="1701" y="249"/>
                </a:cubicBezTo>
                <a:cubicBezTo>
                  <a:pt x="1699" y="251"/>
                  <a:pt x="1695" y="254"/>
                  <a:pt x="1691" y="257"/>
                </a:cubicBezTo>
                <a:cubicBezTo>
                  <a:pt x="1686" y="261"/>
                  <a:pt x="1679" y="265"/>
                  <a:pt x="1675" y="267"/>
                </a:cubicBezTo>
                <a:cubicBezTo>
                  <a:pt x="1674" y="268"/>
                  <a:pt x="1673" y="269"/>
                  <a:pt x="1672" y="269"/>
                </a:cubicBezTo>
                <a:cubicBezTo>
                  <a:pt x="1672" y="269"/>
                  <a:pt x="1672" y="269"/>
                  <a:pt x="1672" y="269"/>
                </a:cubicBezTo>
                <a:moveTo>
                  <a:pt x="1575" y="326"/>
                </a:moveTo>
                <a:cubicBezTo>
                  <a:pt x="1575" y="325"/>
                  <a:pt x="1577" y="322"/>
                  <a:pt x="1578" y="321"/>
                </a:cubicBezTo>
                <a:cubicBezTo>
                  <a:pt x="1579" y="320"/>
                  <a:pt x="1580" y="319"/>
                  <a:pt x="1580" y="319"/>
                </a:cubicBezTo>
                <a:cubicBezTo>
                  <a:pt x="1581" y="322"/>
                  <a:pt x="1582" y="326"/>
                  <a:pt x="1584" y="330"/>
                </a:cubicBezTo>
                <a:cubicBezTo>
                  <a:pt x="1585" y="334"/>
                  <a:pt x="1587" y="338"/>
                  <a:pt x="1587" y="340"/>
                </a:cubicBezTo>
                <a:cubicBezTo>
                  <a:pt x="1587" y="341"/>
                  <a:pt x="1587" y="341"/>
                  <a:pt x="1587" y="341"/>
                </a:cubicBezTo>
                <a:cubicBezTo>
                  <a:pt x="1586" y="342"/>
                  <a:pt x="1586" y="344"/>
                  <a:pt x="1586" y="345"/>
                </a:cubicBezTo>
                <a:cubicBezTo>
                  <a:pt x="1586" y="347"/>
                  <a:pt x="1586" y="350"/>
                  <a:pt x="1588" y="352"/>
                </a:cubicBezTo>
                <a:cubicBezTo>
                  <a:pt x="1589" y="353"/>
                  <a:pt x="1592" y="355"/>
                  <a:pt x="1594" y="355"/>
                </a:cubicBezTo>
                <a:cubicBezTo>
                  <a:pt x="1595" y="355"/>
                  <a:pt x="1595" y="355"/>
                  <a:pt x="1596" y="355"/>
                </a:cubicBezTo>
                <a:cubicBezTo>
                  <a:pt x="1601" y="354"/>
                  <a:pt x="1628" y="347"/>
                  <a:pt x="1628" y="347"/>
                </a:cubicBezTo>
                <a:cubicBezTo>
                  <a:pt x="1629" y="347"/>
                  <a:pt x="1629" y="347"/>
                  <a:pt x="1629" y="347"/>
                </a:cubicBezTo>
                <a:cubicBezTo>
                  <a:pt x="1629" y="346"/>
                  <a:pt x="1638" y="343"/>
                  <a:pt x="1638" y="334"/>
                </a:cubicBezTo>
                <a:cubicBezTo>
                  <a:pt x="1638" y="333"/>
                  <a:pt x="1638" y="332"/>
                  <a:pt x="1638" y="331"/>
                </a:cubicBezTo>
                <a:cubicBezTo>
                  <a:pt x="1638" y="331"/>
                  <a:pt x="1638" y="331"/>
                  <a:pt x="1638" y="331"/>
                </a:cubicBezTo>
                <a:cubicBezTo>
                  <a:pt x="1638" y="329"/>
                  <a:pt x="1639" y="326"/>
                  <a:pt x="1642" y="323"/>
                </a:cubicBezTo>
                <a:cubicBezTo>
                  <a:pt x="1644" y="320"/>
                  <a:pt x="1647" y="317"/>
                  <a:pt x="1649" y="315"/>
                </a:cubicBezTo>
                <a:cubicBezTo>
                  <a:pt x="1650" y="314"/>
                  <a:pt x="1654" y="309"/>
                  <a:pt x="1655" y="302"/>
                </a:cubicBezTo>
                <a:cubicBezTo>
                  <a:pt x="1655" y="299"/>
                  <a:pt x="1652" y="295"/>
                  <a:pt x="1648" y="293"/>
                </a:cubicBezTo>
                <a:cubicBezTo>
                  <a:pt x="1644" y="292"/>
                  <a:pt x="1642" y="291"/>
                  <a:pt x="1640" y="290"/>
                </a:cubicBezTo>
                <a:cubicBezTo>
                  <a:pt x="1639" y="290"/>
                  <a:pt x="1639" y="290"/>
                  <a:pt x="1639" y="290"/>
                </a:cubicBezTo>
                <a:cubicBezTo>
                  <a:pt x="1639" y="289"/>
                  <a:pt x="1639" y="289"/>
                  <a:pt x="1639" y="289"/>
                </a:cubicBezTo>
                <a:cubicBezTo>
                  <a:pt x="1640" y="288"/>
                  <a:pt x="1641" y="286"/>
                  <a:pt x="1643" y="285"/>
                </a:cubicBezTo>
                <a:cubicBezTo>
                  <a:pt x="1647" y="280"/>
                  <a:pt x="1649" y="281"/>
                  <a:pt x="1654" y="280"/>
                </a:cubicBezTo>
                <a:cubicBezTo>
                  <a:pt x="1658" y="279"/>
                  <a:pt x="1663" y="278"/>
                  <a:pt x="1668" y="273"/>
                </a:cubicBezTo>
                <a:cubicBezTo>
                  <a:pt x="1667" y="276"/>
                  <a:pt x="1666" y="279"/>
                  <a:pt x="1666" y="282"/>
                </a:cubicBezTo>
                <a:cubicBezTo>
                  <a:pt x="1666" y="286"/>
                  <a:pt x="1667" y="290"/>
                  <a:pt x="1669" y="293"/>
                </a:cubicBezTo>
                <a:cubicBezTo>
                  <a:pt x="1670" y="294"/>
                  <a:pt x="1672" y="298"/>
                  <a:pt x="1673" y="302"/>
                </a:cubicBezTo>
                <a:cubicBezTo>
                  <a:pt x="1674" y="304"/>
                  <a:pt x="1675" y="305"/>
                  <a:pt x="1676" y="307"/>
                </a:cubicBezTo>
                <a:cubicBezTo>
                  <a:pt x="1678" y="309"/>
                  <a:pt x="1680" y="310"/>
                  <a:pt x="1683" y="310"/>
                </a:cubicBezTo>
                <a:cubicBezTo>
                  <a:pt x="1683" y="310"/>
                  <a:pt x="1684" y="310"/>
                  <a:pt x="1685" y="310"/>
                </a:cubicBezTo>
                <a:cubicBezTo>
                  <a:pt x="1692" y="308"/>
                  <a:pt x="1699" y="303"/>
                  <a:pt x="1704" y="303"/>
                </a:cubicBezTo>
                <a:cubicBezTo>
                  <a:pt x="1704" y="303"/>
                  <a:pt x="1705" y="303"/>
                  <a:pt x="1705" y="303"/>
                </a:cubicBezTo>
                <a:cubicBezTo>
                  <a:pt x="1707" y="303"/>
                  <a:pt x="1708" y="303"/>
                  <a:pt x="1710" y="303"/>
                </a:cubicBezTo>
                <a:cubicBezTo>
                  <a:pt x="1717" y="303"/>
                  <a:pt x="1726" y="302"/>
                  <a:pt x="1728" y="302"/>
                </a:cubicBezTo>
                <a:cubicBezTo>
                  <a:pt x="1729" y="303"/>
                  <a:pt x="1730" y="304"/>
                  <a:pt x="1731" y="306"/>
                </a:cubicBezTo>
                <a:cubicBezTo>
                  <a:pt x="1732" y="307"/>
                  <a:pt x="1733" y="308"/>
                  <a:pt x="1733" y="309"/>
                </a:cubicBezTo>
                <a:cubicBezTo>
                  <a:pt x="1729" y="310"/>
                  <a:pt x="1722" y="309"/>
                  <a:pt x="1710" y="310"/>
                </a:cubicBezTo>
                <a:cubicBezTo>
                  <a:pt x="1704" y="311"/>
                  <a:pt x="1698" y="311"/>
                  <a:pt x="1693" y="311"/>
                </a:cubicBezTo>
                <a:cubicBezTo>
                  <a:pt x="1690" y="311"/>
                  <a:pt x="1688" y="312"/>
                  <a:pt x="1686" y="312"/>
                </a:cubicBezTo>
                <a:cubicBezTo>
                  <a:pt x="1685" y="312"/>
                  <a:pt x="1684" y="313"/>
                  <a:pt x="1683" y="313"/>
                </a:cubicBezTo>
                <a:cubicBezTo>
                  <a:pt x="1682" y="314"/>
                  <a:pt x="1681" y="315"/>
                  <a:pt x="1681" y="317"/>
                </a:cubicBezTo>
                <a:cubicBezTo>
                  <a:pt x="1681" y="319"/>
                  <a:pt x="1682" y="320"/>
                  <a:pt x="1682" y="321"/>
                </a:cubicBezTo>
                <a:cubicBezTo>
                  <a:pt x="1684" y="323"/>
                  <a:pt x="1687" y="324"/>
                  <a:pt x="1690" y="326"/>
                </a:cubicBezTo>
                <a:cubicBezTo>
                  <a:pt x="1690" y="327"/>
                  <a:pt x="1691" y="327"/>
                  <a:pt x="1692" y="328"/>
                </a:cubicBezTo>
                <a:cubicBezTo>
                  <a:pt x="1691" y="328"/>
                  <a:pt x="1691" y="328"/>
                  <a:pt x="1690" y="328"/>
                </a:cubicBezTo>
                <a:cubicBezTo>
                  <a:pt x="1688" y="328"/>
                  <a:pt x="1683" y="326"/>
                  <a:pt x="1677" y="325"/>
                </a:cubicBezTo>
                <a:cubicBezTo>
                  <a:pt x="1677" y="325"/>
                  <a:pt x="1676" y="325"/>
                  <a:pt x="1676" y="325"/>
                </a:cubicBezTo>
                <a:cubicBezTo>
                  <a:pt x="1670" y="325"/>
                  <a:pt x="1667" y="329"/>
                  <a:pt x="1664" y="333"/>
                </a:cubicBezTo>
                <a:cubicBezTo>
                  <a:pt x="1662" y="337"/>
                  <a:pt x="1660" y="342"/>
                  <a:pt x="1659" y="346"/>
                </a:cubicBezTo>
                <a:cubicBezTo>
                  <a:pt x="1659" y="347"/>
                  <a:pt x="1659" y="349"/>
                  <a:pt x="1659" y="351"/>
                </a:cubicBezTo>
                <a:cubicBezTo>
                  <a:pt x="1659" y="353"/>
                  <a:pt x="1659" y="356"/>
                  <a:pt x="1659" y="357"/>
                </a:cubicBezTo>
                <a:cubicBezTo>
                  <a:pt x="1659" y="358"/>
                  <a:pt x="1659" y="358"/>
                  <a:pt x="1659" y="358"/>
                </a:cubicBezTo>
                <a:cubicBezTo>
                  <a:pt x="1658" y="358"/>
                  <a:pt x="1658" y="358"/>
                  <a:pt x="1657" y="358"/>
                </a:cubicBezTo>
                <a:cubicBezTo>
                  <a:pt x="1650" y="355"/>
                  <a:pt x="1644" y="354"/>
                  <a:pt x="1640" y="354"/>
                </a:cubicBezTo>
                <a:cubicBezTo>
                  <a:pt x="1637" y="354"/>
                  <a:pt x="1634" y="354"/>
                  <a:pt x="1632" y="355"/>
                </a:cubicBezTo>
                <a:cubicBezTo>
                  <a:pt x="1630" y="357"/>
                  <a:pt x="1621" y="360"/>
                  <a:pt x="1614" y="363"/>
                </a:cubicBezTo>
                <a:cubicBezTo>
                  <a:pt x="1613" y="363"/>
                  <a:pt x="1613" y="363"/>
                  <a:pt x="1613" y="363"/>
                </a:cubicBezTo>
                <a:cubicBezTo>
                  <a:pt x="1612" y="363"/>
                  <a:pt x="1609" y="358"/>
                  <a:pt x="1602" y="358"/>
                </a:cubicBezTo>
                <a:cubicBezTo>
                  <a:pt x="1602" y="358"/>
                  <a:pt x="1602" y="358"/>
                  <a:pt x="1602" y="358"/>
                </a:cubicBezTo>
                <a:cubicBezTo>
                  <a:pt x="1592" y="358"/>
                  <a:pt x="1592" y="358"/>
                  <a:pt x="1592" y="358"/>
                </a:cubicBezTo>
                <a:cubicBezTo>
                  <a:pt x="1592" y="358"/>
                  <a:pt x="1592" y="358"/>
                  <a:pt x="1592" y="358"/>
                </a:cubicBezTo>
                <a:cubicBezTo>
                  <a:pt x="1588" y="359"/>
                  <a:pt x="1588" y="359"/>
                  <a:pt x="1588" y="359"/>
                </a:cubicBezTo>
                <a:cubicBezTo>
                  <a:pt x="1586" y="358"/>
                  <a:pt x="1584" y="355"/>
                  <a:pt x="1584" y="351"/>
                </a:cubicBezTo>
                <a:cubicBezTo>
                  <a:pt x="1584" y="351"/>
                  <a:pt x="1584" y="350"/>
                  <a:pt x="1584" y="350"/>
                </a:cubicBezTo>
                <a:cubicBezTo>
                  <a:pt x="1584" y="347"/>
                  <a:pt x="1585" y="343"/>
                  <a:pt x="1585" y="339"/>
                </a:cubicBezTo>
                <a:cubicBezTo>
                  <a:pt x="1585" y="337"/>
                  <a:pt x="1584" y="334"/>
                  <a:pt x="1581" y="332"/>
                </a:cubicBezTo>
                <a:cubicBezTo>
                  <a:pt x="1579" y="331"/>
                  <a:pt x="1578" y="331"/>
                  <a:pt x="1576" y="331"/>
                </a:cubicBezTo>
                <a:cubicBezTo>
                  <a:pt x="1574" y="331"/>
                  <a:pt x="1572" y="331"/>
                  <a:pt x="1570" y="332"/>
                </a:cubicBezTo>
                <a:cubicBezTo>
                  <a:pt x="1572" y="331"/>
                  <a:pt x="1575" y="329"/>
                  <a:pt x="1575" y="326"/>
                </a:cubicBezTo>
                <a:moveTo>
                  <a:pt x="1649" y="502"/>
                </a:moveTo>
                <a:cubicBezTo>
                  <a:pt x="1648" y="502"/>
                  <a:pt x="1635" y="491"/>
                  <a:pt x="1629" y="488"/>
                </a:cubicBezTo>
                <a:cubicBezTo>
                  <a:pt x="1624" y="486"/>
                  <a:pt x="1616" y="481"/>
                  <a:pt x="1612" y="473"/>
                </a:cubicBezTo>
                <a:cubicBezTo>
                  <a:pt x="1610" y="468"/>
                  <a:pt x="1605" y="465"/>
                  <a:pt x="1603" y="463"/>
                </a:cubicBezTo>
                <a:cubicBezTo>
                  <a:pt x="1599" y="460"/>
                  <a:pt x="1598" y="459"/>
                  <a:pt x="1598" y="457"/>
                </a:cubicBezTo>
                <a:cubicBezTo>
                  <a:pt x="1598" y="457"/>
                  <a:pt x="1598" y="457"/>
                  <a:pt x="1598" y="457"/>
                </a:cubicBezTo>
                <a:cubicBezTo>
                  <a:pt x="1598" y="456"/>
                  <a:pt x="1598" y="456"/>
                  <a:pt x="1598" y="455"/>
                </a:cubicBezTo>
                <a:cubicBezTo>
                  <a:pt x="1599" y="455"/>
                  <a:pt x="1599" y="455"/>
                  <a:pt x="1599" y="455"/>
                </a:cubicBezTo>
                <a:cubicBezTo>
                  <a:pt x="1600" y="455"/>
                  <a:pt x="1605" y="458"/>
                  <a:pt x="1608" y="462"/>
                </a:cubicBezTo>
                <a:cubicBezTo>
                  <a:pt x="1615" y="470"/>
                  <a:pt x="1629" y="479"/>
                  <a:pt x="1633" y="484"/>
                </a:cubicBezTo>
                <a:cubicBezTo>
                  <a:pt x="1640" y="491"/>
                  <a:pt x="1647" y="494"/>
                  <a:pt x="1648" y="499"/>
                </a:cubicBezTo>
                <a:cubicBezTo>
                  <a:pt x="1648" y="500"/>
                  <a:pt x="1648" y="501"/>
                  <a:pt x="1649" y="502"/>
                </a:cubicBezTo>
                <a:moveTo>
                  <a:pt x="1501" y="403"/>
                </a:moveTo>
                <a:cubicBezTo>
                  <a:pt x="1501" y="403"/>
                  <a:pt x="1501" y="403"/>
                  <a:pt x="1501" y="403"/>
                </a:cubicBezTo>
                <a:cubicBezTo>
                  <a:pt x="1500" y="404"/>
                  <a:pt x="1500" y="405"/>
                  <a:pt x="1498" y="405"/>
                </a:cubicBezTo>
                <a:cubicBezTo>
                  <a:pt x="1498" y="405"/>
                  <a:pt x="1497" y="405"/>
                  <a:pt x="1497" y="405"/>
                </a:cubicBezTo>
                <a:cubicBezTo>
                  <a:pt x="1498" y="405"/>
                  <a:pt x="1500" y="404"/>
                  <a:pt x="1501" y="403"/>
                </a:cubicBezTo>
                <a:moveTo>
                  <a:pt x="1771" y="929"/>
                </a:moveTo>
                <a:cubicBezTo>
                  <a:pt x="1770" y="931"/>
                  <a:pt x="1768" y="933"/>
                  <a:pt x="1767" y="935"/>
                </a:cubicBezTo>
                <a:cubicBezTo>
                  <a:pt x="1766" y="935"/>
                  <a:pt x="1766" y="936"/>
                  <a:pt x="1765" y="936"/>
                </a:cubicBezTo>
                <a:cubicBezTo>
                  <a:pt x="1765" y="936"/>
                  <a:pt x="1765" y="936"/>
                  <a:pt x="1765" y="936"/>
                </a:cubicBezTo>
                <a:cubicBezTo>
                  <a:pt x="1765" y="936"/>
                  <a:pt x="1765" y="935"/>
                  <a:pt x="1764" y="934"/>
                </a:cubicBezTo>
                <a:cubicBezTo>
                  <a:pt x="1764" y="932"/>
                  <a:pt x="1764" y="930"/>
                  <a:pt x="1764" y="928"/>
                </a:cubicBezTo>
                <a:cubicBezTo>
                  <a:pt x="1764" y="923"/>
                  <a:pt x="1765" y="917"/>
                  <a:pt x="1766" y="916"/>
                </a:cubicBezTo>
                <a:cubicBezTo>
                  <a:pt x="1766" y="915"/>
                  <a:pt x="1766" y="915"/>
                  <a:pt x="1766" y="915"/>
                </a:cubicBezTo>
                <a:cubicBezTo>
                  <a:pt x="1767" y="915"/>
                  <a:pt x="1770" y="914"/>
                  <a:pt x="1772" y="914"/>
                </a:cubicBezTo>
                <a:cubicBezTo>
                  <a:pt x="1772" y="914"/>
                  <a:pt x="1772" y="914"/>
                  <a:pt x="1772" y="914"/>
                </a:cubicBezTo>
                <a:cubicBezTo>
                  <a:pt x="1774" y="914"/>
                  <a:pt x="1775" y="914"/>
                  <a:pt x="1775" y="914"/>
                </a:cubicBezTo>
                <a:cubicBezTo>
                  <a:pt x="1776" y="914"/>
                  <a:pt x="1776" y="914"/>
                  <a:pt x="1776" y="914"/>
                </a:cubicBezTo>
                <a:cubicBezTo>
                  <a:pt x="1776" y="915"/>
                  <a:pt x="1776" y="915"/>
                  <a:pt x="1776" y="916"/>
                </a:cubicBezTo>
                <a:cubicBezTo>
                  <a:pt x="1776" y="919"/>
                  <a:pt x="1774" y="925"/>
                  <a:pt x="1771" y="929"/>
                </a:cubicBezTo>
                <a:moveTo>
                  <a:pt x="1774" y="595"/>
                </a:moveTo>
                <a:cubicBezTo>
                  <a:pt x="1774" y="596"/>
                  <a:pt x="1773" y="596"/>
                  <a:pt x="1773" y="596"/>
                </a:cubicBezTo>
                <a:cubicBezTo>
                  <a:pt x="1773" y="596"/>
                  <a:pt x="1773" y="596"/>
                  <a:pt x="1772" y="596"/>
                </a:cubicBezTo>
                <a:cubicBezTo>
                  <a:pt x="1769" y="596"/>
                  <a:pt x="1767" y="596"/>
                  <a:pt x="1764" y="597"/>
                </a:cubicBezTo>
                <a:cubicBezTo>
                  <a:pt x="1762" y="594"/>
                  <a:pt x="1759" y="591"/>
                  <a:pt x="1755" y="591"/>
                </a:cubicBezTo>
                <a:cubicBezTo>
                  <a:pt x="1754" y="591"/>
                  <a:pt x="1753" y="591"/>
                  <a:pt x="1752" y="591"/>
                </a:cubicBezTo>
                <a:cubicBezTo>
                  <a:pt x="1748" y="593"/>
                  <a:pt x="1742" y="593"/>
                  <a:pt x="1737" y="595"/>
                </a:cubicBezTo>
                <a:cubicBezTo>
                  <a:pt x="1737" y="595"/>
                  <a:pt x="1737" y="595"/>
                  <a:pt x="1737" y="594"/>
                </a:cubicBezTo>
                <a:cubicBezTo>
                  <a:pt x="1737" y="593"/>
                  <a:pt x="1737" y="592"/>
                  <a:pt x="1736" y="591"/>
                </a:cubicBezTo>
                <a:cubicBezTo>
                  <a:pt x="1734" y="588"/>
                  <a:pt x="1731" y="588"/>
                  <a:pt x="1728" y="587"/>
                </a:cubicBezTo>
                <a:cubicBezTo>
                  <a:pt x="1725" y="587"/>
                  <a:pt x="1722" y="587"/>
                  <a:pt x="1718" y="587"/>
                </a:cubicBezTo>
                <a:cubicBezTo>
                  <a:pt x="1713" y="587"/>
                  <a:pt x="1707" y="587"/>
                  <a:pt x="1703" y="587"/>
                </a:cubicBezTo>
                <a:cubicBezTo>
                  <a:pt x="1696" y="587"/>
                  <a:pt x="1688" y="581"/>
                  <a:pt x="1680" y="578"/>
                </a:cubicBezTo>
                <a:cubicBezTo>
                  <a:pt x="1679" y="578"/>
                  <a:pt x="1678" y="578"/>
                  <a:pt x="1677" y="578"/>
                </a:cubicBezTo>
                <a:cubicBezTo>
                  <a:pt x="1672" y="578"/>
                  <a:pt x="1668" y="581"/>
                  <a:pt x="1663" y="585"/>
                </a:cubicBezTo>
                <a:cubicBezTo>
                  <a:pt x="1659" y="588"/>
                  <a:pt x="1655" y="593"/>
                  <a:pt x="1652" y="597"/>
                </a:cubicBezTo>
                <a:cubicBezTo>
                  <a:pt x="1649" y="600"/>
                  <a:pt x="1648" y="600"/>
                  <a:pt x="1647" y="600"/>
                </a:cubicBezTo>
                <a:cubicBezTo>
                  <a:pt x="1645" y="600"/>
                  <a:pt x="1641" y="598"/>
                  <a:pt x="1636" y="598"/>
                </a:cubicBezTo>
                <a:cubicBezTo>
                  <a:pt x="1635" y="598"/>
                  <a:pt x="1630" y="596"/>
                  <a:pt x="1627" y="593"/>
                </a:cubicBezTo>
                <a:cubicBezTo>
                  <a:pt x="1623" y="591"/>
                  <a:pt x="1620" y="588"/>
                  <a:pt x="1620" y="588"/>
                </a:cubicBezTo>
                <a:cubicBezTo>
                  <a:pt x="1619" y="587"/>
                  <a:pt x="1619" y="587"/>
                  <a:pt x="1619" y="587"/>
                </a:cubicBezTo>
                <a:cubicBezTo>
                  <a:pt x="1619" y="587"/>
                  <a:pt x="1616" y="586"/>
                  <a:pt x="1612" y="584"/>
                </a:cubicBezTo>
                <a:cubicBezTo>
                  <a:pt x="1608" y="583"/>
                  <a:pt x="1604" y="581"/>
                  <a:pt x="1600" y="581"/>
                </a:cubicBezTo>
                <a:cubicBezTo>
                  <a:pt x="1600" y="581"/>
                  <a:pt x="1599" y="581"/>
                  <a:pt x="1598" y="580"/>
                </a:cubicBezTo>
                <a:cubicBezTo>
                  <a:pt x="1596" y="578"/>
                  <a:pt x="1593" y="576"/>
                  <a:pt x="1590" y="574"/>
                </a:cubicBezTo>
                <a:cubicBezTo>
                  <a:pt x="1589" y="573"/>
                  <a:pt x="1588" y="572"/>
                  <a:pt x="1587" y="571"/>
                </a:cubicBezTo>
                <a:cubicBezTo>
                  <a:pt x="1585" y="571"/>
                  <a:pt x="1585" y="570"/>
                  <a:pt x="1583" y="570"/>
                </a:cubicBezTo>
                <a:cubicBezTo>
                  <a:pt x="1582" y="570"/>
                  <a:pt x="1581" y="569"/>
                  <a:pt x="1580" y="568"/>
                </a:cubicBezTo>
                <a:cubicBezTo>
                  <a:pt x="1579" y="567"/>
                  <a:pt x="1579" y="566"/>
                  <a:pt x="1579" y="566"/>
                </a:cubicBezTo>
                <a:cubicBezTo>
                  <a:pt x="1579" y="565"/>
                  <a:pt x="1579" y="565"/>
                  <a:pt x="1579" y="565"/>
                </a:cubicBezTo>
                <a:cubicBezTo>
                  <a:pt x="1580" y="565"/>
                  <a:pt x="1581" y="565"/>
                  <a:pt x="1583" y="565"/>
                </a:cubicBezTo>
                <a:cubicBezTo>
                  <a:pt x="1584" y="564"/>
                  <a:pt x="1586" y="564"/>
                  <a:pt x="1587" y="563"/>
                </a:cubicBezTo>
                <a:cubicBezTo>
                  <a:pt x="1589" y="561"/>
                  <a:pt x="1589" y="559"/>
                  <a:pt x="1589" y="558"/>
                </a:cubicBezTo>
                <a:cubicBezTo>
                  <a:pt x="1589" y="555"/>
                  <a:pt x="1588" y="551"/>
                  <a:pt x="1587" y="546"/>
                </a:cubicBezTo>
                <a:cubicBezTo>
                  <a:pt x="1583" y="533"/>
                  <a:pt x="1575" y="528"/>
                  <a:pt x="1568" y="529"/>
                </a:cubicBezTo>
                <a:cubicBezTo>
                  <a:pt x="1564" y="529"/>
                  <a:pt x="1560" y="530"/>
                  <a:pt x="1558" y="531"/>
                </a:cubicBezTo>
                <a:cubicBezTo>
                  <a:pt x="1558" y="531"/>
                  <a:pt x="1557" y="531"/>
                  <a:pt x="1557" y="531"/>
                </a:cubicBezTo>
                <a:cubicBezTo>
                  <a:pt x="1553" y="532"/>
                  <a:pt x="1541" y="533"/>
                  <a:pt x="1531" y="533"/>
                </a:cubicBezTo>
                <a:cubicBezTo>
                  <a:pt x="1523" y="533"/>
                  <a:pt x="1517" y="533"/>
                  <a:pt x="1515" y="533"/>
                </a:cubicBezTo>
                <a:cubicBezTo>
                  <a:pt x="1513" y="533"/>
                  <a:pt x="1512" y="533"/>
                  <a:pt x="1509" y="534"/>
                </a:cubicBezTo>
                <a:cubicBezTo>
                  <a:pt x="1501" y="537"/>
                  <a:pt x="1489" y="542"/>
                  <a:pt x="1483" y="545"/>
                </a:cubicBezTo>
                <a:cubicBezTo>
                  <a:pt x="1477" y="548"/>
                  <a:pt x="1467" y="552"/>
                  <a:pt x="1463" y="554"/>
                </a:cubicBezTo>
                <a:cubicBezTo>
                  <a:pt x="1462" y="554"/>
                  <a:pt x="1462" y="554"/>
                  <a:pt x="1462" y="554"/>
                </a:cubicBezTo>
                <a:cubicBezTo>
                  <a:pt x="1460" y="554"/>
                  <a:pt x="1454" y="553"/>
                  <a:pt x="1448" y="553"/>
                </a:cubicBezTo>
                <a:cubicBezTo>
                  <a:pt x="1449" y="552"/>
                  <a:pt x="1449" y="550"/>
                  <a:pt x="1450" y="549"/>
                </a:cubicBezTo>
                <a:cubicBezTo>
                  <a:pt x="1451" y="548"/>
                  <a:pt x="1451" y="547"/>
                  <a:pt x="1451" y="546"/>
                </a:cubicBezTo>
                <a:cubicBezTo>
                  <a:pt x="1453" y="547"/>
                  <a:pt x="1454" y="547"/>
                  <a:pt x="1456" y="547"/>
                </a:cubicBezTo>
                <a:cubicBezTo>
                  <a:pt x="1461" y="547"/>
                  <a:pt x="1467" y="545"/>
                  <a:pt x="1471" y="544"/>
                </a:cubicBezTo>
                <a:cubicBezTo>
                  <a:pt x="1476" y="544"/>
                  <a:pt x="1479" y="540"/>
                  <a:pt x="1482" y="538"/>
                </a:cubicBezTo>
                <a:cubicBezTo>
                  <a:pt x="1484" y="535"/>
                  <a:pt x="1487" y="532"/>
                  <a:pt x="1489" y="530"/>
                </a:cubicBezTo>
                <a:cubicBezTo>
                  <a:pt x="1491" y="529"/>
                  <a:pt x="1492" y="528"/>
                  <a:pt x="1493" y="527"/>
                </a:cubicBezTo>
                <a:cubicBezTo>
                  <a:pt x="1494" y="526"/>
                  <a:pt x="1495" y="525"/>
                  <a:pt x="1495" y="523"/>
                </a:cubicBezTo>
                <a:cubicBezTo>
                  <a:pt x="1495" y="521"/>
                  <a:pt x="1494" y="520"/>
                  <a:pt x="1493" y="519"/>
                </a:cubicBezTo>
                <a:cubicBezTo>
                  <a:pt x="1493" y="518"/>
                  <a:pt x="1492" y="517"/>
                  <a:pt x="1492" y="516"/>
                </a:cubicBezTo>
                <a:cubicBezTo>
                  <a:pt x="1491" y="516"/>
                  <a:pt x="1491" y="516"/>
                  <a:pt x="1491" y="516"/>
                </a:cubicBezTo>
                <a:cubicBezTo>
                  <a:pt x="1491" y="515"/>
                  <a:pt x="1492" y="513"/>
                  <a:pt x="1495" y="511"/>
                </a:cubicBezTo>
                <a:cubicBezTo>
                  <a:pt x="1497" y="508"/>
                  <a:pt x="1500" y="506"/>
                  <a:pt x="1502" y="503"/>
                </a:cubicBezTo>
                <a:cubicBezTo>
                  <a:pt x="1504" y="501"/>
                  <a:pt x="1506" y="501"/>
                  <a:pt x="1509" y="500"/>
                </a:cubicBezTo>
                <a:cubicBezTo>
                  <a:pt x="1511" y="500"/>
                  <a:pt x="1513" y="500"/>
                  <a:pt x="1515" y="499"/>
                </a:cubicBezTo>
                <a:cubicBezTo>
                  <a:pt x="1517" y="498"/>
                  <a:pt x="1519" y="496"/>
                  <a:pt x="1520" y="493"/>
                </a:cubicBezTo>
                <a:cubicBezTo>
                  <a:pt x="1521" y="490"/>
                  <a:pt x="1522" y="485"/>
                  <a:pt x="1523" y="482"/>
                </a:cubicBezTo>
                <a:cubicBezTo>
                  <a:pt x="1523" y="480"/>
                  <a:pt x="1524" y="479"/>
                  <a:pt x="1524" y="478"/>
                </a:cubicBezTo>
                <a:cubicBezTo>
                  <a:pt x="1524" y="478"/>
                  <a:pt x="1524" y="478"/>
                  <a:pt x="1524" y="478"/>
                </a:cubicBezTo>
                <a:cubicBezTo>
                  <a:pt x="1529" y="479"/>
                  <a:pt x="1537" y="483"/>
                  <a:pt x="1543" y="483"/>
                </a:cubicBezTo>
                <a:cubicBezTo>
                  <a:pt x="1548" y="483"/>
                  <a:pt x="1552" y="480"/>
                  <a:pt x="1556" y="478"/>
                </a:cubicBezTo>
                <a:cubicBezTo>
                  <a:pt x="1560" y="475"/>
                  <a:pt x="1563" y="472"/>
                  <a:pt x="1564" y="472"/>
                </a:cubicBezTo>
                <a:cubicBezTo>
                  <a:pt x="1564" y="471"/>
                  <a:pt x="1564" y="471"/>
                  <a:pt x="1564" y="471"/>
                </a:cubicBezTo>
                <a:cubicBezTo>
                  <a:pt x="1564" y="472"/>
                  <a:pt x="1564" y="472"/>
                  <a:pt x="1564" y="472"/>
                </a:cubicBezTo>
                <a:cubicBezTo>
                  <a:pt x="1564" y="471"/>
                  <a:pt x="1565" y="471"/>
                  <a:pt x="1566" y="471"/>
                </a:cubicBezTo>
                <a:cubicBezTo>
                  <a:pt x="1568" y="471"/>
                  <a:pt x="1570" y="472"/>
                  <a:pt x="1571" y="473"/>
                </a:cubicBezTo>
                <a:cubicBezTo>
                  <a:pt x="1572" y="473"/>
                  <a:pt x="1573" y="474"/>
                  <a:pt x="1574" y="476"/>
                </a:cubicBezTo>
                <a:cubicBezTo>
                  <a:pt x="1575" y="481"/>
                  <a:pt x="1579" y="486"/>
                  <a:pt x="1582" y="490"/>
                </a:cubicBezTo>
                <a:cubicBezTo>
                  <a:pt x="1586" y="493"/>
                  <a:pt x="1590" y="496"/>
                  <a:pt x="1592" y="497"/>
                </a:cubicBezTo>
                <a:cubicBezTo>
                  <a:pt x="1594" y="499"/>
                  <a:pt x="1599" y="501"/>
                  <a:pt x="1605" y="503"/>
                </a:cubicBezTo>
                <a:cubicBezTo>
                  <a:pt x="1607" y="504"/>
                  <a:pt x="1610" y="505"/>
                  <a:pt x="1612" y="506"/>
                </a:cubicBezTo>
                <a:cubicBezTo>
                  <a:pt x="1614" y="507"/>
                  <a:pt x="1616" y="508"/>
                  <a:pt x="1616" y="508"/>
                </a:cubicBezTo>
                <a:cubicBezTo>
                  <a:pt x="1618" y="510"/>
                  <a:pt x="1622" y="517"/>
                  <a:pt x="1623" y="523"/>
                </a:cubicBezTo>
                <a:cubicBezTo>
                  <a:pt x="1624" y="528"/>
                  <a:pt x="1626" y="531"/>
                  <a:pt x="1631" y="532"/>
                </a:cubicBezTo>
                <a:cubicBezTo>
                  <a:pt x="1635" y="531"/>
                  <a:pt x="1638" y="528"/>
                  <a:pt x="1638" y="524"/>
                </a:cubicBezTo>
                <a:cubicBezTo>
                  <a:pt x="1638" y="523"/>
                  <a:pt x="1638" y="523"/>
                  <a:pt x="1638" y="522"/>
                </a:cubicBezTo>
                <a:cubicBezTo>
                  <a:pt x="1638" y="518"/>
                  <a:pt x="1637" y="514"/>
                  <a:pt x="1637" y="511"/>
                </a:cubicBezTo>
                <a:cubicBezTo>
                  <a:pt x="1638" y="511"/>
                  <a:pt x="1638" y="511"/>
                  <a:pt x="1638" y="511"/>
                </a:cubicBezTo>
                <a:cubicBezTo>
                  <a:pt x="1643" y="511"/>
                  <a:pt x="1648" y="509"/>
                  <a:pt x="1648" y="509"/>
                </a:cubicBezTo>
                <a:cubicBezTo>
                  <a:pt x="1649" y="508"/>
                  <a:pt x="1650" y="507"/>
                  <a:pt x="1650" y="506"/>
                </a:cubicBezTo>
                <a:cubicBezTo>
                  <a:pt x="1650" y="506"/>
                  <a:pt x="1650" y="506"/>
                  <a:pt x="1650" y="506"/>
                </a:cubicBezTo>
                <a:cubicBezTo>
                  <a:pt x="1653" y="512"/>
                  <a:pt x="1657" y="518"/>
                  <a:pt x="1659" y="520"/>
                </a:cubicBezTo>
                <a:cubicBezTo>
                  <a:pt x="1660" y="521"/>
                  <a:pt x="1662" y="527"/>
                  <a:pt x="1664" y="533"/>
                </a:cubicBezTo>
                <a:cubicBezTo>
                  <a:pt x="1667" y="538"/>
                  <a:pt x="1669" y="544"/>
                  <a:pt x="1670" y="547"/>
                </a:cubicBezTo>
                <a:cubicBezTo>
                  <a:pt x="1671" y="549"/>
                  <a:pt x="1674" y="551"/>
                  <a:pt x="1676" y="550"/>
                </a:cubicBezTo>
                <a:cubicBezTo>
                  <a:pt x="1682" y="550"/>
                  <a:pt x="1686" y="546"/>
                  <a:pt x="1689" y="543"/>
                </a:cubicBezTo>
                <a:cubicBezTo>
                  <a:pt x="1690" y="542"/>
                  <a:pt x="1693" y="541"/>
                  <a:pt x="1696" y="539"/>
                </a:cubicBezTo>
                <a:cubicBezTo>
                  <a:pt x="1698" y="537"/>
                  <a:pt x="1701" y="534"/>
                  <a:pt x="1701" y="529"/>
                </a:cubicBezTo>
                <a:cubicBezTo>
                  <a:pt x="1701" y="529"/>
                  <a:pt x="1701" y="528"/>
                  <a:pt x="1701" y="528"/>
                </a:cubicBezTo>
                <a:cubicBezTo>
                  <a:pt x="1701" y="523"/>
                  <a:pt x="1698" y="519"/>
                  <a:pt x="1695" y="517"/>
                </a:cubicBezTo>
                <a:cubicBezTo>
                  <a:pt x="1694" y="515"/>
                  <a:pt x="1692" y="514"/>
                  <a:pt x="1691" y="513"/>
                </a:cubicBezTo>
                <a:cubicBezTo>
                  <a:pt x="1692" y="513"/>
                  <a:pt x="1692" y="512"/>
                  <a:pt x="1693" y="512"/>
                </a:cubicBezTo>
                <a:cubicBezTo>
                  <a:pt x="1695" y="511"/>
                  <a:pt x="1697" y="510"/>
                  <a:pt x="1699" y="508"/>
                </a:cubicBezTo>
                <a:cubicBezTo>
                  <a:pt x="1701" y="506"/>
                  <a:pt x="1705" y="503"/>
                  <a:pt x="1706" y="503"/>
                </a:cubicBezTo>
                <a:cubicBezTo>
                  <a:pt x="1706" y="503"/>
                  <a:pt x="1706" y="503"/>
                  <a:pt x="1706" y="503"/>
                </a:cubicBezTo>
                <a:cubicBezTo>
                  <a:pt x="1707" y="504"/>
                  <a:pt x="1708" y="510"/>
                  <a:pt x="1708" y="516"/>
                </a:cubicBezTo>
                <a:cubicBezTo>
                  <a:pt x="1708" y="520"/>
                  <a:pt x="1708" y="523"/>
                  <a:pt x="1708" y="525"/>
                </a:cubicBezTo>
                <a:cubicBezTo>
                  <a:pt x="1708" y="528"/>
                  <a:pt x="1708" y="530"/>
                  <a:pt x="1709" y="532"/>
                </a:cubicBezTo>
                <a:cubicBezTo>
                  <a:pt x="1710" y="534"/>
                  <a:pt x="1712" y="535"/>
                  <a:pt x="1714" y="536"/>
                </a:cubicBezTo>
                <a:cubicBezTo>
                  <a:pt x="1716" y="538"/>
                  <a:pt x="1720" y="540"/>
                  <a:pt x="1723" y="541"/>
                </a:cubicBezTo>
                <a:cubicBezTo>
                  <a:pt x="1726" y="543"/>
                  <a:pt x="1728" y="545"/>
                  <a:pt x="1728" y="545"/>
                </a:cubicBezTo>
                <a:cubicBezTo>
                  <a:pt x="1732" y="550"/>
                  <a:pt x="1739" y="551"/>
                  <a:pt x="1744" y="552"/>
                </a:cubicBezTo>
                <a:cubicBezTo>
                  <a:pt x="1746" y="552"/>
                  <a:pt x="1749" y="552"/>
                  <a:pt x="1751" y="550"/>
                </a:cubicBezTo>
                <a:cubicBezTo>
                  <a:pt x="1751" y="550"/>
                  <a:pt x="1751" y="550"/>
                  <a:pt x="1751" y="550"/>
                </a:cubicBezTo>
                <a:cubicBezTo>
                  <a:pt x="1754" y="550"/>
                  <a:pt x="1762" y="552"/>
                  <a:pt x="1764" y="553"/>
                </a:cubicBezTo>
                <a:cubicBezTo>
                  <a:pt x="1765" y="553"/>
                  <a:pt x="1766" y="553"/>
                  <a:pt x="1767" y="553"/>
                </a:cubicBezTo>
                <a:cubicBezTo>
                  <a:pt x="1771" y="553"/>
                  <a:pt x="1778" y="551"/>
                  <a:pt x="1783" y="549"/>
                </a:cubicBezTo>
                <a:cubicBezTo>
                  <a:pt x="1786" y="549"/>
                  <a:pt x="1788" y="548"/>
                  <a:pt x="1789" y="547"/>
                </a:cubicBezTo>
                <a:cubicBezTo>
                  <a:pt x="1789" y="547"/>
                  <a:pt x="1789" y="548"/>
                  <a:pt x="1789" y="548"/>
                </a:cubicBezTo>
                <a:cubicBezTo>
                  <a:pt x="1789" y="549"/>
                  <a:pt x="1789" y="549"/>
                  <a:pt x="1789" y="550"/>
                </a:cubicBezTo>
                <a:cubicBezTo>
                  <a:pt x="1789" y="561"/>
                  <a:pt x="1786" y="578"/>
                  <a:pt x="1780" y="585"/>
                </a:cubicBezTo>
                <a:cubicBezTo>
                  <a:pt x="1776" y="589"/>
                  <a:pt x="1775" y="593"/>
                  <a:pt x="1774" y="595"/>
                </a:cubicBezTo>
                <a:moveTo>
                  <a:pt x="1847" y="771"/>
                </a:moveTo>
                <a:cubicBezTo>
                  <a:pt x="1845" y="768"/>
                  <a:pt x="1845" y="767"/>
                  <a:pt x="1842" y="766"/>
                </a:cubicBezTo>
                <a:cubicBezTo>
                  <a:pt x="1842" y="766"/>
                  <a:pt x="1842" y="766"/>
                  <a:pt x="1842" y="766"/>
                </a:cubicBezTo>
                <a:cubicBezTo>
                  <a:pt x="1841" y="765"/>
                  <a:pt x="1838" y="763"/>
                  <a:pt x="1836" y="759"/>
                </a:cubicBezTo>
                <a:cubicBezTo>
                  <a:pt x="1833" y="755"/>
                  <a:pt x="1831" y="751"/>
                  <a:pt x="1829" y="746"/>
                </a:cubicBezTo>
                <a:cubicBezTo>
                  <a:pt x="1825" y="736"/>
                  <a:pt x="1820" y="723"/>
                  <a:pt x="1814" y="714"/>
                </a:cubicBezTo>
                <a:cubicBezTo>
                  <a:pt x="1809" y="708"/>
                  <a:pt x="1805" y="690"/>
                  <a:pt x="1799" y="677"/>
                </a:cubicBezTo>
                <a:cubicBezTo>
                  <a:pt x="1794" y="665"/>
                  <a:pt x="1789" y="650"/>
                  <a:pt x="1784" y="638"/>
                </a:cubicBezTo>
                <a:cubicBezTo>
                  <a:pt x="1783" y="637"/>
                  <a:pt x="1782" y="635"/>
                  <a:pt x="1782" y="634"/>
                </a:cubicBezTo>
                <a:cubicBezTo>
                  <a:pt x="1785" y="633"/>
                  <a:pt x="1788" y="632"/>
                  <a:pt x="1790" y="632"/>
                </a:cubicBezTo>
                <a:cubicBezTo>
                  <a:pt x="1790" y="633"/>
                  <a:pt x="1790" y="633"/>
                  <a:pt x="1790" y="633"/>
                </a:cubicBezTo>
                <a:cubicBezTo>
                  <a:pt x="1792" y="640"/>
                  <a:pt x="1800" y="652"/>
                  <a:pt x="1801" y="660"/>
                </a:cubicBezTo>
                <a:cubicBezTo>
                  <a:pt x="1802" y="666"/>
                  <a:pt x="1806" y="669"/>
                  <a:pt x="1808" y="671"/>
                </a:cubicBezTo>
                <a:cubicBezTo>
                  <a:pt x="1810" y="672"/>
                  <a:pt x="1811" y="672"/>
                  <a:pt x="1811" y="675"/>
                </a:cubicBezTo>
                <a:cubicBezTo>
                  <a:pt x="1811" y="680"/>
                  <a:pt x="1813" y="687"/>
                  <a:pt x="1816" y="694"/>
                </a:cubicBezTo>
                <a:cubicBezTo>
                  <a:pt x="1817" y="697"/>
                  <a:pt x="1818" y="700"/>
                  <a:pt x="1819" y="703"/>
                </a:cubicBezTo>
                <a:cubicBezTo>
                  <a:pt x="1821" y="705"/>
                  <a:pt x="1821" y="707"/>
                  <a:pt x="1823" y="709"/>
                </a:cubicBezTo>
                <a:cubicBezTo>
                  <a:pt x="1824" y="710"/>
                  <a:pt x="1828" y="714"/>
                  <a:pt x="1832" y="718"/>
                </a:cubicBezTo>
                <a:cubicBezTo>
                  <a:pt x="1836" y="723"/>
                  <a:pt x="1840" y="728"/>
                  <a:pt x="1840" y="729"/>
                </a:cubicBezTo>
                <a:cubicBezTo>
                  <a:pt x="1842" y="734"/>
                  <a:pt x="1845" y="741"/>
                  <a:pt x="1847" y="753"/>
                </a:cubicBezTo>
                <a:cubicBezTo>
                  <a:pt x="1848" y="760"/>
                  <a:pt x="1849" y="767"/>
                  <a:pt x="1851" y="774"/>
                </a:cubicBezTo>
                <a:cubicBezTo>
                  <a:pt x="1851" y="775"/>
                  <a:pt x="1851" y="776"/>
                  <a:pt x="1852" y="777"/>
                </a:cubicBezTo>
                <a:cubicBezTo>
                  <a:pt x="1850" y="774"/>
                  <a:pt x="1849" y="772"/>
                  <a:pt x="1847" y="771"/>
                </a:cubicBezTo>
                <a:moveTo>
                  <a:pt x="1915" y="470"/>
                </a:moveTo>
                <a:cubicBezTo>
                  <a:pt x="1916" y="472"/>
                  <a:pt x="1918" y="473"/>
                  <a:pt x="1919" y="473"/>
                </a:cubicBezTo>
                <a:cubicBezTo>
                  <a:pt x="1921" y="473"/>
                  <a:pt x="1922" y="473"/>
                  <a:pt x="1922" y="473"/>
                </a:cubicBezTo>
                <a:cubicBezTo>
                  <a:pt x="1922" y="473"/>
                  <a:pt x="1922" y="473"/>
                  <a:pt x="1922" y="473"/>
                </a:cubicBezTo>
                <a:cubicBezTo>
                  <a:pt x="1926" y="475"/>
                  <a:pt x="1927" y="480"/>
                  <a:pt x="1930" y="486"/>
                </a:cubicBezTo>
                <a:cubicBezTo>
                  <a:pt x="1932" y="489"/>
                  <a:pt x="1936" y="491"/>
                  <a:pt x="1938" y="492"/>
                </a:cubicBezTo>
                <a:cubicBezTo>
                  <a:pt x="1940" y="492"/>
                  <a:pt x="1941" y="493"/>
                  <a:pt x="1942" y="493"/>
                </a:cubicBezTo>
                <a:cubicBezTo>
                  <a:pt x="1941" y="494"/>
                  <a:pt x="1940" y="495"/>
                  <a:pt x="1939" y="496"/>
                </a:cubicBezTo>
                <a:cubicBezTo>
                  <a:pt x="1938" y="498"/>
                  <a:pt x="1936" y="500"/>
                  <a:pt x="1936" y="503"/>
                </a:cubicBezTo>
                <a:cubicBezTo>
                  <a:pt x="1935" y="506"/>
                  <a:pt x="1937" y="508"/>
                  <a:pt x="1938" y="509"/>
                </a:cubicBezTo>
                <a:cubicBezTo>
                  <a:pt x="1940" y="510"/>
                  <a:pt x="1942" y="516"/>
                  <a:pt x="1944" y="523"/>
                </a:cubicBezTo>
                <a:cubicBezTo>
                  <a:pt x="1945" y="528"/>
                  <a:pt x="1946" y="534"/>
                  <a:pt x="1946" y="537"/>
                </a:cubicBezTo>
                <a:cubicBezTo>
                  <a:pt x="1946" y="538"/>
                  <a:pt x="1943" y="539"/>
                  <a:pt x="1941" y="539"/>
                </a:cubicBezTo>
                <a:cubicBezTo>
                  <a:pt x="1938" y="540"/>
                  <a:pt x="1934" y="541"/>
                  <a:pt x="1932" y="541"/>
                </a:cubicBezTo>
                <a:cubicBezTo>
                  <a:pt x="1931" y="541"/>
                  <a:pt x="1930" y="540"/>
                  <a:pt x="1930" y="540"/>
                </a:cubicBezTo>
                <a:cubicBezTo>
                  <a:pt x="1926" y="540"/>
                  <a:pt x="1911" y="534"/>
                  <a:pt x="1905" y="532"/>
                </a:cubicBezTo>
                <a:cubicBezTo>
                  <a:pt x="1904" y="531"/>
                  <a:pt x="1902" y="525"/>
                  <a:pt x="1903" y="520"/>
                </a:cubicBezTo>
                <a:cubicBezTo>
                  <a:pt x="1903" y="519"/>
                  <a:pt x="1903" y="518"/>
                  <a:pt x="1903" y="517"/>
                </a:cubicBezTo>
                <a:cubicBezTo>
                  <a:pt x="1904" y="517"/>
                  <a:pt x="1904" y="517"/>
                  <a:pt x="1905" y="517"/>
                </a:cubicBezTo>
                <a:cubicBezTo>
                  <a:pt x="1908" y="517"/>
                  <a:pt x="1911" y="516"/>
                  <a:pt x="1913" y="514"/>
                </a:cubicBezTo>
                <a:cubicBezTo>
                  <a:pt x="1915" y="512"/>
                  <a:pt x="1917" y="509"/>
                  <a:pt x="1920" y="506"/>
                </a:cubicBezTo>
                <a:cubicBezTo>
                  <a:pt x="1922" y="505"/>
                  <a:pt x="1923" y="502"/>
                  <a:pt x="1923" y="500"/>
                </a:cubicBezTo>
                <a:cubicBezTo>
                  <a:pt x="1923" y="497"/>
                  <a:pt x="1921" y="495"/>
                  <a:pt x="1920" y="494"/>
                </a:cubicBezTo>
                <a:cubicBezTo>
                  <a:pt x="1914" y="490"/>
                  <a:pt x="1906" y="488"/>
                  <a:pt x="1903" y="487"/>
                </a:cubicBezTo>
                <a:cubicBezTo>
                  <a:pt x="1903" y="487"/>
                  <a:pt x="1903" y="487"/>
                  <a:pt x="1903" y="487"/>
                </a:cubicBezTo>
                <a:cubicBezTo>
                  <a:pt x="1902" y="486"/>
                  <a:pt x="1898" y="481"/>
                  <a:pt x="1894" y="476"/>
                </a:cubicBezTo>
                <a:cubicBezTo>
                  <a:pt x="1891" y="471"/>
                  <a:pt x="1888" y="465"/>
                  <a:pt x="1886" y="462"/>
                </a:cubicBezTo>
                <a:cubicBezTo>
                  <a:pt x="1886" y="461"/>
                  <a:pt x="1885" y="460"/>
                  <a:pt x="1885" y="458"/>
                </a:cubicBezTo>
                <a:cubicBezTo>
                  <a:pt x="1885" y="454"/>
                  <a:pt x="1888" y="449"/>
                  <a:pt x="1893" y="444"/>
                </a:cubicBezTo>
                <a:cubicBezTo>
                  <a:pt x="1894" y="444"/>
                  <a:pt x="1894" y="444"/>
                  <a:pt x="1894" y="444"/>
                </a:cubicBezTo>
                <a:cubicBezTo>
                  <a:pt x="1894" y="444"/>
                  <a:pt x="1894" y="444"/>
                  <a:pt x="1894" y="444"/>
                </a:cubicBezTo>
                <a:cubicBezTo>
                  <a:pt x="1897" y="444"/>
                  <a:pt x="1902" y="447"/>
                  <a:pt x="1908" y="447"/>
                </a:cubicBezTo>
                <a:cubicBezTo>
                  <a:pt x="1910" y="447"/>
                  <a:pt x="1913" y="446"/>
                  <a:pt x="1915" y="445"/>
                </a:cubicBezTo>
                <a:cubicBezTo>
                  <a:pt x="1920" y="440"/>
                  <a:pt x="1926" y="436"/>
                  <a:pt x="1928" y="434"/>
                </a:cubicBezTo>
                <a:cubicBezTo>
                  <a:pt x="1929" y="434"/>
                  <a:pt x="1933" y="435"/>
                  <a:pt x="1936" y="436"/>
                </a:cubicBezTo>
                <a:cubicBezTo>
                  <a:pt x="1939" y="437"/>
                  <a:pt x="1942" y="439"/>
                  <a:pt x="1942" y="440"/>
                </a:cubicBezTo>
                <a:cubicBezTo>
                  <a:pt x="1943" y="443"/>
                  <a:pt x="1945" y="445"/>
                  <a:pt x="1947" y="448"/>
                </a:cubicBezTo>
                <a:cubicBezTo>
                  <a:pt x="1948" y="449"/>
                  <a:pt x="1949" y="450"/>
                  <a:pt x="1949" y="451"/>
                </a:cubicBezTo>
                <a:cubicBezTo>
                  <a:pt x="1949" y="451"/>
                  <a:pt x="1949" y="451"/>
                  <a:pt x="1949" y="451"/>
                </a:cubicBezTo>
                <a:cubicBezTo>
                  <a:pt x="1948" y="452"/>
                  <a:pt x="1944" y="453"/>
                  <a:pt x="1941" y="453"/>
                </a:cubicBezTo>
                <a:cubicBezTo>
                  <a:pt x="1938" y="453"/>
                  <a:pt x="1936" y="452"/>
                  <a:pt x="1936" y="451"/>
                </a:cubicBezTo>
                <a:cubicBezTo>
                  <a:pt x="1934" y="449"/>
                  <a:pt x="1931" y="448"/>
                  <a:pt x="1929" y="448"/>
                </a:cubicBezTo>
                <a:cubicBezTo>
                  <a:pt x="1921" y="448"/>
                  <a:pt x="1915" y="455"/>
                  <a:pt x="1914" y="464"/>
                </a:cubicBezTo>
                <a:cubicBezTo>
                  <a:pt x="1914" y="465"/>
                  <a:pt x="1914" y="465"/>
                  <a:pt x="1914" y="466"/>
                </a:cubicBezTo>
                <a:cubicBezTo>
                  <a:pt x="1914" y="468"/>
                  <a:pt x="1914" y="469"/>
                  <a:pt x="1915" y="470"/>
                </a:cubicBezTo>
                <a:moveTo>
                  <a:pt x="2152" y="220"/>
                </a:moveTo>
                <a:cubicBezTo>
                  <a:pt x="2150" y="221"/>
                  <a:pt x="2148" y="221"/>
                  <a:pt x="2146" y="221"/>
                </a:cubicBezTo>
                <a:cubicBezTo>
                  <a:pt x="2143" y="221"/>
                  <a:pt x="2141" y="220"/>
                  <a:pt x="2141" y="219"/>
                </a:cubicBezTo>
                <a:cubicBezTo>
                  <a:pt x="2140" y="215"/>
                  <a:pt x="2137" y="213"/>
                  <a:pt x="2133" y="212"/>
                </a:cubicBezTo>
                <a:cubicBezTo>
                  <a:pt x="2134" y="212"/>
                  <a:pt x="2135" y="212"/>
                  <a:pt x="2135" y="212"/>
                </a:cubicBezTo>
                <a:cubicBezTo>
                  <a:pt x="2139" y="210"/>
                  <a:pt x="2144" y="209"/>
                  <a:pt x="2147" y="209"/>
                </a:cubicBezTo>
                <a:cubicBezTo>
                  <a:pt x="2148" y="209"/>
                  <a:pt x="2149" y="209"/>
                  <a:pt x="2149" y="209"/>
                </a:cubicBezTo>
                <a:cubicBezTo>
                  <a:pt x="2149" y="209"/>
                  <a:pt x="2149" y="209"/>
                  <a:pt x="2149" y="210"/>
                </a:cubicBezTo>
                <a:cubicBezTo>
                  <a:pt x="2150" y="213"/>
                  <a:pt x="2151" y="216"/>
                  <a:pt x="2152" y="218"/>
                </a:cubicBezTo>
                <a:cubicBezTo>
                  <a:pt x="2152" y="218"/>
                  <a:pt x="2153" y="219"/>
                  <a:pt x="2153" y="220"/>
                </a:cubicBezTo>
                <a:cubicBezTo>
                  <a:pt x="2152" y="220"/>
                  <a:pt x="2152" y="220"/>
                  <a:pt x="2152" y="220"/>
                </a:cubicBezTo>
                <a:moveTo>
                  <a:pt x="2198" y="201"/>
                </a:moveTo>
                <a:cubicBezTo>
                  <a:pt x="2197" y="201"/>
                  <a:pt x="2197" y="201"/>
                  <a:pt x="2197" y="201"/>
                </a:cubicBezTo>
                <a:cubicBezTo>
                  <a:pt x="2197" y="202"/>
                  <a:pt x="2196" y="202"/>
                  <a:pt x="2196" y="202"/>
                </a:cubicBezTo>
                <a:cubicBezTo>
                  <a:pt x="2195" y="202"/>
                  <a:pt x="2194" y="202"/>
                  <a:pt x="2194" y="198"/>
                </a:cubicBezTo>
                <a:cubicBezTo>
                  <a:pt x="2193" y="194"/>
                  <a:pt x="2193" y="191"/>
                  <a:pt x="2191" y="188"/>
                </a:cubicBezTo>
                <a:cubicBezTo>
                  <a:pt x="2189" y="187"/>
                  <a:pt x="2188" y="186"/>
                  <a:pt x="2187" y="185"/>
                </a:cubicBezTo>
                <a:cubicBezTo>
                  <a:pt x="2189" y="186"/>
                  <a:pt x="2191" y="187"/>
                  <a:pt x="2192" y="188"/>
                </a:cubicBezTo>
                <a:cubicBezTo>
                  <a:pt x="2193" y="189"/>
                  <a:pt x="2194" y="189"/>
                  <a:pt x="2195" y="190"/>
                </a:cubicBezTo>
                <a:cubicBezTo>
                  <a:pt x="2195" y="190"/>
                  <a:pt x="2195" y="190"/>
                  <a:pt x="2195" y="190"/>
                </a:cubicBezTo>
                <a:cubicBezTo>
                  <a:pt x="2195" y="190"/>
                  <a:pt x="2195" y="190"/>
                  <a:pt x="2195" y="190"/>
                </a:cubicBezTo>
                <a:cubicBezTo>
                  <a:pt x="2196" y="191"/>
                  <a:pt x="2198" y="197"/>
                  <a:pt x="2198" y="200"/>
                </a:cubicBezTo>
                <a:cubicBezTo>
                  <a:pt x="2198" y="200"/>
                  <a:pt x="2198" y="201"/>
                  <a:pt x="2198" y="201"/>
                </a:cubicBezTo>
                <a:moveTo>
                  <a:pt x="1565" y="493"/>
                </a:moveTo>
                <a:cubicBezTo>
                  <a:pt x="1561" y="493"/>
                  <a:pt x="1558" y="496"/>
                  <a:pt x="1556" y="498"/>
                </a:cubicBezTo>
                <a:cubicBezTo>
                  <a:pt x="1554" y="501"/>
                  <a:pt x="1554" y="505"/>
                  <a:pt x="1554" y="508"/>
                </a:cubicBezTo>
                <a:cubicBezTo>
                  <a:pt x="1554" y="511"/>
                  <a:pt x="1554" y="514"/>
                  <a:pt x="1557" y="517"/>
                </a:cubicBezTo>
                <a:cubicBezTo>
                  <a:pt x="1559" y="519"/>
                  <a:pt x="1561" y="520"/>
                  <a:pt x="1565" y="520"/>
                </a:cubicBezTo>
                <a:cubicBezTo>
                  <a:pt x="1569" y="520"/>
                  <a:pt x="1572" y="517"/>
                  <a:pt x="1575" y="513"/>
                </a:cubicBezTo>
                <a:cubicBezTo>
                  <a:pt x="1572" y="511"/>
                  <a:pt x="1572" y="511"/>
                  <a:pt x="1572" y="511"/>
                </a:cubicBezTo>
                <a:cubicBezTo>
                  <a:pt x="1575" y="513"/>
                  <a:pt x="1575" y="513"/>
                  <a:pt x="1575" y="513"/>
                </a:cubicBezTo>
                <a:cubicBezTo>
                  <a:pt x="1576" y="511"/>
                  <a:pt x="1576" y="509"/>
                  <a:pt x="1576" y="507"/>
                </a:cubicBezTo>
                <a:cubicBezTo>
                  <a:pt x="1576" y="504"/>
                  <a:pt x="1575" y="500"/>
                  <a:pt x="1573" y="498"/>
                </a:cubicBezTo>
                <a:cubicBezTo>
                  <a:pt x="1571" y="495"/>
                  <a:pt x="1569" y="493"/>
                  <a:pt x="1565" y="493"/>
                </a:cubicBezTo>
                <a:moveTo>
                  <a:pt x="1268" y="174"/>
                </a:moveTo>
                <a:cubicBezTo>
                  <a:pt x="1269" y="174"/>
                  <a:pt x="1270" y="174"/>
                  <a:pt x="1271" y="174"/>
                </a:cubicBezTo>
                <a:cubicBezTo>
                  <a:pt x="1275" y="173"/>
                  <a:pt x="1279" y="174"/>
                  <a:pt x="1283" y="174"/>
                </a:cubicBezTo>
                <a:cubicBezTo>
                  <a:pt x="1285" y="174"/>
                  <a:pt x="1287" y="174"/>
                  <a:pt x="1290" y="173"/>
                </a:cubicBezTo>
                <a:cubicBezTo>
                  <a:pt x="1292" y="171"/>
                  <a:pt x="1293" y="169"/>
                  <a:pt x="1293" y="166"/>
                </a:cubicBezTo>
                <a:cubicBezTo>
                  <a:pt x="1293" y="165"/>
                  <a:pt x="1293" y="165"/>
                  <a:pt x="1293" y="165"/>
                </a:cubicBezTo>
                <a:cubicBezTo>
                  <a:pt x="1289" y="165"/>
                  <a:pt x="1289" y="165"/>
                  <a:pt x="1289" y="165"/>
                </a:cubicBezTo>
                <a:cubicBezTo>
                  <a:pt x="1293" y="165"/>
                  <a:pt x="1293" y="165"/>
                  <a:pt x="1293" y="165"/>
                </a:cubicBezTo>
                <a:cubicBezTo>
                  <a:pt x="1293" y="163"/>
                  <a:pt x="1293" y="161"/>
                  <a:pt x="1293" y="159"/>
                </a:cubicBezTo>
                <a:cubicBezTo>
                  <a:pt x="1293" y="152"/>
                  <a:pt x="1294" y="146"/>
                  <a:pt x="1295" y="143"/>
                </a:cubicBezTo>
                <a:cubicBezTo>
                  <a:pt x="1296" y="141"/>
                  <a:pt x="1297" y="140"/>
                  <a:pt x="1299" y="138"/>
                </a:cubicBezTo>
                <a:cubicBezTo>
                  <a:pt x="1300" y="137"/>
                  <a:pt x="1302" y="136"/>
                  <a:pt x="1302" y="132"/>
                </a:cubicBezTo>
                <a:cubicBezTo>
                  <a:pt x="1302" y="130"/>
                  <a:pt x="1300" y="128"/>
                  <a:pt x="1299" y="128"/>
                </a:cubicBezTo>
                <a:cubicBezTo>
                  <a:pt x="1298" y="127"/>
                  <a:pt x="1296" y="127"/>
                  <a:pt x="1295" y="127"/>
                </a:cubicBezTo>
                <a:cubicBezTo>
                  <a:pt x="1294" y="127"/>
                  <a:pt x="1294" y="127"/>
                  <a:pt x="1294" y="127"/>
                </a:cubicBezTo>
                <a:cubicBezTo>
                  <a:pt x="1293" y="127"/>
                  <a:pt x="1293" y="127"/>
                  <a:pt x="1293" y="126"/>
                </a:cubicBezTo>
                <a:cubicBezTo>
                  <a:pt x="1292" y="126"/>
                  <a:pt x="1292" y="126"/>
                  <a:pt x="1291" y="123"/>
                </a:cubicBezTo>
                <a:cubicBezTo>
                  <a:pt x="1290" y="122"/>
                  <a:pt x="1290" y="121"/>
                  <a:pt x="1290" y="120"/>
                </a:cubicBezTo>
                <a:cubicBezTo>
                  <a:pt x="1290" y="115"/>
                  <a:pt x="1293" y="111"/>
                  <a:pt x="1296" y="109"/>
                </a:cubicBezTo>
                <a:cubicBezTo>
                  <a:pt x="1298" y="107"/>
                  <a:pt x="1303" y="101"/>
                  <a:pt x="1310" y="94"/>
                </a:cubicBezTo>
                <a:cubicBezTo>
                  <a:pt x="1316" y="88"/>
                  <a:pt x="1323" y="81"/>
                  <a:pt x="1327" y="80"/>
                </a:cubicBezTo>
                <a:cubicBezTo>
                  <a:pt x="1335" y="77"/>
                  <a:pt x="1342" y="69"/>
                  <a:pt x="1342" y="62"/>
                </a:cubicBezTo>
                <a:cubicBezTo>
                  <a:pt x="1342" y="59"/>
                  <a:pt x="1340" y="55"/>
                  <a:pt x="1337" y="54"/>
                </a:cubicBezTo>
                <a:cubicBezTo>
                  <a:pt x="1333" y="52"/>
                  <a:pt x="1326" y="49"/>
                  <a:pt x="1319" y="49"/>
                </a:cubicBezTo>
                <a:cubicBezTo>
                  <a:pt x="1313" y="49"/>
                  <a:pt x="1307" y="51"/>
                  <a:pt x="1303" y="56"/>
                </a:cubicBezTo>
                <a:cubicBezTo>
                  <a:pt x="1298" y="60"/>
                  <a:pt x="1295" y="64"/>
                  <a:pt x="1292" y="66"/>
                </a:cubicBezTo>
                <a:cubicBezTo>
                  <a:pt x="1289" y="69"/>
                  <a:pt x="1287" y="70"/>
                  <a:pt x="1284" y="70"/>
                </a:cubicBezTo>
                <a:cubicBezTo>
                  <a:pt x="1283" y="70"/>
                  <a:pt x="1282" y="70"/>
                  <a:pt x="1281" y="70"/>
                </a:cubicBezTo>
                <a:cubicBezTo>
                  <a:pt x="1278" y="69"/>
                  <a:pt x="1275" y="66"/>
                  <a:pt x="1273" y="61"/>
                </a:cubicBezTo>
                <a:cubicBezTo>
                  <a:pt x="1270" y="56"/>
                  <a:pt x="1269" y="50"/>
                  <a:pt x="1265" y="45"/>
                </a:cubicBezTo>
                <a:cubicBezTo>
                  <a:pt x="1262" y="41"/>
                  <a:pt x="1261" y="33"/>
                  <a:pt x="1260" y="27"/>
                </a:cubicBezTo>
                <a:cubicBezTo>
                  <a:pt x="1259" y="23"/>
                  <a:pt x="1259" y="20"/>
                  <a:pt x="1258" y="17"/>
                </a:cubicBezTo>
                <a:cubicBezTo>
                  <a:pt x="1257" y="15"/>
                  <a:pt x="1254" y="11"/>
                  <a:pt x="1250" y="11"/>
                </a:cubicBezTo>
                <a:cubicBezTo>
                  <a:pt x="1250" y="11"/>
                  <a:pt x="1249" y="11"/>
                  <a:pt x="1249" y="12"/>
                </a:cubicBezTo>
                <a:cubicBezTo>
                  <a:pt x="1243" y="13"/>
                  <a:pt x="1241" y="13"/>
                  <a:pt x="1240" y="13"/>
                </a:cubicBezTo>
                <a:cubicBezTo>
                  <a:pt x="1238" y="13"/>
                  <a:pt x="1234" y="12"/>
                  <a:pt x="1229" y="12"/>
                </a:cubicBezTo>
                <a:cubicBezTo>
                  <a:pt x="1227" y="12"/>
                  <a:pt x="1224" y="12"/>
                  <a:pt x="1222" y="13"/>
                </a:cubicBezTo>
                <a:cubicBezTo>
                  <a:pt x="1219" y="14"/>
                  <a:pt x="1216" y="15"/>
                  <a:pt x="1213" y="16"/>
                </a:cubicBezTo>
                <a:cubicBezTo>
                  <a:pt x="1213" y="16"/>
                  <a:pt x="1213" y="15"/>
                  <a:pt x="1213" y="15"/>
                </a:cubicBezTo>
                <a:cubicBezTo>
                  <a:pt x="1213" y="11"/>
                  <a:pt x="1211" y="10"/>
                  <a:pt x="1210" y="9"/>
                </a:cubicBezTo>
                <a:cubicBezTo>
                  <a:pt x="1208" y="8"/>
                  <a:pt x="1206" y="8"/>
                  <a:pt x="1205" y="7"/>
                </a:cubicBezTo>
                <a:cubicBezTo>
                  <a:pt x="1194" y="6"/>
                  <a:pt x="1177" y="0"/>
                  <a:pt x="1163" y="0"/>
                </a:cubicBezTo>
                <a:cubicBezTo>
                  <a:pt x="1162" y="0"/>
                  <a:pt x="1161" y="0"/>
                  <a:pt x="1161" y="0"/>
                </a:cubicBezTo>
                <a:cubicBezTo>
                  <a:pt x="1150" y="0"/>
                  <a:pt x="1144" y="3"/>
                  <a:pt x="1135" y="3"/>
                </a:cubicBezTo>
                <a:cubicBezTo>
                  <a:pt x="1122" y="4"/>
                  <a:pt x="1106" y="2"/>
                  <a:pt x="1093" y="11"/>
                </a:cubicBezTo>
                <a:cubicBezTo>
                  <a:pt x="1089" y="14"/>
                  <a:pt x="1084" y="16"/>
                  <a:pt x="1080" y="17"/>
                </a:cubicBezTo>
                <a:cubicBezTo>
                  <a:pt x="1078" y="17"/>
                  <a:pt x="1077" y="18"/>
                  <a:pt x="1075" y="18"/>
                </a:cubicBezTo>
                <a:cubicBezTo>
                  <a:pt x="1074" y="18"/>
                  <a:pt x="1074" y="19"/>
                  <a:pt x="1073" y="19"/>
                </a:cubicBezTo>
                <a:cubicBezTo>
                  <a:pt x="1073" y="19"/>
                  <a:pt x="1072" y="19"/>
                  <a:pt x="1071" y="20"/>
                </a:cubicBezTo>
                <a:cubicBezTo>
                  <a:pt x="1068" y="24"/>
                  <a:pt x="1066" y="29"/>
                  <a:pt x="1063" y="34"/>
                </a:cubicBezTo>
                <a:cubicBezTo>
                  <a:pt x="1062" y="36"/>
                  <a:pt x="1061" y="37"/>
                  <a:pt x="1060" y="39"/>
                </a:cubicBezTo>
                <a:cubicBezTo>
                  <a:pt x="1060" y="39"/>
                  <a:pt x="1060" y="39"/>
                  <a:pt x="1060" y="39"/>
                </a:cubicBezTo>
                <a:cubicBezTo>
                  <a:pt x="1059" y="37"/>
                  <a:pt x="1058" y="35"/>
                  <a:pt x="1057" y="33"/>
                </a:cubicBezTo>
                <a:cubicBezTo>
                  <a:pt x="1057" y="32"/>
                  <a:pt x="1056" y="30"/>
                  <a:pt x="1055" y="29"/>
                </a:cubicBezTo>
                <a:cubicBezTo>
                  <a:pt x="1054" y="27"/>
                  <a:pt x="1052" y="26"/>
                  <a:pt x="1049" y="26"/>
                </a:cubicBezTo>
                <a:cubicBezTo>
                  <a:pt x="1048" y="26"/>
                  <a:pt x="1046" y="27"/>
                  <a:pt x="1045" y="28"/>
                </a:cubicBezTo>
                <a:cubicBezTo>
                  <a:pt x="1040" y="32"/>
                  <a:pt x="1040" y="37"/>
                  <a:pt x="1040" y="42"/>
                </a:cubicBezTo>
                <a:cubicBezTo>
                  <a:pt x="1040" y="42"/>
                  <a:pt x="1040" y="42"/>
                  <a:pt x="1040" y="42"/>
                </a:cubicBezTo>
                <a:cubicBezTo>
                  <a:pt x="1040" y="47"/>
                  <a:pt x="1040" y="50"/>
                  <a:pt x="1038" y="53"/>
                </a:cubicBezTo>
                <a:cubicBezTo>
                  <a:pt x="1036" y="56"/>
                  <a:pt x="1031" y="57"/>
                  <a:pt x="1026" y="57"/>
                </a:cubicBezTo>
                <a:cubicBezTo>
                  <a:pt x="1023" y="57"/>
                  <a:pt x="1019" y="56"/>
                  <a:pt x="1019" y="56"/>
                </a:cubicBezTo>
                <a:cubicBezTo>
                  <a:pt x="1015" y="53"/>
                  <a:pt x="1010" y="51"/>
                  <a:pt x="998" y="51"/>
                </a:cubicBezTo>
                <a:cubicBezTo>
                  <a:pt x="996" y="51"/>
                  <a:pt x="993" y="51"/>
                  <a:pt x="990" y="51"/>
                </a:cubicBezTo>
                <a:cubicBezTo>
                  <a:pt x="982" y="52"/>
                  <a:pt x="973" y="54"/>
                  <a:pt x="966" y="56"/>
                </a:cubicBezTo>
                <a:cubicBezTo>
                  <a:pt x="963" y="57"/>
                  <a:pt x="960" y="59"/>
                  <a:pt x="957" y="61"/>
                </a:cubicBezTo>
                <a:cubicBezTo>
                  <a:pt x="955" y="62"/>
                  <a:pt x="953" y="65"/>
                  <a:pt x="953" y="68"/>
                </a:cubicBezTo>
                <a:cubicBezTo>
                  <a:pt x="953" y="69"/>
                  <a:pt x="953" y="71"/>
                  <a:pt x="954" y="72"/>
                </a:cubicBezTo>
                <a:cubicBezTo>
                  <a:pt x="954" y="72"/>
                  <a:pt x="954" y="73"/>
                  <a:pt x="954" y="73"/>
                </a:cubicBezTo>
                <a:cubicBezTo>
                  <a:pt x="954" y="73"/>
                  <a:pt x="954" y="73"/>
                  <a:pt x="953" y="74"/>
                </a:cubicBezTo>
                <a:cubicBezTo>
                  <a:pt x="952" y="74"/>
                  <a:pt x="951" y="75"/>
                  <a:pt x="950" y="75"/>
                </a:cubicBezTo>
                <a:cubicBezTo>
                  <a:pt x="950" y="75"/>
                  <a:pt x="949" y="75"/>
                  <a:pt x="949" y="75"/>
                </a:cubicBezTo>
                <a:cubicBezTo>
                  <a:pt x="948" y="73"/>
                  <a:pt x="945" y="73"/>
                  <a:pt x="944" y="73"/>
                </a:cubicBezTo>
                <a:cubicBezTo>
                  <a:pt x="940" y="73"/>
                  <a:pt x="936" y="75"/>
                  <a:pt x="933" y="77"/>
                </a:cubicBezTo>
                <a:cubicBezTo>
                  <a:pt x="930" y="79"/>
                  <a:pt x="927" y="83"/>
                  <a:pt x="926" y="88"/>
                </a:cubicBezTo>
                <a:cubicBezTo>
                  <a:pt x="926" y="88"/>
                  <a:pt x="926" y="88"/>
                  <a:pt x="926" y="89"/>
                </a:cubicBezTo>
                <a:cubicBezTo>
                  <a:pt x="926" y="89"/>
                  <a:pt x="927" y="90"/>
                  <a:pt x="927" y="91"/>
                </a:cubicBezTo>
                <a:cubicBezTo>
                  <a:pt x="927" y="93"/>
                  <a:pt x="926" y="95"/>
                  <a:pt x="925" y="96"/>
                </a:cubicBezTo>
                <a:cubicBezTo>
                  <a:pt x="924" y="98"/>
                  <a:pt x="924" y="98"/>
                  <a:pt x="922" y="98"/>
                </a:cubicBezTo>
                <a:cubicBezTo>
                  <a:pt x="922" y="98"/>
                  <a:pt x="922" y="98"/>
                  <a:pt x="921" y="98"/>
                </a:cubicBezTo>
                <a:cubicBezTo>
                  <a:pt x="920" y="98"/>
                  <a:pt x="919" y="97"/>
                  <a:pt x="918" y="97"/>
                </a:cubicBezTo>
                <a:cubicBezTo>
                  <a:pt x="910" y="97"/>
                  <a:pt x="904" y="104"/>
                  <a:pt x="904" y="111"/>
                </a:cubicBezTo>
                <a:cubicBezTo>
                  <a:pt x="903" y="112"/>
                  <a:pt x="900" y="114"/>
                  <a:pt x="896" y="115"/>
                </a:cubicBezTo>
                <a:cubicBezTo>
                  <a:pt x="894" y="116"/>
                  <a:pt x="893" y="116"/>
                  <a:pt x="891" y="117"/>
                </a:cubicBezTo>
                <a:cubicBezTo>
                  <a:pt x="890" y="117"/>
                  <a:pt x="890" y="117"/>
                  <a:pt x="889" y="117"/>
                </a:cubicBezTo>
                <a:cubicBezTo>
                  <a:pt x="889" y="117"/>
                  <a:pt x="889" y="117"/>
                  <a:pt x="889" y="117"/>
                </a:cubicBezTo>
                <a:cubicBezTo>
                  <a:pt x="889" y="117"/>
                  <a:pt x="889" y="117"/>
                  <a:pt x="889" y="117"/>
                </a:cubicBezTo>
                <a:cubicBezTo>
                  <a:pt x="889" y="117"/>
                  <a:pt x="889" y="117"/>
                  <a:pt x="889" y="117"/>
                </a:cubicBezTo>
                <a:cubicBezTo>
                  <a:pt x="888" y="117"/>
                  <a:pt x="888" y="117"/>
                  <a:pt x="887" y="117"/>
                </a:cubicBezTo>
                <a:cubicBezTo>
                  <a:pt x="885" y="117"/>
                  <a:pt x="881" y="117"/>
                  <a:pt x="878" y="118"/>
                </a:cubicBezTo>
                <a:cubicBezTo>
                  <a:pt x="876" y="118"/>
                  <a:pt x="874" y="119"/>
                  <a:pt x="872" y="119"/>
                </a:cubicBezTo>
                <a:cubicBezTo>
                  <a:pt x="871" y="120"/>
                  <a:pt x="869" y="121"/>
                  <a:pt x="868" y="125"/>
                </a:cubicBezTo>
                <a:cubicBezTo>
                  <a:pt x="869" y="127"/>
                  <a:pt x="870" y="129"/>
                  <a:pt x="871" y="130"/>
                </a:cubicBezTo>
                <a:cubicBezTo>
                  <a:pt x="875" y="134"/>
                  <a:pt x="879" y="134"/>
                  <a:pt x="882" y="134"/>
                </a:cubicBezTo>
                <a:cubicBezTo>
                  <a:pt x="882" y="134"/>
                  <a:pt x="883" y="134"/>
                  <a:pt x="883" y="134"/>
                </a:cubicBezTo>
                <a:cubicBezTo>
                  <a:pt x="885" y="134"/>
                  <a:pt x="886" y="134"/>
                  <a:pt x="888" y="134"/>
                </a:cubicBezTo>
                <a:cubicBezTo>
                  <a:pt x="889" y="135"/>
                  <a:pt x="892" y="138"/>
                  <a:pt x="895" y="141"/>
                </a:cubicBezTo>
                <a:cubicBezTo>
                  <a:pt x="897" y="145"/>
                  <a:pt x="899" y="148"/>
                  <a:pt x="903" y="150"/>
                </a:cubicBezTo>
                <a:cubicBezTo>
                  <a:pt x="904" y="151"/>
                  <a:pt x="906" y="151"/>
                  <a:pt x="907" y="151"/>
                </a:cubicBezTo>
                <a:cubicBezTo>
                  <a:pt x="912" y="151"/>
                  <a:pt x="916" y="149"/>
                  <a:pt x="918" y="145"/>
                </a:cubicBezTo>
                <a:cubicBezTo>
                  <a:pt x="919" y="144"/>
                  <a:pt x="919" y="143"/>
                  <a:pt x="920" y="142"/>
                </a:cubicBezTo>
                <a:cubicBezTo>
                  <a:pt x="921" y="143"/>
                  <a:pt x="922" y="144"/>
                  <a:pt x="924" y="145"/>
                </a:cubicBezTo>
                <a:cubicBezTo>
                  <a:pt x="926" y="146"/>
                  <a:pt x="928" y="146"/>
                  <a:pt x="930" y="146"/>
                </a:cubicBezTo>
                <a:cubicBezTo>
                  <a:pt x="936" y="146"/>
                  <a:pt x="944" y="144"/>
                  <a:pt x="946" y="144"/>
                </a:cubicBezTo>
                <a:cubicBezTo>
                  <a:pt x="947" y="144"/>
                  <a:pt x="947" y="144"/>
                  <a:pt x="947" y="144"/>
                </a:cubicBezTo>
                <a:cubicBezTo>
                  <a:pt x="948" y="145"/>
                  <a:pt x="954" y="146"/>
                  <a:pt x="961" y="147"/>
                </a:cubicBezTo>
                <a:cubicBezTo>
                  <a:pt x="967" y="148"/>
                  <a:pt x="973" y="150"/>
                  <a:pt x="975" y="151"/>
                </a:cubicBezTo>
                <a:cubicBezTo>
                  <a:pt x="979" y="153"/>
                  <a:pt x="984" y="155"/>
                  <a:pt x="988" y="157"/>
                </a:cubicBezTo>
                <a:cubicBezTo>
                  <a:pt x="993" y="158"/>
                  <a:pt x="996" y="161"/>
                  <a:pt x="997" y="163"/>
                </a:cubicBezTo>
                <a:cubicBezTo>
                  <a:pt x="999" y="165"/>
                  <a:pt x="1000" y="174"/>
                  <a:pt x="1001" y="182"/>
                </a:cubicBezTo>
                <a:cubicBezTo>
                  <a:pt x="1001" y="185"/>
                  <a:pt x="1002" y="189"/>
                  <a:pt x="1002" y="192"/>
                </a:cubicBezTo>
                <a:cubicBezTo>
                  <a:pt x="1003" y="195"/>
                  <a:pt x="1003" y="197"/>
                  <a:pt x="1004" y="200"/>
                </a:cubicBezTo>
                <a:cubicBezTo>
                  <a:pt x="1005" y="201"/>
                  <a:pt x="1007" y="202"/>
                  <a:pt x="1008" y="202"/>
                </a:cubicBezTo>
                <a:cubicBezTo>
                  <a:pt x="1009" y="202"/>
                  <a:pt x="1009" y="202"/>
                  <a:pt x="1010" y="202"/>
                </a:cubicBezTo>
                <a:cubicBezTo>
                  <a:pt x="1009" y="204"/>
                  <a:pt x="1009" y="206"/>
                  <a:pt x="1009" y="208"/>
                </a:cubicBezTo>
                <a:cubicBezTo>
                  <a:pt x="1009" y="211"/>
                  <a:pt x="1009" y="214"/>
                  <a:pt x="1010" y="216"/>
                </a:cubicBezTo>
                <a:cubicBezTo>
                  <a:pt x="1011" y="218"/>
                  <a:pt x="1013" y="221"/>
                  <a:pt x="1017" y="221"/>
                </a:cubicBezTo>
                <a:cubicBezTo>
                  <a:pt x="1018" y="221"/>
                  <a:pt x="1020" y="221"/>
                  <a:pt x="1021" y="221"/>
                </a:cubicBezTo>
                <a:cubicBezTo>
                  <a:pt x="1021" y="222"/>
                  <a:pt x="1020" y="223"/>
                  <a:pt x="1019" y="224"/>
                </a:cubicBezTo>
                <a:cubicBezTo>
                  <a:pt x="1018" y="227"/>
                  <a:pt x="1016" y="229"/>
                  <a:pt x="1016" y="232"/>
                </a:cubicBezTo>
                <a:cubicBezTo>
                  <a:pt x="1016" y="232"/>
                  <a:pt x="1016" y="233"/>
                  <a:pt x="1016" y="233"/>
                </a:cubicBezTo>
                <a:cubicBezTo>
                  <a:pt x="1017" y="239"/>
                  <a:pt x="1022" y="251"/>
                  <a:pt x="1024" y="255"/>
                </a:cubicBezTo>
                <a:cubicBezTo>
                  <a:pt x="1026" y="258"/>
                  <a:pt x="1029" y="259"/>
                  <a:pt x="1033" y="261"/>
                </a:cubicBezTo>
                <a:cubicBezTo>
                  <a:pt x="1033" y="261"/>
                  <a:pt x="1033" y="261"/>
                  <a:pt x="1033" y="261"/>
                </a:cubicBezTo>
                <a:cubicBezTo>
                  <a:pt x="1033" y="262"/>
                  <a:pt x="1033" y="263"/>
                  <a:pt x="1033" y="263"/>
                </a:cubicBezTo>
                <a:cubicBezTo>
                  <a:pt x="1033" y="265"/>
                  <a:pt x="1033" y="266"/>
                  <a:pt x="1034" y="267"/>
                </a:cubicBezTo>
                <a:cubicBezTo>
                  <a:pt x="1035" y="268"/>
                  <a:pt x="1036" y="272"/>
                  <a:pt x="1038" y="275"/>
                </a:cubicBezTo>
                <a:cubicBezTo>
                  <a:pt x="1040" y="279"/>
                  <a:pt x="1042" y="282"/>
                  <a:pt x="1046" y="284"/>
                </a:cubicBezTo>
                <a:cubicBezTo>
                  <a:pt x="1048" y="285"/>
                  <a:pt x="1052" y="288"/>
                  <a:pt x="1057" y="292"/>
                </a:cubicBezTo>
                <a:cubicBezTo>
                  <a:pt x="1061" y="295"/>
                  <a:pt x="1064" y="299"/>
                  <a:pt x="1064" y="299"/>
                </a:cubicBezTo>
                <a:cubicBezTo>
                  <a:pt x="1065" y="302"/>
                  <a:pt x="1068" y="303"/>
                  <a:pt x="1070" y="303"/>
                </a:cubicBezTo>
                <a:cubicBezTo>
                  <a:pt x="1074" y="303"/>
                  <a:pt x="1076" y="302"/>
                  <a:pt x="1079" y="300"/>
                </a:cubicBezTo>
                <a:cubicBezTo>
                  <a:pt x="1080" y="300"/>
                  <a:pt x="1080" y="300"/>
                  <a:pt x="1081" y="299"/>
                </a:cubicBezTo>
                <a:cubicBezTo>
                  <a:pt x="1081" y="300"/>
                  <a:pt x="1081" y="302"/>
                  <a:pt x="1082" y="303"/>
                </a:cubicBezTo>
                <a:cubicBezTo>
                  <a:pt x="1083" y="306"/>
                  <a:pt x="1085" y="310"/>
                  <a:pt x="1090" y="311"/>
                </a:cubicBezTo>
                <a:cubicBezTo>
                  <a:pt x="1091" y="311"/>
                  <a:pt x="1092" y="311"/>
                  <a:pt x="1092" y="311"/>
                </a:cubicBezTo>
                <a:cubicBezTo>
                  <a:pt x="1093" y="311"/>
                  <a:pt x="1093" y="311"/>
                  <a:pt x="1093" y="311"/>
                </a:cubicBezTo>
                <a:cubicBezTo>
                  <a:pt x="1098" y="311"/>
                  <a:pt x="1102" y="308"/>
                  <a:pt x="1106" y="303"/>
                </a:cubicBezTo>
                <a:cubicBezTo>
                  <a:pt x="1113" y="296"/>
                  <a:pt x="1111" y="288"/>
                  <a:pt x="1112" y="284"/>
                </a:cubicBezTo>
                <a:cubicBezTo>
                  <a:pt x="1112" y="282"/>
                  <a:pt x="1112" y="280"/>
                  <a:pt x="1112" y="279"/>
                </a:cubicBezTo>
                <a:cubicBezTo>
                  <a:pt x="1113" y="279"/>
                  <a:pt x="1113" y="279"/>
                  <a:pt x="1113" y="279"/>
                </a:cubicBezTo>
                <a:cubicBezTo>
                  <a:pt x="1114" y="280"/>
                  <a:pt x="1116" y="280"/>
                  <a:pt x="1117" y="280"/>
                </a:cubicBezTo>
                <a:cubicBezTo>
                  <a:pt x="1120" y="280"/>
                  <a:pt x="1122" y="279"/>
                  <a:pt x="1124" y="277"/>
                </a:cubicBezTo>
                <a:cubicBezTo>
                  <a:pt x="1125" y="275"/>
                  <a:pt x="1126" y="272"/>
                  <a:pt x="1126" y="270"/>
                </a:cubicBezTo>
                <a:cubicBezTo>
                  <a:pt x="1126" y="269"/>
                  <a:pt x="1126" y="269"/>
                  <a:pt x="1126" y="269"/>
                </a:cubicBezTo>
                <a:cubicBezTo>
                  <a:pt x="1126" y="265"/>
                  <a:pt x="1124" y="261"/>
                  <a:pt x="1124" y="260"/>
                </a:cubicBezTo>
                <a:cubicBezTo>
                  <a:pt x="1124" y="259"/>
                  <a:pt x="1125" y="259"/>
                  <a:pt x="1125" y="259"/>
                </a:cubicBezTo>
                <a:cubicBezTo>
                  <a:pt x="1125" y="259"/>
                  <a:pt x="1125" y="258"/>
                  <a:pt x="1127" y="258"/>
                </a:cubicBezTo>
                <a:cubicBezTo>
                  <a:pt x="1132" y="257"/>
                  <a:pt x="1136" y="254"/>
                  <a:pt x="1140" y="252"/>
                </a:cubicBezTo>
                <a:cubicBezTo>
                  <a:pt x="1143" y="250"/>
                  <a:pt x="1145" y="249"/>
                  <a:pt x="1146" y="249"/>
                </a:cubicBezTo>
                <a:cubicBezTo>
                  <a:pt x="1149" y="249"/>
                  <a:pt x="1158" y="250"/>
                  <a:pt x="1164" y="250"/>
                </a:cubicBezTo>
                <a:cubicBezTo>
                  <a:pt x="1165" y="250"/>
                  <a:pt x="1167" y="250"/>
                  <a:pt x="1168" y="250"/>
                </a:cubicBezTo>
                <a:cubicBezTo>
                  <a:pt x="1169" y="250"/>
                  <a:pt x="1171" y="249"/>
                  <a:pt x="1172" y="247"/>
                </a:cubicBezTo>
                <a:cubicBezTo>
                  <a:pt x="1173" y="246"/>
                  <a:pt x="1176" y="242"/>
                  <a:pt x="1178" y="238"/>
                </a:cubicBezTo>
                <a:cubicBezTo>
                  <a:pt x="1179" y="236"/>
                  <a:pt x="1181" y="235"/>
                  <a:pt x="1182" y="234"/>
                </a:cubicBezTo>
                <a:cubicBezTo>
                  <a:pt x="1182" y="233"/>
                  <a:pt x="1183" y="233"/>
                  <a:pt x="1183" y="233"/>
                </a:cubicBezTo>
                <a:cubicBezTo>
                  <a:pt x="1184" y="232"/>
                  <a:pt x="1184" y="232"/>
                  <a:pt x="1184" y="232"/>
                </a:cubicBezTo>
                <a:cubicBezTo>
                  <a:pt x="1184" y="232"/>
                  <a:pt x="1184" y="232"/>
                  <a:pt x="1184" y="232"/>
                </a:cubicBezTo>
                <a:cubicBezTo>
                  <a:pt x="1188" y="232"/>
                  <a:pt x="1201" y="231"/>
                  <a:pt x="1213" y="228"/>
                </a:cubicBezTo>
                <a:cubicBezTo>
                  <a:pt x="1219" y="227"/>
                  <a:pt x="1225" y="224"/>
                  <a:pt x="1230" y="222"/>
                </a:cubicBezTo>
                <a:cubicBezTo>
                  <a:pt x="1234" y="220"/>
                  <a:pt x="1238" y="218"/>
                  <a:pt x="1239" y="218"/>
                </a:cubicBezTo>
                <a:cubicBezTo>
                  <a:pt x="1239" y="218"/>
                  <a:pt x="1239" y="218"/>
                  <a:pt x="1239" y="218"/>
                </a:cubicBezTo>
                <a:cubicBezTo>
                  <a:pt x="1241" y="218"/>
                  <a:pt x="1242" y="218"/>
                  <a:pt x="1244" y="218"/>
                </a:cubicBezTo>
                <a:cubicBezTo>
                  <a:pt x="1246" y="218"/>
                  <a:pt x="1248" y="218"/>
                  <a:pt x="1250" y="218"/>
                </a:cubicBezTo>
                <a:cubicBezTo>
                  <a:pt x="1251" y="218"/>
                  <a:pt x="1252" y="217"/>
                  <a:pt x="1253" y="217"/>
                </a:cubicBezTo>
                <a:cubicBezTo>
                  <a:pt x="1253" y="216"/>
                  <a:pt x="1255" y="214"/>
                  <a:pt x="1255" y="212"/>
                </a:cubicBezTo>
                <a:cubicBezTo>
                  <a:pt x="1255" y="211"/>
                  <a:pt x="1254" y="210"/>
                  <a:pt x="1254" y="210"/>
                </a:cubicBezTo>
                <a:cubicBezTo>
                  <a:pt x="1255" y="210"/>
                  <a:pt x="1255" y="210"/>
                  <a:pt x="1256" y="210"/>
                </a:cubicBezTo>
                <a:cubicBezTo>
                  <a:pt x="1257" y="210"/>
                  <a:pt x="1259" y="210"/>
                  <a:pt x="1260" y="209"/>
                </a:cubicBezTo>
                <a:cubicBezTo>
                  <a:pt x="1267" y="208"/>
                  <a:pt x="1270" y="201"/>
                  <a:pt x="1270" y="197"/>
                </a:cubicBezTo>
                <a:cubicBezTo>
                  <a:pt x="1270" y="194"/>
                  <a:pt x="1269" y="192"/>
                  <a:pt x="1268" y="190"/>
                </a:cubicBezTo>
                <a:cubicBezTo>
                  <a:pt x="1267" y="189"/>
                  <a:pt x="1265" y="183"/>
                  <a:pt x="1263" y="179"/>
                </a:cubicBezTo>
                <a:cubicBezTo>
                  <a:pt x="1263" y="178"/>
                  <a:pt x="1263" y="177"/>
                  <a:pt x="1263" y="177"/>
                </a:cubicBezTo>
                <a:cubicBezTo>
                  <a:pt x="1263" y="176"/>
                  <a:pt x="1263" y="176"/>
                  <a:pt x="1264" y="175"/>
                </a:cubicBezTo>
                <a:cubicBezTo>
                  <a:pt x="1264" y="175"/>
                  <a:pt x="1266" y="174"/>
                  <a:pt x="1268" y="174"/>
                </a:cubicBezTo>
                <a:moveTo>
                  <a:pt x="1026" y="190"/>
                </a:moveTo>
                <a:cubicBezTo>
                  <a:pt x="1025" y="190"/>
                  <a:pt x="1024" y="189"/>
                  <a:pt x="1023" y="189"/>
                </a:cubicBezTo>
                <a:cubicBezTo>
                  <a:pt x="1022" y="189"/>
                  <a:pt x="1022" y="189"/>
                  <a:pt x="1021" y="190"/>
                </a:cubicBezTo>
                <a:cubicBezTo>
                  <a:pt x="1021" y="189"/>
                  <a:pt x="1021" y="188"/>
                  <a:pt x="1022" y="188"/>
                </a:cubicBezTo>
                <a:cubicBezTo>
                  <a:pt x="1022" y="188"/>
                  <a:pt x="1022" y="188"/>
                  <a:pt x="1023" y="188"/>
                </a:cubicBezTo>
                <a:cubicBezTo>
                  <a:pt x="1024" y="188"/>
                  <a:pt x="1027" y="189"/>
                  <a:pt x="1029" y="190"/>
                </a:cubicBezTo>
                <a:cubicBezTo>
                  <a:pt x="1027" y="190"/>
                  <a:pt x="1026" y="190"/>
                  <a:pt x="1026" y="190"/>
                </a:cubicBezTo>
                <a:moveTo>
                  <a:pt x="1039" y="206"/>
                </a:moveTo>
                <a:cubicBezTo>
                  <a:pt x="1039" y="207"/>
                  <a:pt x="1038" y="208"/>
                  <a:pt x="1038" y="210"/>
                </a:cubicBezTo>
                <a:cubicBezTo>
                  <a:pt x="1037" y="209"/>
                  <a:pt x="1037" y="209"/>
                  <a:pt x="1036" y="209"/>
                </a:cubicBezTo>
                <a:cubicBezTo>
                  <a:pt x="1037" y="207"/>
                  <a:pt x="1038" y="205"/>
                  <a:pt x="1038" y="203"/>
                </a:cubicBezTo>
                <a:cubicBezTo>
                  <a:pt x="1038" y="205"/>
                  <a:pt x="1039" y="206"/>
                  <a:pt x="1039" y="206"/>
                </a:cubicBezTo>
                <a:cubicBezTo>
                  <a:pt x="1039" y="206"/>
                  <a:pt x="1039" y="206"/>
                  <a:pt x="1039" y="206"/>
                </a:cubicBezTo>
                <a:moveTo>
                  <a:pt x="1237" y="196"/>
                </a:moveTo>
                <a:cubicBezTo>
                  <a:pt x="1237" y="195"/>
                  <a:pt x="1238" y="193"/>
                  <a:pt x="1238" y="192"/>
                </a:cubicBezTo>
                <a:cubicBezTo>
                  <a:pt x="1239" y="192"/>
                  <a:pt x="1239" y="191"/>
                  <a:pt x="1239" y="191"/>
                </a:cubicBezTo>
                <a:cubicBezTo>
                  <a:pt x="1240" y="191"/>
                  <a:pt x="1241" y="192"/>
                  <a:pt x="1242" y="192"/>
                </a:cubicBezTo>
                <a:cubicBezTo>
                  <a:pt x="1244" y="193"/>
                  <a:pt x="1244" y="194"/>
                  <a:pt x="1244" y="194"/>
                </a:cubicBezTo>
                <a:cubicBezTo>
                  <a:pt x="1244" y="195"/>
                  <a:pt x="1244" y="195"/>
                  <a:pt x="1244" y="195"/>
                </a:cubicBezTo>
                <a:cubicBezTo>
                  <a:pt x="1244" y="195"/>
                  <a:pt x="1244" y="195"/>
                  <a:pt x="1244" y="196"/>
                </a:cubicBezTo>
                <a:cubicBezTo>
                  <a:pt x="1244" y="197"/>
                  <a:pt x="1244" y="198"/>
                  <a:pt x="1244" y="199"/>
                </a:cubicBezTo>
                <a:cubicBezTo>
                  <a:pt x="1242" y="197"/>
                  <a:pt x="1240" y="196"/>
                  <a:pt x="1237" y="196"/>
                </a:cubicBezTo>
                <a:moveTo>
                  <a:pt x="1341" y="269"/>
                </a:moveTo>
                <a:cubicBezTo>
                  <a:pt x="1341" y="268"/>
                  <a:pt x="1344" y="267"/>
                  <a:pt x="1347" y="267"/>
                </a:cubicBezTo>
                <a:cubicBezTo>
                  <a:pt x="1350" y="266"/>
                  <a:pt x="1353" y="266"/>
                  <a:pt x="1353" y="266"/>
                </a:cubicBezTo>
                <a:cubicBezTo>
                  <a:pt x="1353" y="266"/>
                  <a:pt x="1354" y="266"/>
                  <a:pt x="1355" y="265"/>
                </a:cubicBezTo>
                <a:cubicBezTo>
                  <a:pt x="1355" y="265"/>
                  <a:pt x="1357" y="263"/>
                  <a:pt x="1359" y="261"/>
                </a:cubicBezTo>
                <a:cubicBezTo>
                  <a:pt x="1361" y="258"/>
                  <a:pt x="1364" y="255"/>
                  <a:pt x="1364" y="251"/>
                </a:cubicBezTo>
                <a:cubicBezTo>
                  <a:pt x="1364" y="249"/>
                  <a:pt x="1363" y="247"/>
                  <a:pt x="1362" y="246"/>
                </a:cubicBezTo>
                <a:cubicBezTo>
                  <a:pt x="1357" y="241"/>
                  <a:pt x="1347" y="238"/>
                  <a:pt x="1342" y="237"/>
                </a:cubicBezTo>
                <a:cubicBezTo>
                  <a:pt x="1342" y="237"/>
                  <a:pt x="1341" y="237"/>
                  <a:pt x="1341" y="237"/>
                </a:cubicBezTo>
                <a:cubicBezTo>
                  <a:pt x="1334" y="238"/>
                  <a:pt x="1332" y="242"/>
                  <a:pt x="1324" y="241"/>
                </a:cubicBezTo>
                <a:cubicBezTo>
                  <a:pt x="1316" y="241"/>
                  <a:pt x="1311" y="244"/>
                  <a:pt x="1309" y="243"/>
                </a:cubicBezTo>
                <a:cubicBezTo>
                  <a:pt x="1307" y="243"/>
                  <a:pt x="1307" y="243"/>
                  <a:pt x="1307" y="243"/>
                </a:cubicBezTo>
                <a:cubicBezTo>
                  <a:pt x="1302" y="238"/>
                  <a:pt x="1294" y="236"/>
                  <a:pt x="1287" y="236"/>
                </a:cubicBezTo>
                <a:cubicBezTo>
                  <a:pt x="1286" y="236"/>
                  <a:pt x="1285" y="236"/>
                  <a:pt x="1283" y="237"/>
                </a:cubicBezTo>
                <a:cubicBezTo>
                  <a:pt x="1282" y="237"/>
                  <a:pt x="1281" y="237"/>
                  <a:pt x="1279" y="239"/>
                </a:cubicBezTo>
                <a:cubicBezTo>
                  <a:pt x="1279" y="240"/>
                  <a:pt x="1278" y="241"/>
                  <a:pt x="1277" y="242"/>
                </a:cubicBezTo>
                <a:cubicBezTo>
                  <a:pt x="1277" y="243"/>
                  <a:pt x="1275" y="245"/>
                  <a:pt x="1275" y="248"/>
                </a:cubicBezTo>
                <a:cubicBezTo>
                  <a:pt x="1275" y="250"/>
                  <a:pt x="1276" y="252"/>
                  <a:pt x="1277" y="255"/>
                </a:cubicBezTo>
                <a:cubicBezTo>
                  <a:pt x="1279" y="259"/>
                  <a:pt x="1281" y="262"/>
                  <a:pt x="1283" y="264"/>
                </a:cubicBezTo>
                <a:cubicBezTo>
                  <a:pt x="1285" y="267"/>
                  <a:pt x="1287" y="269"/>
                  <a:pt x="1290" y="269"/>
                </a:cubicBezTo>
                <a:cubicBezTo>
                  <a:pt x="1291" y="269"/>
                  <a:pt x="1291" y="269"/>
                  <a:pt x="1291" y="269"/>
                </a:cubicBezTo>
                <a:cubicBezTo>
                  <a:pt x="1292" y="269"/>
                  <a:pt x="1294" y="269"/>
                  <a:pt x="1296" y="269"/>
                </a:cubicBezTo>
                <a:cubicBezTo>
                  <a:pt x="1298" y="269"/>
                  <a:pt x="1301" y="269"/>
                  <a:pt x="1302" y="269"/>
                </a:cubicBezTo>
                <a:cubicBezTo>
                  <a:pt x="1303" y="270"/>
                  <a:pt x="1303" y="270"/>
                  <a:pt x="1304" y="270"/>
                </a:cubicBezTo>
                <a:cubicBezTo>
                  <a:pt x="1304" y="270"/>
                  <a:pt x="1304" y="270"/>
                  <a:pt x="1304" y="270"/>
                </a:cubicBezTo>
                <a:cubicBezTo>
                  <a:pt x="1305" y="274"/>
                  <a:pt x="1309" y="279"/>
                  <a:pt x="1315" y="279"/>
                </a:cubicBezTo>
                <a:cubicBezTo>
                  <a:pt x="1316" y="279"/>
                  <a:pt x="1316" y="279"/>
                  <a:pt x="1316" y="279"/>
                </a:cubicBezTo>
                <a:cubicBezTo>
                  <a:pt x="1318" y="279"/>
                  <a:pt x="1320" y="279"/>
                  <a:pt x="1322" y="278"/>
                </a:cubicBezTo>
                <a:cubicBezTo>
                  <a:pt x="1326" y="277"/>
                  <a:pt x="1330" y="276"/>
                  <a:pt x="1333" y="274"/>
                </a:cubicBezTo>
                <a:cubicBezTo>
                  <a:pt x="1336" y="273"/>
                  <a:pt x="1339" y="272"/>
                  <a:pt x="1341" y="269"/>
                </a:cubicBezTo>
                <a:moveTo>
                  <a:pt x="1919" y="1047"/>
                </a:moveTo>
                <a:cubicBezTo>
                  <a:pt x="1918" y="1043"/>
                  <a:pt x="1916" y="1038"/>
                  <a:pt x="1911" y="1036"/>
                </a:cubicBezTo>
                <a:cubicBezTo>
                  <a:pt x="1910" y="1040"/>
                  <a:pt x="1910" y="1040"/>
                  <a:pt x="1910" y="1040"/>
                </a:cubicBezTo>
                <a:cubicBezTo>
                  <a:pt x="1911" y="1036"/>
                  <a:pt x="1911" y="1036"/>
                  <a:pt x="1911" y="1036"/>
                </a:cubicBezTo>
                <a:cubicBezTo>
                  <a:pt x="1910" y="1036"/>
                  <a:pt x="1909" y="1036"/>
                  <a:pt x="1907" y="1036"/>
                </a:cubicBezTo>
                <a:cubicBezTo>
                  <a:pt x="1904" y="1036"/>
                  <a:pt x="1902" y="1037"/>
                  <a:pt x="1900" y="1039"/>
                </a:cubicBezTo>
                <a:cubicBezTo>
                  <a:pt x="1896" y="1044"/>
                  <a:pt x="1894" y="1053"/>
                  <a:pt x="1889" y="1058"/>
                </a:cubicBezTo>
                <a:cubicBezTo>
                  <a:pt x="1886" y="1063"/>
                  <a:pt x="1883" y="1067"/>
                  <a:pt x="1880" y="1069"/>
                </a:cubicBezTo>
                <a:cubicBezTo>
                  <a:pt x="1878" y="1071"/>
                  <a:pt x="1877" y="1072"/>
                  <a:pt x="1876" y="1073"/>
                </a:cubicBezTo>
                <a:cubicBezTo>
                  <a:pt x="1876" y="1073"/>
                  <a:pt x="1875" y="1073"/>
                  <a:pt x="1875" y="1073"/>
                </a:cubicBezTo>
                <a:cubicBezTo>
                  <a:pt x="1875" y="1073"/>
                  <a:pt x="1874" y="1073"/>
                  <a:pt x="1874" y="1073"/>
                </a:cubicBezTo>
                <a:cubicBezTo>
                  <a:pt x="1871" y="1073"/>
                  <a:pt x="1867" y="1075"/>
                  <a:pt x="1863" y="1077"/>
                </a:cubicBezTo>
                <a:cubicBezTo>
                  <a:pt x="1860" y="1080"/>
                  <a:pt x="1856" y="1085"/>
                  <a:pt x="1856" y="1091"/>
                </a:cubicBezTo>
                <a:cubicBezTo>
                  <a:pt x="1856" y="1093"/>
                  <a:pt x="1856" y="1095"/>
                  <a:pt x="1857" y="1097"/>
                </a:cubicBezTo>
                <a:cubicBezTo>
                  <a:pt x="1859" y="1103"/>
                  <a:pt x="1860" y="1108"/>
                  <a:pt x="1860" y="1113"/>
                </a:cubicBezTo>
                <a:cubicBezTo>
                  <a:pt x="1861" y="1119"/>
                  <a:pt x="1859" y="1123"/>
                  <a:pt x="1857" y="1125"/>
                </a:cubicBezTo>
                <a:cubicBezTo>
                  <a:pt x="1855" y="1128"/>
                  <a:pt x="1855" y="1130"/>
                  <a:pt x="1855" y="1133"/>
                </a:cubicBezTo>
                <a:cubicBezTo>
                  <a:pt x="1855" y="1141"/>
                  <a:pt x="1859" y="1152"/>
                  <a:pt x="1859" y="1158"/>
                </a:cubicBezTo>
                <a:cubicBezTo>
                  <a:pt x="1859" y="1159"/>
                  <a:pt x="1859" y="1160"/>
                  <a:pt x="1859" y="1160"/>
                </a:cubicBezTo>
                <a:cubicBezTo>
                  <a:pt x="1859" y="1161"/>
                  <a:pt x="1859" y="1163"/>
                  <a:pt x="1859" y="1164"/>
                </a:cubicBezTo>
                <a:cubicBezTo>
                  <a:pt x="1859" y="1169"/>
                  <a:pt x="1860" y="1173"/>
                  <a:pt x="1863" y="1176"/>
                </a:cubicBezTo>
                <a:cubicBezTo>
                  <a:pt x="1866" y="1179"/>
                  <a:pt x="1870" y="1180"/>
                  <a:pt x="1875" y="1180"/>
                </a:cubicBezTo>
                <a:cubicBezTo>
                  <a:pt x="1876" y="1180"/>
                  <a:pt x="1876" y="1180"/>
                  <a:pt x="1876" y="1180"/>
                </a:cubicBezTo>
                <a:cubicBezTo>
                  <a:pt x="1881" y="1180"/>
                  <a:pt x="1885" y="1179"/>
                  <a:pt x="1889" y="1175"/>
                </a:cubicBezTo>
                <a:cubicBezTo>
                  <a:pt x="1892" y="1172"/>
                  <a:pt x="1894" y="1168"/>
                  <a:pt x="1897" y="1162"/>
                </a:cubicBezTo>
                <a:cubicBezTo>
                  <a:pt x="1901" y="1150"/>
                  <a:pt x="1902" y="1139"/>
                  <a:pt x="1906" y="1130"/>
                </a:cubicBezTo>
                <a:cubicBezTo>
                  <a:pt x="1908" y="1125"/>
                  <a:pt x="1910" y="1118"/>
                  <a:pt x="1912" y="1111"/>
                </a:cubicBezTo>
                <a:cubicBezTo>
                  <a:pt x="1914" y="1104"/>
                  <a:pt x="1915" y="1097"/>
                  <a:pt x="1916" y="1096"/>
                </a:cubicBezTo>
                <a:cubicBezTo>
                  <a:pt x="1918" y="1090"/>
                  <a:pt x="1922" y="1076"/>
                  <a:pt x="1922" y="1065"/>
                </a:cubicBezTo>
                <a:cubicBezTo>
                  <a:pt x="1922" y="1064"/>
                  <a:pt x="1922" y="1064"/>
                  <a:pt x="1922" y="1063"/>
                </a:cubicBezTo>
                <a:cubicBezTo>
                  <a:pt x="1922" y="1058"/>
                  <a:pt x="1921" y="1052"/>
                  <a:pt x="1919" y="1047"/>
                </a:cubicBezTo>
                <a:moveTo>
                  <a:pt x="2506" y="1023"/>
                </a:moveTo>
                <a:cubicBezTo>
                  <a:pt x="2507" y="1023"/>
                  <a:pt x="2507" y="1023"/>
                  <a:pt x="2507" y="1023"/>
                </a:cubicBezTo>
                <a:cubicBezTo>
                  <a:pt x="2511" y="1023"/>
                  <a:pt x="2515" y="1019"/>
                  <a:pt x="2515" y="1014"/>
                </a:cubicBezTo>
                <a:cubicBezTo>
                  <a:pt x="2515" y="1014"/>
                  <a:pt x="2515" y="1014"/>
                  <a:pt x="2515" y="1013"/>
                </a:cubicBezTo>
                <a:cubicBezTo>
                  <a:pt x="2515" y="1010"/>
                  <a:pt x="2514" y="1007"/>
                  <a:pt x="2512" y="1006"/>
                </a:cubicBezTo>
                <a:cubicBezTo>
                  <a:pt x="2510" y="1004"/>
                  <a:pt x="2508" y="1003"/>
                  <a:pt x="2506" y="1003"/>
                </a:cubicBezTo>
                <a:cubicBezTo>
                  <a:pt x="2502" y="1003"/>
                  <a:pt x="2497" y="1006"/>
                  <a:pt x="2496" y="1011"/>
                </a:cubicBezTo>
                <a:cubicBezTo>
                  <a:pt x="2496" y="1011"/>
                  <a:pt x="2496" y="1012"/>
                  <a:pt x="2496" y="1013"/>
                </a:cubicBezTo>
                <a:cubicBezTo>
                  <a:pt x="2496" y="1019"/>
                  <a:pt x="2501" y="1023"/>
                  <a:pt x="2506" y="1023"/>
                </a:cubicBezTo>
                <a:moveTo>
                  <a:pt x="856" y="709"/>
                </a:moveTo>
                <a:cubicBezTo>
                  <a:pt x="856" y="705"/>
                  <a:pt x="854" y="702"/>
                  <a:pt x="851" y="699"/>
                </a:cubicBezTo>
                <a:cubicBezTo>
                  <a:pt x="848" y="697"/>
                  <a:pt x="845" y="694"/>
                  <a:pt x="840" y="694"/>
                </a:cubicBezTo>
                <a:cubicBezTo>
                  <a:pt x="840" y="694"/>
                  <a:pt x="839" y="694"/>
                  <a:pt x="839" y="694"/>
                </a:cubicBezTo>
                <a:cubicBezTo>
                  <a:pt x="839" y="694"/>
                  <a:pt x="839" y="694"/>
                  <a:pt x="839" y="694"/>
                </a:cubicBezTo>
                <a:cubicBezTo>
                  <a:pt x="837" y="694"/>
                  <a:pt x="834" y="693"/>
                  <a:pt x="830" y="690"/>
                </a:cubicBezTo>
                <a:cubicBezTo>
                  <a:pt x="827" y="688"/>
                  <a:pt x="823" y="685"/>
                  <a:pt x="821" y="683"/>
                </a:cubicBezTo>
                <a:cubicBezTo>
                  <a:pt x="813" y="675"/>
                  <a:pt x="802" y="676"/>
                  <a:pt x="797" y="676"/>
                </a:cubicBezTo>
                <a:cubicBezTo>
                  <a:pt x="794" y="676"/>
                  <a:pt x="789" y="677"/>
                  <a:pt x="784" y="679"/>
                </a:cubicBezTo>
                <a:cubicBezTo>
                  <a:pt x="779" y="680"/>
                  <a:pt x="774" y="682"/>
                  <a:pt x="774" y="682"/>
                </a:cubicBezTo>
                <a:cubicBezTo>
                  <a:pt x="773" y="682"/>
                  <a:pt x="772" y="684"/>
                  <a:pt x="772" y="685"/>
                </a:cubicBezTo>
                <a:cubicBezTo>
                  <a:pt x="772" y="686"/>
                  <a:pt x="772" y="686"/>
                  <a:pt x="772" y="687"/>
                </a:cubicBezTo>
                <a:cubicBezTo>
                  <a:pt x="772" y="689"/>
                  <a:pt x="773" y="692"/>
                  <a:pt x="775" y="694"/>
                </a:cubicBezTo>
                <a:cubicBezTo>
                  <a:pt x="777" y="696"/>
                  <a:pt x="780" y="696"/>
                  <a:pt x="782" y="696"/>
                </a:cubicBezTo>
                <a:cubicBezTo>
                  <a:pt x="785" y="696"/>
                  <a:pt x="788" y="695"/>
                  <a:pt x="791" y="695"/>
                </a:cubicBezTo>
                <a:cubicBezTo>
                  <a:pt x="795" y="695"/>
                  <a:pt x="800" y="695"/>
                  <a:pt x="804" y="695"/>
                </a:cubicBezTo>
                <a:cubicBezTo>
                  <a:pt x="807" y="695"/>
                  <a:pt x="810" y="695"/>
                  <a:pt x="812" y="695"/>
                </a:cubicBezTo>
                <a:cubicBezTo>
                  <a:pt x="813" y="696"/>
                  <a:pt x="813" y="696"/>
                  <a:pt x="814" y="696"/>
                </a:cubicBezTo>
                <a:cubicBezTo>
                  <a:pt x="814" y="696"/>
                  <a:pt x="814" y="696"/>
                  <a:pt x="814" y="696"/>
                </a:cubicBezTo>
                <a:cubicBezTo>
                  <a:pt x="817" y="700"/>
                  <a:pt x="821" y="702"/>
                  <a:pt x="825" y="705"/>
                </a:cubicBezTo>
                <a:cubicBezTo>
                  <a:pt x="829" y="708"/>
                  <a:pt x="833" y="710"/>
                  <a:pt x="834" y="712"/>
                </a:cubicBezTo>
                <a:cubicBezTo>
                  <a:pt x="838" y="715"/>
                  <a:pt x="842" y="715"/>
                  <a:pt x="847" y="716"/>
                </a:cubicBezTo>
                <a:cubicBezTo>
                  <a:pt x="849" y="716"/>
                  <a:pt x="850" y="715"/>
                  <a:pt x="852" y="715"/>
                </a:cubicBezTo>
                <a:cubicBezTo>
                  <a:pt x="854" y="714"/>
                  <a:pt x="856" y="713"/>
                  <a:pt x="856" y="710"/>
                </a:cubicBezTo>
                <a:cubicBezTo>
                  <a:pt x="853" y="710"/>
                  <a:pt x="853" y="710"/>
                  <a:pt x="853" y="710"/>
                </a:cubicBezTo>
                <a:cubicBezTo>
                  <a:pt x="856" y="710"/>
                  <a:pt x="856" y="710"/>
                  <a:pt x="856" y="710"/>
                </a:cubicBezTo>
                <a:cubicBezTo>
                  <a:pt x="856" y="710"/>
                  <a:pt x="856" y="710"/>
                  <a:pt x="856" y="709"/>
                </a:cubicBezTo>
                <a:moveTo>
                  <a:pt x="831" y="729"/>
                </a:moveTo>
                <a:cubicBezTo>
                  <a:pt x="825" y="730"/>
                  <a:pt x="824" y="736"/>
                  <a:pt x="824" y="740"/>
                </a:cubicBezTo>
                <a:cubicBezTo>
                  <a:pt x="824" y="742"/>
                  <a:pt x="824" y="745"/>
                  <a:pt x="826" y="747"/>
                </a:cubicBezTo>
                <a:cubicBezTo>
                  <a:pt x="827" y="749"/>
                  <a:pt x="829" y="751"/>
                  <a:pt x="833" y="751"/>
                </a:cubicBezTo>
                <a:cubicBezTo>
                  <a:pt x="833" y="751"/>
                  <a:pt x="833" y="751"/>
                  <a:pt x="833" y="751"/>
                </a:cubicBezTo>
                <a:cubicBezTo>
                  <a:pt x="834" y="751"/>
                  <a:pt x="835" y="751"/>
                  <a:pt x="836" y="750"/>
                </a:cubicBezTo>
                <a:cubicBezTo>
                  <a:pt x="841" y="749"/>
                  <a:pt x="843" y="744"/>
                  <a:pt x="843" y="741"/>
                </a:cubicBezTo>
                <a:cubicBezTo>
                  <a:pt x="842" y="735"/>
                  <a:pt x="839" y="729"/>
                  <a:pt x="833" y="729"/>
                </a:cubicBezTo>
                <a:cubicBezTo>
                  <a:pt x="832" y="729"/>
                  <a:pt x="831" y="729"/>
                  <a:pt x="831" y="729"/>
                </a:cubicBezTo>
                <a:moveTo>
                  <a:pt x="839" y="666"/>
                </a:moveTo>
                <a:cubicBezTo>
                  <a:pt x="839" y="661"/>
                  <a:pt x="834" y="658"/>
                  <a:pt x="829" y="657"/>
                </a:cubicBezTo>
                <a:cubicBezTo>
                  <a:pt x="829" y="657"/>
                  <a:pt x="828" y="657"/>
                  <a:pt x="827" y="658"/>
                </a:cubicBezTo>
                <a:cubicBezTo>
                  <a:pt x="823" y="658"/>
                  <a:pt x="820" y="662"/>
                  <a:pt x="820" y="666"/>
                </a:cubicBezTo>
                <a:cubicBezTo>
                  <a:pt x="820" y="668"/>
                  <a:pt x="821" y="670"/>
                  <a:pt x="823" y="671"/>
                </a:cubicBezTo>
                <a:cubicBezTo>
                  <a:pt x="824" y="673"/>
                  <a:pt x="827" y="674"/>
                  <a:pt x="829" y="674"/>
                </a:cubicBezTo>
                <a:cubicBezTo>
                  <a:pt x="829" y="674"/>
                  <a:pt x="829" y="674"/>
                  <a:pt x="829" y="674"/>
                </a:cubicBezTo>
                <a:cubicBezTo>
                  <a:pt x="830" y="674"/>
                  <a:pt x="831" y="674"/>
                  <a:pt x="832" y="674"/>
                </a:cubicBezTo>
                <a:cubicBezTo>
                  <a:pt x="831" y="670"/>
                  <a:pt x="831" y="670"/>
                  <a:pt x="831" y="670"/>
                </a:cubicBezTo>
                <a:cubicBezTo>
                  <a:pt x="832" y="674"/>
                  <a:pt x="832" y="674"/>
                  <a:pt x="832" y="674"/>
                </a:cubicBezTo>
                <a:cubicBezTo>
                  <a:pt x="836" y="673"/>
                  <a:pt x="839" y="670"/>
                  <a:pt x="839" y="666"/>
                </a:cubicBezTo>
                <a:moveTo>
                  <a:pt x="2463" y="1006"/>
                </a:moveTo>
                <a:cubicBezTo>
                  <a:pt x="2465" y="1005"/>
                  <a:pt x="2466" y="1003"/>
                  <a:pt x="2466" y="1002"/>
                </a:cubicBezTo>
                <a:cubicBezTo>
                  <a:pt x="2462" y="1001"/>
                  <a:pt x="2462" y="1001"/>
                  <a:pt x="2462" y="1001"/>
                </a:cubicBezTo>
                <a:cubicBezTo>
                  <a:pt x="2466" y="1002"/>
                  <a:pt x="2466" y="1002"/>
                  <a:pt x="2466" y="1002"/>
                </a:cubicBezTo>
                <a:cubicBezTo>
                  <a:pt x="2466" y="1001"/>
                  <a:pt x="2466" y="1001"/>
                  <a:pt x="2466" y="1000"/>
                </a:cubicBezTo>
                <a:cubicBezTo>
                  <a:pt x="2466" y="996"/>
                  <a:pt x="2463" y="993"/>
                  <a:pt x="2461" y="990"/>
                </a:cubicBezTo>
                <a:cubicBezTo>
                  <a:pt x="2458" y="987"/>
                  <a:pt x="2455" y="985"/>
                  <a:pt x="2451" y="984"/>
                </a:cubicBezTo>
                <a:cubicBezTo>
                  <a:pt x="2450" y="984"/>
                  <a:pt x="2444" y="983"/>
                  <a:pt x="2440" y="982"/>
                </a:cubicBezTo>
                <a:cubicBezTo>
                  <a:pt x="2435" y="981"/>
                  <a:pt x="2430" y="979"/>
                  <a:pt x="2430" y="979"/>
                </a:cubicBezTo>
                <a:cubicBezTo>
                  <a:pt x="2430" y="979"/>
                  <a:pt x="2429" y="979"/>
                  <a:pt x="2428" y="980"/>
                </a:cubicBezTo>
                <a:cubicBezTo>
                  <a:pt x="2426" y="981"/>
                  <a:pt x="2423" y="981"/>
                  <a:pt x="2421" y="983"/>
                </a:cubicBezTo>
                <a:cubicBezTo>
                  <a:pt x="2420" y="982"/>
                  <a:pt x="2420" y="982"/>
                  <a:pt x="2420" y="982"/>
                </a:cubicBezTo>
                <a:cubicBezTo>
                  <a:pt x="2415" y="979"/>
                  <a:pt x="2410" y="979"/>
                  <a:pt x="2406" y="979"/>
                </a:cubicBezTo>
                <a:cubicBezTo>
                  <a:pt x="2404" y="979"/>
                  <a:pt x="2403" y="979"/>
                  <a:pt x="2402" y="978"/>
                </a:cubicBezTo>
                <a:cubicBezTo>
                  <a:pt x="2402" y="978"/>
                  <a:pt x="2402" y="978"/>
                  <a:pt x="2401" y="977"/>
                </a:cubicBezTo>
                <a:cubicBezTo>
                  <a:pt x="2399" y="973"/>
                  <a:pt x="2396" y="969"/>
                  <a:pt x="2392" y="969"/>
                </a:cubicBezTo>
                <a:cubicBezTo>
                  <a:pt x="2391" y="969"/>
                  <a:pt x="2391" y="969"/>
                  <a:pt x="2390" y="970"/>
                </a:cubicBezTo>
                <a:cubicBezTo>
                  <a:pt x="2390" y="961"/>
                  <a:pt x="2392" y="951"/>
                  <a:pt x="2394" y="948"/>
                </a:cubicBezTo>
                <a:cubicBezTo>
                  <a:pt x="2396" y="945"/>
                  <a:pt x="2397" y="942"/>
                  <a:pt x="2397" y="940"/>
                </a:cubicBezTo>
                <a:cubicBezTo>
                  <a:pt x="2397" y="937"/>
                  <a:pt x="2396" y="935"/>
                  <a:pt x="2395" y="933"/>
                </a:cubicBezTo>
                <a:cubicBezTo>
                  <a:pt x="2394" y="931"/>
                  <a:pt x="2391" y="930"/>
                  <a:pt x="2388" y="930"/>
                </a:cubicBezTo>
                <a:cubicBezTo>
                  <a:pt x="2388" y="930"/>
                  <a:pt x="2388" y="930"/>
                  <a:pt x="2387" y="930"/>
                </a:cubicBezTo>
                <a:cubicBezTo>
                  <a:pt x="2387" y="930"/>
                  <a:pt x="2387" y="930"/>
                  <a:pt x="2387" y="930"/>
                </a:cubicBezTo>
                <a:cubicBezTo>
                  <a:pt x="2387" y="930"/>
                  <a:pt x="2386" y="930"/>
                  <a:pt x="2385" y="929"/>
                </a:cubicBezTo>
                <a:cubicBezTo>
                  <a:pt x="2382" y="926"/>
                  <a:pt x="2377" y="918"/>
                  <a:pt x="2370" y="912"/>
                </a:cubicBezTo>
                <a:cubicBezTo>
                  <a:pt x="2360" y="904"/>
                  <a:pt x="2354" y="899"/>
                  <a:pt x="2345" y="888"/>
                </a:cubicBezTo>
                <a:cubicBezTo>
                  <a:pt x="2336" y="877"/>
                  <a:pt x="2325" y="869"/>
                  <a:pt x="2320" y="864"/>
                </a:cubicBezTo>
                <a:cubicBezTo>
                  <a:pt x="2314" y="858"/>
                  <a:pt x="2306" y="855"/>
                  <a:pt x="2301" y="855"/>
                </a:cubicBezTo>
                <a:cubicBezTo>
                  <a:pt x="2300" y="855"/>
                  <a:pt x="2299" y="855"/>
                  <a:pt x="2298" y="855"/>
                </a:cubicBezTo>
                <a:cubicBezTo>
                  <a:pt x="2296" y="855"/>
                  <a:pt x="2293" y="858"/>
                  <a:pt x="2293" y="861"/>
                </a:cubicBezTo>
                <a:cubicBezTo>
                  <a:pt x="2293" y="864"/>
                  <a:pt x="2295" y="866"/>
                  <a:pt x="2296" y="869"/>
                </a:cubicBezTo>
                <a:cubicBezTo>
                  <a:pt x="2299" y="872"/>
                  <a:pt x="2302" y="876"/>
                  <a:pt x="2305" y="879"/>
                </a:cubicBezTo>
                <a:cubicBezTo>
                  <a:pt x="2308" y="882"/>
                  <a:pt x="2311" y="884"/>
                  <a:pt x="2311" y="884"/>
                </a:cubicBezTo>
                <a:cubicBezTo>
                  <a:pt x="2313" y="886"/>
                  <a:pt x="2318" y="891"/>
                  <a:pt x="2323" y="898"/>
                </a:cubicBezTo>
                <a:cubicBezTo>
                  <a:pt x="2328" y="904"/>
                  <a:pt x="2332" y="912"/>
                  <a:pt x="2332" y="914"/>
                </a:cubicBezTo>
                <a:cubicBezTo>
                  <a:pt x="2332" y="920"/>
                  <a:pt x="2336" y="928"/>
                  <a:pt x="2339" y="936"/>
                </a:cubicBezTo>
                <a:cubicBezTo>
                  <a:pt x="2343" y="943"/>
                  <a:pt x="2347" y="949"/>
                  <a:pt x="2350" y="952"/>
                </a:cubicBezTo>
                <a:cubicBezTo>
                  <a:pt x="2352" y="954"/>
                  <a:pt x="2357" y="958"/>
                  <a:pt x="2362" y="963"/>
                </a:cubicBezTo>
                <a:cubicBezTo>
                  <a:pt x="2368" y="967"/>
                  <a:pt x="2373" y="972"/>
                  <a:pt x="2373" y="974"/>
                </a:cubicBezTo>
                <a:cubicBezTo>
                  <a:pt x="2375" y="978"/>
                  <a:pt x="2378" y="981"/>
                  <a:pt x="2382" y="982"/>
                </a:cubicBezTo>
                <a:cubicBezTo>
                  <a:pt x="2382" y="989"/>
                  <a:pt x="2387" y="993"/>
                  <a:pt x="2389" y="995"/>
                </a:cubicBezTo>
                <a:cubicBezTo>
                  <a:pt x="2392" y="997"/>
                  <a:pt x="2398" y="998"/>
                  <a:pt x="2405" y="998"/>
                </a:cubicBezTo>
                <a:cubicBezTo>
                  <a:pt x="2406" y="998"/>
                  <a:pt x="2407" y="998"/>
                  <a:pt x="2409" y="998"/>
                </a:cubicBezTo>
                <a:cubicBezTo>
                  <a:pt x="2411" y="998"/>
                  <a:pt x="2414" y="997"/>
                  <a:pt x="2417" y="996"/>
                </a:cubicBezTo>
                <a:cubicBezTo>
                  <a:pt x="2417" y="996"/>
                  <a:pt x="2418" y="996"/>
                  <a:pt x="2419" y="996"/>
                </a:cubicBezTo>
                <a:cubicBezTo>
                  <a:pt x="2419" y="996"/>
                  <a:pt x="2419" y="996"/>
                  <a:pt x="2419" y="996"/>
                </a:cubicBezTo>
                <a:cubicBezTo>
                  <a:pt x="2424" y="1001"/>
                  <a:pt x="2429" y="1005"/>
                  <a:pt x="2437" y="1005"/>
                </a:cubicBezTo>
                <a:cubicBezTo>
                  <a:pt x="2438" y="1005"/>
                  <a:pt x="2439" y="1005"/>
                  <a:pt x="2441" y="1005"/>
                </a:cubicBezTo>
                <a:cubicBezTo>
                  <a:pt x="2441" y="1005"/>
                  <a:pt x="2442" y="1005"/>
                  <a:pt x="2442" y="1005"/>
                </a:cubicBezTo>
                <a:cubicBezTo>
                  <a:pt x="2447" y="1005"/>
                  <a:pt x="2454" y="1007"/>
                  <a:pt x="2459" y="1007"/>
                </a:cubicBezTo>
                <a:cubicBezTo>
                  <a:pt x="2460" y="1007"/>
                  <a:pt x="2462" y="1007"/>
                  <a:pt x="2463" y="1006"/>
                </a:cubicBezTo>
                <a:moveTo>
                  <a:pt x="2576" y="891"/>
                </a:moveTo>
                <a:cubicBezTo>
                  <a:pt x="2571" y="897"/>
                  <a:pt x="2567" y="908"/>
                  <a:pt x="2567" y="916"/>
                </a:cubicBezTo>
                <a:cubicBezTo>
                  <a:pt x="2567" y="918"/>
                  <a:pt x="2567" y="920"/>
                  <a:pt x="2568" y="922"/>
                </a:cubicBezTo>
                <a:cubicBezTo>
                  <a:pt x="2569" y="924"/>
                  <a:pt x="2571" y="926"/>
                  <a:pt x="2573" y="926"/>
                </a:cubicBezTo>
                <a:cubicBezTo>
                  <a:pt x="2574" y="926"/>
                  <a:pt x="2574" y="927"/>
                  <a:pt x="2575" y="927"/>
                </a:cubicBezTo>
                <a:cubicBezTo>
                  <a:pt x="2582" y="926"/>
                  <a:pt x="2584" y="920"/>
                  <a:pt x="2586" y="915"/>
                </a:cubicBezTo>
                <a:cubicBezTo>
                  <a:pt x="2588" y="909"/>
                  <a:pt x="2590" y="903"/>
                  <a:pt x="2590" y="898"/>
                </a:cubicBezTo>
                <a:cubicBezTo>
                  <a:pt x="2590" y="896"/>
                  <a:pt x="2589" y="894"/>
                  <a:pt x="2589" y="893"/>
                </a:cubicBezTo>
                <a:cubicBezTo>
                  <a:pt x="2589" y="891"/>
                  <a:pt x="2588" y="889"/>
                  <a:pt x="2586" y="888"/>
                </a:cubicBezTo>
                <a:cubicBezTo>
                  <a:pt x="2585" y="888"/>
                  <a:pt x="2584" y="887"/>
                  <a:pt x="2583" y="887"/>
                </a:cubicBezTo>
                <a:cubicBezTo>
                  <a:pt x="2580" y="888"/>
                  <a:pt x="2578" y="890"/>
                  <a:pt x="2576" y="891"/>
                </a:cubicBezTo>
                <a:moveTo>
                  <a:pt x="2668" y="518"/>
                </a:moveTo>
                <a:cubicBezTo>
                  <a:pt x="2666" y="524"/>
                  <a:pt x="2664" y="529"/>
                  <a:pt x="2663" y="532"/>
                </a:cubicBezTo>
                <a:cubicBezTo>
                  <a:pt x="2662" y="534"/>
                  <a:pt x="2661" y="535"/>
                  <a:pt x="2660" y="536"/>
                </a:cubicBezTo>
                <a:cubicBezTo>
                  <a:pt x="2660" y="536"/>
                  <a:pt x="2660" y="536"/>
                  <a:pt x="2660" y="536"/>
                </a:cubicBezTo>
                <a:cubicBezTo>
                  <a:pt x="2659" y="536"/>
                  <a:pt x="2657" y="537"/>
                  <a:pt x="2656" y="537"/>
                </a:cubicBezTo>
                <a:cubicBezTo>
                  <a:pt x="2650" y="540"/>
                  <a:pt x="2640" y="544"/>
                  <a:pt x="2636" y="549"/>
                </a:cubicBezTo>
                <a:cubicBezTo>
                  <a:pt x="2636" y="549"/>
                  <a:pt x="2635" y="550"/>
                  <a:pt x="2634" y="550"/>
                </a:cubicBezTo>
                <a:cubicBezTo>
                  <a:pt x="2629" y="550"/>
                  <a:pt x="2620" y="547"/>
                  <a:pt x="2614" y="547"/>
                </a:cubicBezTo>
                <a:cubicBezTo>
                  <a:pt x="2612" y="547"/>
                  <a:pt x="2610" y="547"/>
                  <a:pt x="2608" y="550"/>
                </a:cubicBezTo>
                <a:cubicBezTo>
                  <a:pt x="2605" y="553"/>
                  <a:pt x="2600" y="559"/>
                  <a:pt x="2596" y="562"/>
                </a:cubicBezTo>
                <a:cubicBezTo>
                  <a:pt x="2596" y="562"/>
                  <a:pt x="2593" y="563"/>
                  <a:pt x="2590" y="564"/>
                </a:cubicBezTo>
                <a:cubicBezTo>
                  <a:pt x="2587" y="565"/>
                  <a:pt x="2583" y="568"/>
                  <a:pt x="2583" y="573"/>
                </a:cubicBezTo>
                <a:cubicBezTo>
                  <a:pt x="2583" y="574"/>
                  <a:pt x="2583" y="576"/>
                  <a:pt x="2583" y="577"/>
                </a:cubicBezTo>
                <a:cubicBezTo>
                  <a:pt x="2584" y="582"/>
                  <a:pt x="2586" y="588"/>
                  <a:pt x="2589" y="592"/>
                </a:cubicBezTo>
                <a:cubicBezTo>
                  <a:pt x="2591" y="596"/>
                  <a:pt x="2593" y="599"/>
                  <a:pt x="2598" y="600"/>
                </a:cubicBezTo>
                <a:cubicBezTo>
                  <a:pt x="2602" y="600"/>
                  <a:pt x="2605" y="598"/>
                  <a:pt x="2608" y="596"/>
                </a:cubicBezTo>
                <a:cubicBezTo>
                  <a:pt x="2611" y="593"/>
                  <a:pt x="2612" y="588"/>
                  <a:pt x="2612" y="583"/>
                </a:cubicBezTo>
                <a:cubicBezTo>
                  <a:pt x="2612" y="583"/>
                  <a:pt x="2612" y="583"/>
                  <a:pt x="2612" y="583"/>
                </a:cubicBezTo>
                <a:cubicBezTo>
                  <a:pt x="2613" y="583"/>
                  <a:pt x="2614" y="583"/>
                  <a:pt x="2616" y="584"/>
                </a:cubicBezTo>
                <a:cubicBezTo>
                  <a:pt x="2618" y="585"/>
                  <a:pt x="2620" y="586"/>
                  <a:pt x="2623" y="586"/>
                </a:cubicBezTo>
                <a:cubicBezTo>
                  <a:pt x="2623" y="586"/>
                  <a:pt x="2624" y="586"/>
                  <a:pt x="2624" y="586"/>
                </a:cubicBezTo>
                <a:cubicBezTo>
                  <a:pt x="2630" y="585"/>
                  <a:pt x="2633" y="581"/>
                  <a:pt x="2635" y="576"/>
                </a:cubicBezTo>
                <a:cubicBezTo>
                  <a:pt x="2636" y="577"/>
                  <a:pt x="2637" y="577"/>
                  <a:pt x="2638" y="578"/>
                </a:cubicBezTo>
                <a:cubicBezTo>
                  <a:pt x="2640" y="578"/>
                  <a:pt x="2642" y="579"/>
                  <a:pt x="2643" y="579"/>
                </a:cubicBezTo>
                <a:cubicBezTo>
                  <a:pt x="2647" y="579"/>
                  <a:pt x="2650" y="577"/>
                  <a:pt x="2652" y="574"/>
                </a:cubicBezTo>
                <a:cubicBezTo>
                  <a:pt x="2654" y="572"/>
                  <a:pt x="2654" y="571"/>
                  <a:pt x="2655" y="569"/>
                </a:cubicBezTo>
                <a:cubicBezTo>
                  <a:pt x="2656" y="568"/>
                  <a:pt x="2659" y="567"/>
                  <a:pt x="2662" y="566"/>
                </a:cubicBezTo>
                <a:cubicBezTo>
                  <a:pt x="2666" y="564"/>
                  <a:pt x="2670" y="563"/>
                  <a:pt x="2672" y="561"/>
                </a:cubicBezTo>
                <a:cubicBezTo>
                  <a:pt x="2673" y="560"/>
                  <a:pt x="2677" y="558"/>
                  <a:pt x="2680" y="556"/>
                </a:cubicBezTo>
                <a:cubicBezTo>
                  <a:pt x="2682" y="555"/>
                  <a:pt x="2683" y="554"/>
                  <a:pt x="2685" y="553"/>
                </a:cubicBezTo>
                <a:cubicBezTo>
                  <a:pt x="2686" y="552"/>
                  <a:pt x="2688" y="551"/>
                  <a:pt x="2689" y="548"/>
                </a:cubicBezTo>
                <a:cubicBezTo>
                  <a:pt x="2689" y="546"/>
                  <a:pt x="2689" y="540"/>
                  <a:pt x="2689" y="535"/>
                </a:cubicBezTo>
                <a:cubicBezTo>
                  <a:pt x="2690" y="532"/>
                  <a:pt x="2690" y="529"/>
                  <a:pt x="2690" y="527"/>
                </a:cubicBezTo>
                <a:cubicBezTo>
                  <a:pt x="2690" y="527"/>
                  <a:pt x="2691" y="526"/>
                  <a:pt x="2691" y="526"/>
                </a:cubicBezTo>
                <a:cubicBezTo>
                  <a:pt x="2692" y="525"/>
                  <a:pt x="2693" y="525"/>
                  <a:pt x="2694" y="524"/>
                </a:cubicBezTo>
                <a:cubicBezTo>
                  <a:pt x="2696" y="523"/>
                  <a:pt x="2698" y="520"/>
                  <a:pt x="2698" y="517"/>
                </a:cubicBezTo>
                <a:cubicBezTo>
                  <a:pt x="2698" y="514"/>
                  <a:pt x="2697" y="511"/>
                  <a:pt x="2695" y="507"/>
                </a:cubicBezTo>
                <a:cubicBezTo>
                  <a:pt x="2693" y="502"/>
                  <a:pt x="2691" y="498"/>
                  <a:pt x="2690" y="494"/>
                </a:cubicBezTo>
                <a:cubicBezTo>
                  <a:pt x="2689" y="493"/>
                  <a:pt x="2689" y="492"/>
                  <a:pt x="2689" y="491"/>
                </a:cubicBezTo>
                <a:cubicBezTo>
                  <a:pt x="2691" y="490"/>
                  <a:pt x="2694" y="489"/>
                  <a:pt x="2697" y="489"/>
                </a:cubicBezTo>
                <a:cubicBezTo>
                  <a:pt x="2706" y="488"/>
                  <a:pt x="2715" y="486"/>
                  <a:pt x="2717" y="485"/>
                </a:cubicBezTo>
                <a:cubicBezTo>
                  <a:pt x="2718" y="485"/>
                  <a:pt x="2718" y="485"/>
                  <a:pt x="2718" y="485"/>
                </a:cubicBezTo>
                <a:cubicBezTo>
                  <a:pt x="2719" y="485"/>
                  <a:pt x="2723" y="485"/>
                  <a:pt x="2726" y="484"/>
                </a:cubicBezTo>
                <a:cubicBezTo>
                  <a:pt x="2729" y="483"/>
                  <a:pt x="2733" y="480"/>
                  <a:pt x="2733" y="475"/>
                </a:cubicBezTo>
                <a:cubicBezTo>
                  <a:pt x="2733" y="474"/>
                  <a:pt x="2733" y="473"/>
                  <a:pt x="2733" y="473"/>
                </a:cubicBezTo>
                <a:cubicBezTo>
                  <a:pt x="2732" y="467"/>
                  <a:pt x="2727" y="464"/>
                  <a:pt x="2723" y="463"/>
                </a:cubicBezTo>
                <a:cubicBezTo>
                  <a:pt x="2719" y="461"/>
                  <a:pt x="2715" y="461"/>
                  <a:pt x="2711" y="461"/>
                </a:cubicBezTo>
                <a:cubicBezTo>
                  <a:pt x="2710" y="461"/>
                  <a:pt x="2710" y="461"/>
                  <a:pt x="2709" y="461"/>
                </a:cubicBezTo>
                <a:cubicBezTo>
                  <a:pt x="2708" y="460"/>
                  <a:pt x="2706" y="459"/>
                  <a:pt x="2705" y="457"/>
                </a:cubicBezTo>
                <a:cubicBezTo>
                  <a:pt x="2703" y="455"/>
                  <a:pt x="2700" y="453"/>
                  <a:pt x="2696" y="453"/>
                </a:cubicBezTo>
                <a:cubicBezTo>
                  <a:pt x="2695" y="453"/>
                  <a:pt x="2695" y="453"/>
                  <a:pt x="2694" y="453"/>
                </a:cubicBezTo>
                <a:cubicBezTo>
                  <a:pt x="2689" y="455"/>
                  <a:pt x="2687" y="458"/>
                  <a:pt x="2686" y="462"/>
                </a:cubicBezTo>
                <a:cubicBezTo>
                  <a:pt x="2685" y="464"/>
                  <a:pt x="2684" y="467"/>
                  <a:pt x="2684" y="468"/>
                </a:cubicBezTo>
                <a:cubicBezTo>
                  <a:pt x="2683" y="469"/>
                  <a:pt x="2680" y="471"/>
                  <a:pt x="2677" y="472"/>
                </a:cubicBezTo>
                <a:cubicBezTo>
                  <a:pt x="2674" y="474"/>
                  <a:pt x="2670" y="476"/>
                  <a:pt x="2669" y="482"/>
                </a:cubicBezTo>
                <a:cubicBezTo>
                  <a:pt x="2669" y="484"/>
                  <a:pt x="2670" y="486"/>
                  <a:pt x="2671" y="487"/>
                </a:cubicBezTo>
                <a:cubicBezTo>
                  <a:pt x="2672" y="488"/>
                  <a:pt x="2673" y="489"/>
                  <a:pt x="2674" y="490"/>
                </a:cubicBezTo>
                <a:cubicBezTo>
                  <a:pt x="2671" y="493"/>
                  <a:pt x="2672" y="498"/>
                  <a:pt x="2671" y="503"/>
                </a:cubicBezTo>
                <a:cubicBezTo>
                  <a:pt x="2671" y="508"/>
                  <a:pt x="2670" y="514"/>
                  <a:pt x="2668" y="518"/>
                </a:cubicBezTo>
                <a:moveTo>
                  <a:pt x="2452" y="870"/>
                </a:moveTo>
                <a:cubicBezTo>
                  <a:pt x="2450" y="872"/>
                  <a:pt x="2449" y="874"/>
                  <a:pt x="2449" y="875"/>
                </a:cubicBezTo>
                <a:cubicBezTo>
                  <a:pt x="2448" y="876"/>
                  <a:pt x="2448" y="877"/>
                  <a:pt x="2448" y="877"/>
                </a:cubicBezTo>
                <a:cubicBezTo>
                  <a:pt x="2448" y="878"/>
                  <a:pt x="2448" y="878"/>
                  <a:pt x="2448" y="878"/>
                </a:cubicBezTo>
                <a:cubicBezTo>
                  <a:pt x="2446" y="879"/>
                  <a:pt x="2444" y="880"/>
                  <a:pt x="2438" y="882"/>
                </a:cubicBezTo>
                <a:cubicBezTo>
                  <a:pt x="2431" y="884"/>
                  <a:pt x="2429" y="890"/>
                  <a:pt x="2427" y="895"/>
                </a:cubicBezTo>
                <a:cubicBezTo>
                  <a:pt x="2427" y="894"/>
                  <a:pt x="2426" y="894"/>
                  <a:pt x="2425" y="893"/>
                </a:cubicBezTo>
                <a:cubicBezTo>
                  <a:pt x="2423" y="892"/>
                  <a:pt x="2421" y="890"/>
                  <a:pt x="2417" y="890"/>
                </a:cubicBezTo>
                <a:cubicBezTo>
                  <a:pt x="2416" y="890"/>
                  <a:pt x="2414" y="890"/>
                  <a:pt x="2413" y="892"/>
                </a:cubicBezTo>
                <a:cubicBezTo>
                  <a:pt x="2411" y="894"/>
                  <a:pt x="2411" y="897"/>
                  <a:pt x="2411" y="900"/>
                </a:cubicBezTo>
                <a:cubicBezTo>
                  <a:pt x="2411" y="908"/>
                  <a:pt x="2413" y="919"/>
                  <a:pt x="2416" y="929"/>
                </a:cubicBezTo>
                <a:cubicBezTo>
                  <a:pt x="2419" y="937"/>
                  <a:pt x="2424" y="943"/>
                  <a:pt x="2429" y="947"/>
                </a:cubicBezTo>
                <a:cubicBezTo>
                  <a:pt x="2434" y="951"/>
                  <a:pt x="2437" y="954"/>
                  <a:pt x="2442" y="954"/>
                </a:cubicBezTo>
                <a:cubicBezTo>
                  <a:pt x="2445" y="954"/>
                  <a:pt x="2452" y="954"/>
                  <a:pt x="2456" y="956"/>
                </a:cubicBezTo>
                <a:cubicBezTo>
                  <a:pt x="2459" y="956"/>
                  <a:pt x="2463" y="957"/>
                  <a:pt x="2468" y="957"/>
                </a:cubicBezTo>
                <a:cubicBezTo>
                  <a:pt x="2471" y="957"/>
                  <a:pt x="2474" y="957"/>
                  <a:pt x="2477" y="956"/>
                </a:cubicBezTo>
                <a:cubicBezTo>
                  <a:pt x="2479" y="955"/>
                  <a:pt x="2482" y="952"/>
                  <a:pt x="2482" y="948"/>
                </a:cubicBezTo>
                <a:cubicBezTo>
                  <a:pt x="2482" y="947"/>
                  <a:pt x="2482" y="947"/>
                  <a:pt x="2482" y="947"/>
                </a:cubicBezTo>
                <a:cubicBezTo>
                  <a:pt x="2482" y="944"/>
                  <a:pt x="2481" y="941"/>
                  <a:pt x="2481" y="938"/>
                </a:cubicBezTo>
                <a:cubicBezTo>
                  <a:pt x="2481" y="932"/>
                  <a:pt x="2483" y="926"/>
                  <a:pt x="2486" y="923"/>
                </a:cubicBezTo>
                <a:cubicBezTo>
                  <a:pt x="2489" y="920"/>
                  <a:pt x="2492" y="917"/>
                  <a:pt x="2494" y="914"/>
                </a:cubicBezTo>
                <a:cubicBezTo>
                  <a:pt x="2497" y="911"/>
                  <a:pt x="2499" y="907"/>
                  <a:pt x="2499" y="902"/>
                </a:cubicBezTo>
                <a:cubicBezTo>
                  <a:pt x="2499" y="900"/>
                  <a:pt x="2499" y="898"/>
                  <a:pt x="2498" y="896"/>
                </a:cubicBezTo>
                <a:cubicBezTo>
                  <a:pt x="2495" y="887"/>
                  <a:pt x="2490" y="880"/>
                  <a:pt x="2490" y="878"/>
                </a:cubicBezTo>
                <a:cubicBezTo>
                  <a:pt x="2490" y="877"/>
                  <a:pt x="2490" y="877"/>
                  <a:pt x="2491" y="876"/>
                </a:cubicBezTo>
                <a:cubicBezTo>
                  <a:pt x="2493" y="874"/>
                  <a:pt x="2496" y="872"/>
                  <a:pt x="2498" y="871"/>
                </a:cubicBezTo>
                <a:cubicBezTo>
                  <a:pt x="2500" y="869"/>
                  <a:pt x="2503" y="866"/>
                  <a:pt x="2503" y="862"/>
                </a:cubicBezTo>
                <a:cubicBezTo>
                  <a:pt x="2503" y="862"/>
                  <a:pt x="2503" y="860"/>
                  <a:pt x="2502" y="859"/>
                </a:cubicBezTo>
                <a:cubicBezTo>
                  <a:pt x="2501" y="858"/>
                  <a:pt x="2499" y="858"/>
                  <a:pt x="2499" y="858"/>
                </a:cubicBezTo>
                <a:cubicBezTo>
                  <a:pt x="2496" y="858"/>
                  <a:pt x="2496" y="858"/>
                  <a:pt x="2495" y="859"/>
                </a:cubicBezTo>
                <a:cubicBezTo>
                  <a:pt x="2494" y="859"/>
                  <a:pt x="2493" y="859"/>
                  <a:pt x="2493" y="859"/>
                </a:cubicBezTo>
                <a:cubicBezTo>
                  <a:pt x="2493" y="859"/>
                  <a:pt x="2493" y="859"/>
                  <a:pt x="2493" y="859"/>
                </a:cubicBezTo>
                <a:cubicBezTo>
                  <a:pt x="2492" y="859"/>
                  <a:pt x="2492" y="859"/>
                  <a:pt x="2492" y="858"/>
                </a:cubicBezTo>
                <a:cubicBezTo>
                  <a:pt x="2491" y="856"/>
                  <a:pt x="2490" y="852"/>
                  <a:pt x="2489" y="846"/>
                </a:cubicBezTo>
                <a:cubicBezTo>
                  <a:pt x="2489" y="844"/>
                  <a:pt x="2489" y="843"/>
                  <a:pt x="2488" y="842"/>
                </a:cubicBezTo>
                <a:cubicBezTo>
                  <a:pt x="2486" y="840"/>
                  <a:pt x="2485" y="840"/>
                  <a:pt x="2484" y="840"/>
                </a:cubicBezTo>
                <a:cubicBezTo>
                  <a:pt x="2480" y="840"/>
                  <a:pt x="2477" y="842"/>
                  <a:pt x="2475" y="844"/>
                </a:cubicBezTo>
                <a:cubicBezTo>
                  <a:pt x="2472" y="847"/>
                  <a:pt x="2470" y="849"/>
                  <a:pt x="2470" y="853"/>
                </a:cubicBezTo>
                <a:cubicBezTo>
                  <a:pt x="2469" y="854"/>
                  <a:pt x="2469" y="854"/>
                  <a:pt x="2469" y="854"/>
                </a:cubicBezTo>
                <a:cubicBezTo>
                  <a:pt x="2469" y="857"/>
                  <a:pt x="2470" y="859"/>
                  <a:pt x="2471" y="860"/>
                </a:cubicBezTo>
                <a:cubicBezTo>
                  <a:pt x="2471" y="861"/>
                  <a:pt x="2471" y="861"/>
                  <a:pt x="2471" y="861"/>
                </a:cubicBezTo>
                <a:cubicBezTo>
                  <a:pt x="2470" y="861"/>
                  <a:pt x="2469" y="861"/>
                  <a:pt x="2468" y="861"/>
                </a:cubicBezTo>
                <a:cubicBezTo>
                  <a:pt x="2459" y="861"/>
                  <a:pt x="2454" y="865"/>
                  <a:pt x="2452" y="870"/>
                </a:cubicBezTo>
                <a:moveTo>
                  <a:pt x="2508" y="667"/>
                </a:moveTo>
                <a:cubicBezTo>
                  <a:pt x="2505" y="672"/>
                  <a:pt x="2504" y="678"/>
                  <a:pt x="2504" y="683"/>
                </a:cubicBezTo>
                <a:cubicBezTo>
                  <a:pt x="2504" y="685"/>
                  <a:pt x="2504" y="687"/>
                  <a:pt x="2505" y="689"/>
                </a:cubicBezTo>
                <a:cubicBezTo>
                  <a:pt x="2506" y="691"/>
                  <a:pt x="2508" y="693"/>
                  <a:pt x="2511" y="693"/>
                </a:cubicBezTo>
                <a:cubicBezTo>
                  <a:pt x="2511" y="693"/>
                  <a:pt x="2511" y="693"/>
                  <a:pt x="2511" y="693"/>
                </a:cubicBezTo>
                <a:cubicBezTo>
                  <a:pt x="2512" y="693"/>
                  <a:pt x="2512" y="693"/>
                  <a:pt x="2512" y="693"/>
                </a:cubicBezTo>
                <a:cubicBezTo>
                  <a:pt x="2518" y="692"/>
                  <a:pt x="2521" y="687"/>
                  <a:pt x="2523" y="682"/>
                </a:cubicBezTo>
                <a:cubicBezTo>
                  <a:pt x="2526" y="676"/>
                  <a:pt x="2528" y="671"/>
                  <a:pt x="2528" y="666"/>
                </a:cubicBezTo>
                <a:cubicBezTo>
                  <a:pt x="2528" y="664"/>
                  <a:pt x="2527" y="662"/>
                  <a:pt x="2526" y="660"/>
                </a:cubicBezTo>
                <a:cubicBezTo>
                  <a:pt x="2526" y="658"/>
                  <a:pt x="2523" y="656"/>
                  <a:pt x="2521" y="657"/>
                </a:cubicBezTo>
                <a:cubicBezTo>
                  <a:pt x="2520" y="657"/>
                  <a:pt x="2520" y="657"/>
                  <a:pt x="2519" y="657"/>
                </a:cubicBezTo>
                <a:cubicBezTo>
                  <a:pt x="2514" y="658"/>
                  <a:pt x="2510" y="663"/>
                  <a:pt x="2508" y="667"/>
                </a:cubicBezTo>
                <a:moveTo>
                  <a:pt x="2498" y="753"/>
                </a:moveTo>
                <a:cubicBezTo>
                  <a:pt x="2498" y="756"/>
                  <a:pt x="2499" y="758"/>
                  <a:pt x="2500" y="760"/>
                </a:cubicBezTo>
                <a:cubicBezTo>
                  <a:pt x="2502" y="766"/>
                  <a:pt x="2507" y="770"/>
                  <a:pt x="2510" y="774"/>
                </a:cubicBezTo>
                <a:cubicBezTo>
                  <a:pt x="2512" y="776"/>
                  <a:pt x="2514" y="777"/>
                  <a:pt x="2515" y="778"/>
                </a:cubicBezTo>
                <a:cubicBezTo>
                  <a:pt x="2515" y="779"/>
                  <a:pt x="2516" y="779"/>
                  <a:pt x="2516" y="779"/>
                </a:cubicBezTo>
                <a:cubicBezTo>
                  <a:pt x="2512" y="784"/>
                  <a:pt x="2502" y="792"/>
                  <a:pt x="2500" y="801"/>
                </a:cubicBezTo>
                <a:cubicBezTo>
                  <a:pt x="2500" y="802"/>
                  <a:pt x="2500" y="802"/>
                  <a:pt x="2500" y="803"/>
                </a:cubicBezTo>
                <a:cubicBezTo>
                  <a:pt x="2500" y="803"/>
                  <a:pt x="2500" y="805"/>
                  <a:pt x="2501" y="806"/>
                </a:cubicBezTo>
                <a:cubicBezTo>
                  <a:pt x="2502" y="807"/>
                  <a:pt x="2503" y="807"/>
                  <a:pt x="2504" y="807"/>
                </a:cubicBezTo>
                <a:cubicBezTo>
                  <a:pt x="2504" y="807"/>
                  <a:pt x="2504" y="807"/>
                  <a:pt x="2504" y="807"/>
                </a:cubicBezTo>
                <a:cubicBezTo>
                  <a:pt x="2507" y="807"/>
                  <a:pt x="2509" y="806"/>
                  <a:pt x="2511" y="804"/>
                </a:cubicBezTo>
                <a:cubicBezTo>
                  <a:pt x="2517" y="799"/>
                  <a:pt x="2525" y="790"/>
                  <a:pt x="2529" y="784"/>
                </a:cubicBezTo>
                <a:cubicBezTo>
                  <a:pt x="2531" y="782"/>
                  <a:pt x="2533" y="781"/>
                  <a:pt x="2536" y="781"/>
                </a:cubicBezTo>
                <a:cubicBezTo>
                  <a:pt x="2538" y="780"/>
                  <a:pt x="2539" y="780"/>
                  <a:pt x="2541" y="780"/>
                </a:cubicBezTo>
                <a:cubicBezTo>
                  <a:pt x="2543" y="780"/>
                  <a:pt x="2545" y="778"/>
                  <a:pt x="2546" y="776"/>
                </a:cubicBezTo>
                <a:cubicBezTo>
                  <a:pt x="2549" y="772"/>
                  <a:pt x="2549" y="772"/>
                  <a:pt x="2549" y="772"/>
                </a:cubicBezTo>
                <a:cubicBezTo>
                  <a:pt x="2549" y="771"/>
                  <a:pt x="2549" y="769"/>
                  <a:pt x="2549" y="768"/>
                </a:cubicBezTo>
                <a:cubicBezTo>
                  <a:pt x="2548" y="767"/>
                  <a:pt x="2547" y="767"/>
                  <a:pt x="2546" y="766"/>
                </a:cubicBezTo>
                <a:cubicBezTo>
                  <a:pt x="2546" y="766"/>
                  <a:pt x="2538" y="765"/>
                  <a:pt x="2532" y="762"/>
                </a:cubicBezTo>
                <a:cubicBezTo>
                  <a:pt x="2531" y="762"/>
                  <a:pt x="2529" y="761"/>
                  <a:pt x="2528" y="761"/>
                </a:cubicBezTo>
                <a:cubicBezTo>
                  <a:pt x="2526" y="761"/>
                  <a:pt x="2524" y="762"/>
                  <a:pt x="2523" y="762"/>
                </a:cubicBezTo>
                <a:cubicBezTo>
                  <a:pt x="2523" y="762"/>
                  <a:pt x="2523" y="761"/>
                  <a:pt x="2524" y="760"/>
                </a:cubicBezTo>
                <a:cubicBezTo>
                  <a:pt x="2525" y="754"/>
                  <a:pt x="2527" y="753"/>
                  <a:pt x="2530" y="750"/>
                </a:cubicBezTo>
                <a:cubicBezTo>
                  <a:pt x="2532" y="748"/>
                  <a:pt x="2536" y="745"/>
                  <a:pt x="2536" y="740"/>
                </a:cubicBezTo>
                <a:cubicBezTo>
                  <a:pt x="2536" y="739"/>
                  <a:pt x="2536" y="738"/>
                  <a:pt x="2536" y="737"/>
                </a:cubicBezTo>
                <a:cubicBezTo>
                  <a:pt x="2535" y="731"/>
                  <a:pt x="2532" y="726"/>
                  <a:pt x="2529" y="724"/>
                </a:cubicBezTo>
                <a:cubicBezTo>
                  <a:pt x="2526" y="722"/>
                  <a:pt x="2523" y="721"/>
                  <a:pt x="2521" y="721"/>
                </a:cubicBezTo>
                <a:cubicBezTo>
                  <a:pt x="2518" y="720"/>
                  <a:pt x="2515" y="723"/>
                  <a:pt x="2515" y="725"/>
                </a:cubicBezTo>
                <a:cubicBezTo>
                  <a:pt x="2514" y="730"/>
                  <a:pt x="2515" y="734"/>
                  <a:pt x="2512" y="737"/>
                </a:cubicBezTo>
                <a:cubicBezTo>
                  <a:pt x="2509" y="739"/>
                  <a:pt x="2506" y="741"/>
                  <a:pt x="2504" y="743"/>
                </a:cubicBezTo>
                <a:cubicBezTo>
                  <a:pt x="2501" y="746"/>
                  <a:pt x="2498" y="749"/>
                  <a:pt x="2498" y="753"/>
                </a:cubicBezTo>
              </a:path>
            </a:pathLst>
          </a:custGeom>
          <a:solidFill>
            <a:schemeClr val="accent4">
              <a:lumMod val="60000"/>
              <a:lumOff val="40000"/>
              <a:alpha val="50000"/>
            </a:schemeClr>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1" name="圆角矩形 40"/>
          <p:cNvSpPr/>
          <p:nvPr/>
        </p:nvSpPr>
        <p:spPr>
          <a:xfrm>
            <a:off x="2545395" y="2632932"/>
            <a:ext cx="6967740" cy="53189"/>
          </a:xfrm>
          <a:prstGeom prst="roundRect">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 name="圆角矩形 1"/>
          <p:cNvSpPr/>
          <p:nvPr/>
        </p:nvSpPr>
        <p:spPr>
          <a:xfrm>
            <a:off x="2379280" y="4629910"/>
            <a:ext cx="7446440" cy="53189"/>
          </a:xfrm>
          <a:prstGeom prst="roundRect">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531" name="Freeform 534"/>
          <p:cNvSpPr/>
          <p:nvPr/>
        </p:nvSpPr>
        <p:spPr bwMode="auto">
          <a:xfrm flipV="1">
            <a:off x="8541512" y="3407736"/>
            <a:ext cx="1365069" cy="1400253"/>
          </a:xfrm>
          <a:custGeom>
            <a:avLst/>
            <a:gdLst>
              <a:gd name="T0" fmla="*/ 491 w 524"/>
              <a:gd name="T1" fmla="*/ 0 h 538"/>
              <a:gd name="T2" fmla="*/ 33 w 524"/>
              <a:gd name="T3" fmla="*/ 0 h 538"/>
              <a:gd name="T4" fmla="*/ 0 w 524"/>
              <a:gd name="T5" fmla="*/ 34 h 538"/>
              <a:gd name="T6" fmla="*/ 0 w 524"/>
              <a:gd name="T7" fmla="*/ 340 h 538"/>
              <a:gd name="T8" fmla="*/ 33 w 524"/>
              <a:gd name="T9" fmla="*/ 373 h 538"/>
              <a:gd name="T10" fmla="*/ 252 w 524"/>
              <a:gd name="T11" fmla="*/ 373 h 538"/>
              <a:gd name="T12" fmla="*/ 252 w 524"/>
              <a:gd name="T13" fmla="*/ 538 h 538"/>
              <a:gd name="T14" fmla="*/ 272 w 524"/>
              <a:gd name="T15" fmla="*/ 538 h 538"/>
              <a:gd name="T16" fmla="*/ 272 w 524"/>
              <a:gd name="T17" fmla="*/ 373 h 538"/>
              <a:gd name="T18" fmla="*/ 491 w 524"/>
              <a:gd name="T19" fmla="*/ 373 h 538"/>
              <a:gd name="T20" fmla="*/ 524 w 524"/>
              <a:gd name="T21" fmla="*/ 340 h 538"/>
              <a:gd name="T22" fmla="*/ 524 w 524"/>
              <a:gd name="T23" fmla="*/ 34 h 538"/>
              <a:gd name="T24" fmla="*/ 491 w 524"/>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38">
                <a:moveTo>
                  <a:pt x="491" y="0"/>
                </a:moveTo>
                <a:cubicBezTo>
                  <a:pt x="33" y="0"/>
                  <a:pt x="33" y="0"/>
                  <a:pt x="33" y="0"/>
                </a:cubicBezTo>
                <a:cubicBezTo>
                  <a:pt x="15" y="0"/>
                  <a:pt x="0" y="15"/>
                  <a:pt x="0" y="34"/>
                </a:cubicBezTo>
                <a:cubicBezTo>
                  <a:pt x="0" y="340"/>
                  <a:pt x="0" y="340"/>
                  <a:pt x="0" y="340"/>
                </a:cubicBezTo>
                <a:cubicBezTo>
                  <a:pt x="0" y="358"/>
                  <a:pt x="15" y="373"/>
                  <a:pt x="33" y="373"/>
                </a:cubicBezTo>
                <a:cubicBezTo>
                  <a:pt x="252" y="373"/>
                  <a:pt x="252" y="373"/>
                  <a:pt x="252" y="373"/>
                </a:cubicBezTo>
                <a:cubicBezTo>
                  <a:pt x="252" y="538"/>
                  <a:pt x="252" y="538"/>
                  <a:pt x="252" y="538"/>
                </a:cubicBezTo>
                <a:cubicBezTo>
                  <a:pt x="272" y="538"/>
                  <a:pt x="272" y="538"/>
                  <a:pt x="272" y="538"/>
                </a:cubicBezTo>
                <a:cubicBezTo>
                  <a:pt x="272" y="373"/>
                  <a:pt x="272" y="373"/>
                  <a:pt x="272" y="373"/>
                </a:cubicBezTo>
                <a:cubicBezTo>
                  <a:pt x="491" y="373"/>
                  <a:pt x="491" y="373"/>
                  <a:pt x="491" y="373"/>
                </a:cubicBezTo>
                <a:cubicBezTo>
                  <a:pt x="509" y="373"/>
                  <a:pt x="524" y="358"/>
                  <a:pt x="524" y="340"/>
                </a:cubicBezTo>
                <a:cubicBezTo>
                  <a:pt x="524" y="34"/>
                  <a:pt x="524" y="34"/>
                  <a:pt x="524" y="34"/>
                </a:cubicBezTo>
                <a:cubicBezTo>
                  <a:pt x="524" y="15"/>
                  <a:pt x="509" y="0"/>
                  <a:pt x="491"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852" name="Oval 594"/>
          <p:cNvSpPr>
            <a:spLocks noChangeArrowheads="1"/>
          </p:cNvSpPr>
          <p:nvPr/>
        </p:nvSpPr>
        <p:spPr bwMode="auto">
          <a:xfrm>
            <a:off x="8513367" y="1901659"/>
            <a:ext cx="1402597" cy="1404944"/>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856" name="Oval 598"/>
          <p:cNvSpPr>
            <a:spLocks noChangeArrowheads="1"/>
          </p:cNvSpPr>
          <p:nvPr/>
        </p:nvSpPr>
        <p:spPr bwMode="auto">
          <a:xfrm>
            <a:off x="8583731" y="1972024"/>
            <a:ext cx="1259524" cy="1261869"/>
          </a:xfrm>
          <a:prstGeom prst="ellipse">
            <a:avLst/>
          </a:pr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857" name="Oval 599"/>
          <p:cNvSpPr>
            <a:spLocks noChangeArrowheads="1"/>
          </p:cNvSpPr>
          <p:nvPr/>
        </p:nvSpPr>
        <p:spPr bwMode="auto">
          <a:xfrm>
            <a:off x="8682240" y="2070533"/>
            <a:ext cx="1062504" cy="1064848"/>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859" name="Oval 601"/>
          <p:cNvSpPr>
            <a:spLocks noChangeArrowheads="1"/>
          </p:cNvSpPr>
          <p:nvPr/>
        </p:nvSpPr>
        <p:spPr bwMode="auto">
          <a:xfrm>
            <a:off x="8818279" y="2199537"/>
            <a:ext cx="795119" cy="795119"/>
          </a:xfrm>
          <a:prstGeom prst="ellipse">
            <a:avLst/>
          </a:pr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860" name="Oval 602"/>
          <p:cNvSpPr>
            <a:spLocks noChangeArrowheads="1"/>
          </p:cNvSpPr>
          <p:nvPr/>
        </p:nvSpPr>
        <p:spPr bwMode="auto">
          <a:xfrm>
            <a:off x="8876916" y="2258172"/>
            <a:ext cx="675499" cy="675499"/>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862" name="Freeform 604"/>
          <p:cNvSpPr>
            <a:spLocks noEditPoints="1"/>
          </p:cNvSpPr>
          <p:nvPr/>
        </p:nvSpPr>
        <p:spPr bwMode="auto">
          <a:xfrm>
            <a:off x="9071591" y="2434085"/>
            <a:ext cx="337749" cy="326023"/>
          </a:xfrm>
          <a:custGeom>
            <a:avLst/>
            <a:gdLst>
              <a:gd name="T0" fmla="*/ 86 w 130"/>
              <a:gd name="T1" fmla="*/ 0 h 125"/>
              <a:gd name="T2" fmla="*/ 42 w 130"/>
              <a:gd name="T3" fmla="*/ 44 h 125"/>
              <a:gd name="T4" fmla="*/ 45 w 130"/>
              <a:gd name="T5" fmla="*/ 62 h 125"/>
              <a:gd name="T6" fmla="*/ 3 w 130"/>
              <a:gd name="T7" fmla="*/ 105 h 125"/>
              <a:gd name="T8" fmla="*/ 3 w 130"/>
              <a:gd name="T9" fmla="*/ 117 h 125"/>
              <a:gd name="T10" fmla="*/ 8 w 130"/>
              <a:gd name="T11" fmla="*/ 122 h 125"/>
              <a:gd name="T12" fmla="*/ 20 w 130"/>
              <a:gd name="T13" fmla="*/ 122 h 125"/>
              <a:gd name="T14" fmla="*/ 61 w 130"/>
              <a:gd name="T15" fmla="*/ 81 h 125"/>
              <a:gd name="T16" fmla="*/ 86 w 130"/>
              <a:gd name="T17" fmla="*/ 89 h 125"/>
              <a:gd name="T18" fmla="*/ 130 w 130"/>
              <a:gd name="T19" fmla="*/ 44 h 125"/>
              <a:gd name="T20" fmla="*/ 86 w 130"/>
              <a:gd name="T21" fmla="*/ 0 h 125"/>
              <a:gd name="T22" fmla="*/ 86 w 130"/>
              <a:gd name="T23" fmla="*/ 75 h 125"/>
              <a:gd name="T24" fmla="*/ 55 w 130"/>
              <a:gd name="T25" fmla="*/ 44 h 125"/>
              <a:gd name="T26" fmla="*/ 86 w 130"/>
              <a:gd name="T27" fmla="*/ 14 h 125"/>
              <a:gd name="T28" fmla="*/ 116 w 130"/>
              <a:gd name="T29" fmla="*/ 44 h 125"/>
              <a:gd name="T30" fmla="*/ 86 w 130"/>
              <a:gd name="T31" fmla="*/ 7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125">
                <a:moveTo>
                  <a:pt x="86" y="0"/>
                </a:moveTo>
                <a:cubicBezTo>
                  <a:pt x="61" y="0"/>
                  <a:pt x="42" y="20"/>
                  <a:pt x="42" y="44"/>
                </a:cubicBezTo>
                <a:cubicBezTo>
                  <a:pt x="42" y="51"/>
                  <a:pt x="43" y="57"/>
                  <a:pt x="45" y="62"/>
                </a:cubicBezTo>
                <a:cubicBezTo>
                  <a:pt x="3" y="105"/>
                  <a:pt x="3" y="105"/>
                  <a:pt x="3" y="105"/>
                </a:cubicBezTo>
                <a:cubicBezTo>
                  <a:pt x="0" y="108"/>
                  <a:pt x="0" y="114"/>
                  <a:pt x="3" y="117"/>
                </a:cubicBezTo>
                <a:cubicBezTo>
                  <a:pt x="8" y="122"/>
                  <a:pt x="8" y="122"/>
                  <a:pt x="8" y="122"/>
                </a:cubicBezTo>
                <a:cubicBezTo>
                  <a:pt x="11" y="125"/>
                  <a:pt x="17" y="125"/>
                  <a:pt x="20" y="122"/>
                </a:cubicBezTo>
                <a:cubicBezTo>
                  <a:pt x="61" y="81"/>
                  <a:pt x="61" y="81"/>
                  <a:pt x="61" y="81"/>
                </a:cubicBezTo>
                <a:cubicBezTo>
                  <a:pt x="68" y="86"/>
                  <a:pt x="77" y="89"/>
                  <a:pt x="86" y="89"/>
                </a:cubicBezTo>
                <a:cubicBezTo>
                  <a:pt x="110" y="89"/>
                  <a:pt x="130" y="69"/>
                  <a:pt x="130" y="44"/>
                </a:cubicBezTo>
                <a:cubicBezTo>
                  <a:pt x="130" y="20"/>
                  <a:pt x="110" y="0"/>
                  <a:pt x="86" y="0"/>
                </a:cubicBezTo>
                <a:close/>
                <a:moveTo>
                  <a:pt x="86" y="75"/>
                </a:moveTo>
                <a:cubicBezTo>
                  <a:pt x="69" y="75"/>
                  <a:pt x="55" y="61"/>
                  <a:pt x="55" y="44"/>
                </a:cubicBezTo>
                <a:cubicBezTo>
                  <a:pt x="55" y="27"/>
                  <a:pt x="69" y="14"/>
                  <a:pt x="86" y="14"/>
                </a:cubicBezTo>
                <a:cubicBezTo>
                  <a:pt x="103" y="14"/>
                  <a:pt x="116" y="27"/>
                  <a:pt x="116" y="44"/>
                </a:cubicBezTo>
                <a:cubicBezTo>
                  <a:pt x="116" y="61"/>
                  <a:pt x="103" y="75"/>
                  <a:pt x="86" y="75"/>
                </a:cubicBezTo>
                <a:close/>
              </a:path>
            </a:pathLst>
          </a:cu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412" name="Oval 976"/>
          <p:cNvSpPr>
            <a:spLocks noChangeArrowheads="1"/>
          </p:cNvSpPr>
          <p:nvPr/>
        </p:nvSpPr>
        <p:spPr bwMode="auto">
          <a:xfrm>
            <a:off x="6411006" y="1880827"/>
            <a:ext cx="1400253" cy="140259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413" name="Oval 980"/>
          <p:cNvSpPr>
            <a:spLocks noChangeArrowheads="1"/>
          </p:cNvSpPr>
          <p:nvPr/>
        </p:nvSpPr>
        <p:spPr bwMode="auto">
          <a:xfrm>
            <a:off x="6481371" y="1953538"/>
            <a:ext cx="1259524" cy="1259524"/>
          </a:xfrm>
          <a:prstGeom prst="ellipse">
            <a:avLst/>
          </a:pr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414" name="Oval 981"/>
          <p:cNvSpPr>
            <a:spLocks noChangeArrowheads="1"/>
          </p:cNvSpPr>
          <p:nvPr/>
        </p:nvSpPr>
        <p:spPr bwMode="auto">
          <a:xfrm>
            <a:off x="6579880" y="2049701"/>
            <a:ext cx="1062504" cy="1064848"/>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608" name="Oval 983"/>
          <p:cNvSpPr>
            <a:spLocks noChangeArrowheads="1"/>
          </p:cNvSpPr>
          <p:nvPr/>
        </p:nvSpPr>
        <p:spPr bwMode="auto">
          <a:xfrm>
            <a:off x="6715919" y="2176358"/>
            <a:ext cx="790428" cy="795119"/>
          </a:xfrm>
          <a:prstGeom prst="ellipse">
            <a:avLst/>
          </a:pr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609" name="Oval 984"/>
          <p:cNvSpPr>
            <a:spLocks noChangeArrowheads="1"/>
          </p:cNvSpPr>
          <p:nvPr/>
        </p:nvSpPr>
        <p:spPr bwMode="auto">
          <a:xfrm>
            <a:off x="6774557" y="2239685"/>
            <a:ext cx="673153" cy="670808"/>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686" name="Freeform 1056"/>
          <p:cNvSpPr>
            <a:spLocks noEditPoints="1"/>
          </p:cNvSpPr>
          <p:nvPr/>
        </p:nvSpPr>
        <p:spPr bwMode="auto">
          <a:xfrm>
            <a:off x="6999723" y="2373378"/>
            <a:ext cx="225167" cy="426877"/>
          </a:xfrm>
          <a:custGeom>
            <a:avLst/>
            <a:gdLst>
              <a:gd name="T0" fmla="*/ 75 w 87"/>
              <a:gd name="T1" fmla="*/ 0 h 164"/>
              <a:gd name="T2" fmla="*/ 11 w 87"/>
              <a:gd name="T3" fmla="*/ 0 h 164"/>
              <a:gd name="T4" fmla="*/ 0 w 87"/>
              <a:gd name="T5" fmla="*/ 11 h 164"/>
              <a:gd name="T6" fmla="*/ 0 w 87"/>
              <a:gd name="T7" fmla="*/ 153 h 164"/>
              <a:gd name="T8" fmla="*/ 11 w 87"/>
              <a:gd name="T9" fmla="*/ 164 h 164"/>
              <a:gd name="T10" fmla="*/ 75 w 87"/>
              <a:gd name="T11" fmla="*/ 164 h 164"/>
              <a:gd name="T12" fmla="*/ 87 w 87"/>
              <a:gd name="T13" fmla="*/ 153 h 164"/>
              <a:gd name="T14" fmla="*/ 87 w 87"/>
              <a:gd name="T15" fmla="*/ 11 h 164"/>
              <a:gd name="T16" fmla="*/ 75 w 87"/>
              <a:gd name="T17" fmla="*/ 0 h 164"/>
              <a:gd name="T18" fmla="*/ 33 w 87"/>
              <a:gd name="T19" fmla="*/ 13 h 164"/>
              <a:gd name="T20" fmla="*/ 54 w 87"/>
              <a:gd name="T21" fmla="*/ 13 h 164"/>
              <a:gd name="T22" fmla="*/ 57 w 87"/>
              <a:gd name="T23" fmla="*/ 16 h 164"/>
              <a:gd name="T24" fmla="*/ 54 w 87"/>
              <a:gd name="T25" fmla="*/ 19 h 164"/>
              <a:gd name="T26" fmla="*/ 33 w 87"/>
              <a:gd name="T27" fmla="*/ 19 h 164"/>
              <a:gd name="T28" fmla="*/ 30 w 87"/>
              <a:gd name="T29" fmla="*/ 16 h 164"/>
              <a:gd name="T30" fmla="*/ 33 w 87"/>
              <a:gd name="T31" fmla="*/ 13 h 164"/>
              <a:gd name="T32" fmla="*/ 43 w 87"/>
              <a:gd name="T33" fmla="*/ 158 h 164"/>
              <a:gd name="T34" fmla="*/ 34 w 87"/>
              <a:gd name="T35" fmla="*/ 149 h 164"/>
              <a:gd name="T36" fmla="*/ 43 w 87"/>
              <a:gd name="T37" fmla="*/ 141 h 164"/>
              <a:gd name="T38" fmla="*/ 52 w 87"/>
              <a:gd name="T39" fmla="*/ 149 h 164"/>
              <a:gd name="T40" fmla="*/ 43 w 87"/>
              <a:gd name="T41" fmla="*/ 158 h 164"/>
              <a:gd name="T42" fmla="*/ 81 w 87"/>
              <a:gd name="T43" fmla="*/ 138 h 164"/>
              <a:gd name="T44" fmla="*/ 6 w 87"/>
              <a:gd name="T45" fmla="*/ 138 h 164"/>
              <a:gd name="T46" fmla="*/ 6 w 87"/>
              <a:gd name="T47" fmla="*/ 26 h 164"/>
              <a:gd name="T48" fmla="*/ 81 w 87"/>
              <a:gd name="T49" fmla="*/ 26 h 164"/>
              <a:gd name="T50" fmla="*/ 81 w 87"/>
              <a:gd name="T51"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 h="164">
                <a:moveTo>
                  <a:pt x="75" y="0"/>
                </a:moveTo>
                <a:cubicBezTo>
                  <a:pt x="11" y="0"/>
                  <a:pt x="11" y="0"/>
                  <a:pt x="11" y="0"/>
                </a:cubicBezTo>
                <a:cubicBezTo>
                  <a:pt x="5" y="0"/>
                  <a:pt x="0" y="5"/>
                  <a:pt x="0" y="11"/>
                </a:cubicBezTo>
                <a:cubicBezTo>
                  <a:pt x="0" y="153"/>
                  <a:pt x="0" y="153"/>
                  <a:pt x="0" y="153"/>
                </a:cubicBezTo>
                <a:cubicBezTo>
                  <a:pt x="0" y="159"/>
                  <a:pt x="5" y="164"/>
                  <a:pt x="11" y="164"/>
                </a:cubicBezTo>
                <a:cubicBezTo>
                  <a:pt x="75" y="164"/>
                  <a:pt x="75" y="164"/>
                  <a:pt x="75" y="164"/>
                </a:cubicBezTo>
                <a:cubicBezTo>
                  <a:pt x="81" y="164"/>
                  <a:pt x="87" y="159"/>
                  <a:pt x="87" y="153"/>
                </a:cubicBezTo>
                <a:cubicBezTo>
                  <a:pt x="87" y="11"/>
                  <a:pt x="87" y="11"/>
                  <a:pt x="87" y="11"/>
                </a:cubicBezTo>
                <a:cubicBezTo>
                  <a:pt x="87" y="5"/>
                  <a:pt x="81" y="0"/>
                  <a:pt x="75" y="0"/>
                </a:cubicBezTo>
                <a:close/>
                <a:moveTo>
                  <a:pt x="33" y="13"/>
                </a:moveTo>
                <a:cubicBezTo>
                  <a:pt x="54" y="13"/>
                  <a:pt x="54" y="13"/>
                  <a:pt x="54" y="13"/>
                </a:cubicBezTo>
                <a:cubicBezTo>
                  <a:pt x="56" y="13"/>
                  <a:pt x="57" y="14"/>
                  <a:pt x="57" y="16"/>
                </a:cubicBezTo>
                <a:cubicBezTo>
                  <a:pt x="57" y="18"/>
                  <a:pt x="56" y="19"/>
                  <a:pt x="54" y="19"/>
                </a:cubicBezTo>
                <a:cubicBezTo>
                  <a:pt x="33" y="19"/>
                  <a:pt x="33" y="19"/>
                  <a:pt x="33" y="19"/>
                </a:cubicBezTo>
                <a:cubicBezTo>
                  <a:pt x="31" y="19"/>
                  <a:pt x="30" y="18"/>
                  <a:pt x="30" y="16"/>
                </a:cubicBezTo>
                <a:cubicBezTo>
                  <a:pt x="30" y="14"/>
                  <a:pt x="31" y="13"/>
                  <a:pt x="33" y="13"/>
                </a:cubicBezTo>
                <a:close/>
                <a:moveTo>
                  <a:pt x="43" y="158"/>
                </a:moveTo>
                <a:cubicBezTo>
                  <a:pt x="38" y="158"/>
                  <a:pt x="34" y="154"/>
                  <a:pt x="34" y="149"/>
                </a:cubicBezTo>
                <a:cubicBezTo>
                  <a:pt x="34" y="145"/>
                  <a:pt x="38" y="141"/>
                  <a:pt x="43" y="141"/>
                </a:cubicBezTo>
                <a:cubicBezTo>
                  <a:pt x="48" y="141"/>
                  <a:pt x="52" y="145"/>
                  <a:pt x="52" y="149"/>
                </a:cubicBezTo>
                <a:cubicBezTo>
                  <a:pt x="52" y="154"/>
                  <a:pt x="48" y="158"/>
                  <a:pt x="43" y="158"/>
                </a:cubicBezTo>
                <a:close/>
                <a:moveTo>
                  <a:pt x="81" y="138"/>
                </a:moveTo>
                <a:cubicBezTo>
                  <a:pt x="6" y="138"/>
                  <a:pt x="6" y="138"/>
                  <a:pt x="6" y="138"/>
                </a:cubicBezTo>
                <a:cubicBezTo>
                  <a:pt x="6" y="26"/>
                  <a:pt x="6" y="26"/>
                  <a:pt x="6" y="26"/>
                </a:cubicBezTo>
                <a:cubicBezTo>
                  <a:pt x="81" y="26"/>
                  <a:pt x="81" y="26"/>
                  <a:pt x="81" y="26"/>
                </a:cubicBezTo>
                <a:lnTo>
                  <a:pt x="81" y="138"/>
                </a:ln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21" name="Freeform 534"/>
          <p:cNvSpPr/>
          <p:nvPr/>
        </p:nvSpPr>
        <p:spPr bwMode="auto">
          <a:xfrm flipV="1">
            <a:off x="6464951" y="3407736"/>
            <a:ext cx="1365069" cy="1400253"/>
          </a:xfrm>
          <a:custGeom>
            <a:avLst/>
            <a:gdLst>
              <a:gd name="T0" fmla="*/ 491 w 524"/>
              <a:gd name="T1" fmla="*/ 0 h 538"/>
              <a:gd name="T2" fmla="*/ 33 w 524"/>
              <a:gd name="T3" fmla="*/ 0 h 538"/>
              <a:gd name="T4" fmla="*/ 0 w 524"/>
              <a:gd name="T5" fmla="*/ 34 h 538"/>
              <a:gd name="T6" fmla="*/ 0 w 524"/>
              <a:gd name="T7" fmla="*/ 340 h 538"/>
              <a:gd name="T8" fmla="*/ 33 w 524"/>
              <a:gd name="T9" fmla="*/ 373 h 538"/>
              <a:gd name="T10" fmla="*/ 252 w 524"/>
              <a:gd name="T11" fmla="*/ 373 h 538"/>
              <a:gd name="T12" fmla="*/ 252 w 524"/>
              <a:gd name="T13" fmla="*/ 538 h 538"/>
              <a:gd name="T14" fmla="*/ 272 w 524"/>
              <a:gd name="T15" fmla="*/ 538 h 538"/>
              <a:gd name="T16" fmla="*/ 272 w 524"/>
              <a:gd name="T17" fmla="*/ 373 h 538"/>
              <a:gd name="T18" fmla="*/ 491 w 524"/>
              <a:gd name="T19" fmla="*/ 373 h 538"/>
              <a:gd name="T20" fmla="*/ 524 w 524"/>
              <a:gd name="T21" fmla="*/ 340 h 538"/>
              <a:gd name="T22" fmla="*/ 524 w 524"/>
              <a:gd name="T23" fmla="*/ 34 h 538"/>
              <a:gd name="T24" fmla="*/ 491 w 524"/>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38">
                <a:moveTo>
                  <a:pt x="491" y="0"/>
                </a:moveTo>
                <a:cubicBezTo>
                  <a:pt x="33" y="0"/>
                  <a:pt x="33" y="0"/>
                  <a:pt x="33" y="0"/>
                </a:cubicBezTo>
                <a:cubicBezTo>
                  <a:pt x="15" y="0"/>
                  <a:pt x="0" y="15"/>
                  <a:pt x="0" y="34"/>
                </a:cubicBezTo>
                <a:cubicBezTo>
                  <a:pt x="0" y="340"/>
                  <a:pt x="0" y="340"/>
                  <a:pt x="0" y="340"/>
                </a:cubicBezTo>
                <a:cubicBezTo>
                  <a:pt x="0" y="358"/>
                  <a:pt x="15" y="373"/>
                  <a:pt x="33" y="373"/>
                </a:cubicBezTo>
                <a:cubicBezTo>
                  <a:pt x="252" y="373"/>
                  <a:pt x="252" y="373"/>
                  <a:pt x="252" y="373"/>
                </a:cubicBezTo>
                <a:cubicBezTo>
                  <a:pt x="252" y="538"/>
                  <a:pt x="252" y="538"/>
                  <a:pt x="252" y="538"/>
                </a:cubicBezTo>
                <a:cubicBezTo>
                  <a:pt x="272" y="538"/>
                  <a:pt x="272" y="538"/>
                  <a:pt x="272" y="538"/>
                </a:cubicBezTo>
                <a:cubicBezTo>
                  <a:pt x="272" y="373"/>
                  <a:pt x="272" y="373"/>
                  <a:pt x="272" y="373"/>
                </a:cubicBezTo>
                <a:cubicBezTo>
                  <a:pt x="491" y="373"/>
                  <a:pt x="491" y="373"/>
                  <a:pt x="491" y="373"/>
                </a:cubicBezTo>
                <a:cubicBezTo>
                  <a:pt x="509" y="373"/>
                  <a:pt x="524" y="358"/>
                  <a:pt x="524" y="340"/>
                </a:cubicBezTo>
                <a:cubicBezTo>
                  <a:pt x="524" y="34"/>
                  <a:pt x="524" y="34"/>
                  <a:pt x="524" y="34"/>
                </a:cubicBezTo>
                <a:cubicBezTo>
                  <a:pt x="524" y="15"/>
                  <a:pt x="509" y="0"/>
                  <a:pt x="491"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751" name="Oval 800"/>
          <p:cNvSpPr>
            <a:spLocks noChangeArrowheads="1"/>
          </p:cNvSpPr>
          <p:nvPr/>
        </p:nvSpPr>
        <p:spPr bwMode="auto">
          <a:xfrm>
            <a:off x="4322716" y="1880828"/>
            <a:ext cx="1404944" cy="140259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752" name="Oval 804"/>
          <p:cNvSpPr>
            <a:spLocks noChangeArrowheads="1"/>
          </p:cNvSpPr>
          <p:nvPr/>
        </p:nvSpPr>
        <p:spPr bwMode="auto">
          <a:xfrm>
            <a:off x="4393082" y="1953538"/>
            <a:ext cx="1259524" cy="1259524"/>
          </a:xfrm>
          <a:prstGeom prst="ellipse">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753" name="Oval 805"/>
          <p:cNvSpPr>
            <a:spLocks noChangeArrowheads="1"/>
          </p:cNvSpPr>
          <p:nvPr/>
        </p:nvSpPr>
        <p:spPr bwMode="auto">
          <a:xfrm>
            <a:off x="4491591" y="2049703"/>
            <a:ext cx="1062504" cy="1064848"/>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755" name="Oval 807"/>
          <p:cNvSpPr>
            <a:spLocks noChangeArrowheads="1"/>
          </p:cNvSpPr>
          <p:nvPr/>
        </p:nvSpPr>
        <p:spPr bwMode="auto">
          <a:xfrm>
            <a:off x="4627630" y="2176359"/>
            <a:ext cx="795119" cy="795119"/>
          </a:xfrm>
          <a:prstGeom prst="ellipse">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756" name="Oval 808"/>
          <p:cNvSpPr>
            <a:spLocks noChangeArrowheads="1"/>
          </p:cNvSpPr>
          <p:nvPr/>
        </p:nvSpPr>
        <p:spPr bwMode="auto">
          <a:xfrm>
            <a:off x="4686265" y="2239685"/>
            <a:ext cx="675499" cy="670808"/>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769" name="Freeform 880"/>
          <p:cNvSpPr>
            <a:spLocks noEditPoints="1"/>
          </p:cNvSpPr>
          <p:nvPr/>
        </p:nvSpPr>
        <p:spPr bwMode="auto">
          <a:xfrm>
            <a:off x="4937233" y="2382761"/>
            <a:ext cx="321332" cy="307259"/>
          </a:xfrm>
          <a:custGeom>
            <a:avLst/>
            <a:gdLst>
              <a:gd name="T0" fmla="*/ 62 w 123"/>
              <a:gd name="T1" fmla="*/ 10 h 118"/>
              <a:gd name="T2" fmla="*/ 114 w 123"/>
              <a:gd name="T3" fmla="*/ 46 h 118"/>
              <a:gd name="T4" fmla="*/ 89 w 123"/>
              <a:gd name="T5" fmla="*/ 77 h 118"/>
              <a:gd name="T6" fmla="*/ 84 w 123"/>
              <a:gd name="T7" fmla="*/ 79 h 118"/>
              <a:gd name="T8" fmla="*/ 84 w 123"/>
              <a:gd name="T9" fmla="*/ 86 h 118"/>
              <a:gd name="T10" fmla="*/ 83 w 123"/>
              <a:gd name="T11" fmla="*/ 92 h 118"/>
              <a:gd name="T12" fmla="*/ 82 w 123"/>
              <a:gd name="T13" fmla="*/ 88 h 118"/>
              <a:gd name="T14" fmla="*/ 79 w 123"/>
              <a:gd name="T15" fmla="*/ 81 h 118"/>
              <a:gd name="T16" fmla="*/ 72 w 123"/>
              <a:gd name="T17" fmla="*/ 82 h 118"/>
              <a:gd name="T18" fmla="*/ 62 w 123"/>
              <a:gd name="T19" fmla="*/ 83 h 118"/>
              <a:gd name="T20" fmla="*/ 10 w 123"/>
              <a:gd name="T21" fmla="*/ 46 h 118"/>
              <a:gd name="T22" fmla="*/ 62 w 123"/>
              <a:gd name="T23" fmla="*/ 10 h 118"/>
              <a:gd name="T24" fmla="*/ 62 w 123"/>
              <a:gd name="T25" fmla="*/ 0 h 118"/>
              <a:gd name="T26" fmla="*/ 0 w 123"/>
              <a:gd name="T27" fmla="*/ 46 h 118"/>
              <a:gd name="T28" fmla="*/ 62 w 123"/>
              <a:gd name="T29" fmla="*/ 92 h 118"/>
              <a:gd name="T30" fmla="*/ 73 w 123"/>
              <a:gd name="T31" fmla="*/ 91 h 118"/>
              <a:gd name="T32" fmla="*/ 69 w 123"/>
              <a:gd name="T33" fmla="*/ 118 h 118"/>
              <a:gd name="T34" fmla="*/ 93 w 123"/>
              <a:gd name="T35" fmla="*/ 86 h 118"/>
              <a:gd name="T36" fmla="*/ 123 w 123"/>
              <a:gd name="T37" fmla="*/ 46 h 118"/>
              <a:gd name="T38" fmla="*/ 62 w 123"/>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118">
                <a:moveTo>
                  <a:pt x="62" y="10"/>
                </a:moveTo>
                <a:cubicBezTo>
                  <a:pt x="90" y="10"/>
                  <a:pt x="114" y="26"/>
                  <a:pt x="114" y="46"/>
                </a:cubicBezTo>
                <a:cubicBezTo>
                  <a:pt x="114" y="59"/>
                  <a:pt x="105" y="70"/>
                  <a:pt x="89" y="77"/>
                </a:cubicBezTo>
                <a:cubicBezTo>
                  <a:pt x="84" y="79"/>
                  <a:pt x="84" y="79"/>
                  <a:pt x="84" y="79"/>
                </a:cubicBezTo>
                <a:cubicBezTo>
                  <a:pt x="84" y="86"/>
                  <a:pt x="84" y="86"/>
                  <a:pt x="84" y="86"/>
                </a:cubicBezTo>
                <a:cubicBezTo>
                  <a:pt x="84" y="88"/>
                  <a:pt x="84" y="90"/>
                  <a:pt x="83" y="92"/>
                </a:cubicBezTo>
                <a:cubicBezTo>
                  <a:pt x="83" y="91"/>
                  <a:pt x="82" y="89"/>
                  <a:pt x="82" y="88"/>
                </a:cubicBezTo>
                <a:cubicBezTo>
                  <a:pt x="79" y="81"/>
                  <a:pt x="79" y="81"/>
                  <a:pt x="79" y="81"/>
                </a:cubicBezTo>
                <a:cubicBezTo>
                  <a:pt x="72" y="82"/>
                  <a:pt x="72" y="82"/>
                  <a:pt x="72" y="82"/>
                </a:cubicBezTo>
                <a:cubicBezTo>
                  <a:pt x="68" y="82"/>
                  <a:pt x="65" y="83"/>
                  <a:pt x="62" y="83"/>
                </a:cubicBezTo>
                <a:cubicBezTo>
                  <a:pt x="33" y="83"/>
                  <a:pt x="10" y="66"/>
                  <a:pt x="10" y="46"/>
                </a:cubicBezTo>
                <a:cubicBezTo>
                  <a:pt x="10" y="26"/>
                  <a:pt x="33" y="10"/>
                  <a:pt x="62" y="10"/>
                </a:cubicBezTo>
                <a:moveTo>
                  <a:pt x="62" y="0"/>
                </a:moveTo>
                <a:cubicBezTo>
                  <a:pt x="28" y="0"/>
                  <a:pt x="0" y="21"/>
                  <a:pt x="0" y="46"/>
                </a:cubicBezTo>
                <a:cubicBezTo>
                  <a:pt x="0" y="72"/>
                  <a:pt x="28" y="92"/>
                  <a:pt x="62" y="92"/>
                </a:cubicBezTo>
                <a:cubicBezTo>
                  <a:pt x="65" y="92"/>
                  <a:pt x="69" y="92"/>
                  <a:pt x="73" y="91"/>
                </a:cubicBezTo>
                <a:cubicBezTo>
                  <a:pt x="78" y="103"/>
                  <a:pt x="69" y="118"/>
                  <a:pt x="69" y="118"/>
                </a:cubicBezTo>
                <a:cubicBezTo>
                  <a:pt x="91" y="111"/>
                  <a:pt x="94" y="93"/>
                  <a:pt x="93" y="86"/>
                </a:cubicBezTo>
                <a:cubicBezTo>
                  <a:pt x="111" y="78"/>
                  <a:pt x="123" y="63"/>
                  <a:pt x="123" y="46"/>
                </a:cubicBezTo>
                <a:cubicBezTo>
                  <a:pt x="123" y="21"/>
                  <a:pt x="96" y="0"/>
                  <a:pt x="62" y="0"/>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770" name="Oval 881"/>
          <p:cNvSpPr>
            <a:spLocks noChangeArrowheads="1"/>
          </p:cNvSpPr>
          <p:nvPr/>
        </p:nvSpPr>
        <p:spPr bwMode="auto">
          <a:xfrm>
            <a:off x="5012288" y="2500035"/>
            <a:ext cx="32837" cy="30492"/>
          </a:xfrm>
          <a:prstGeom prst="ellipse">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771" name="Oval 882"/>
          <p:cNvSpPr>
            <a:spLocks noChangeArrowheads="1"/>
          </p:cNvSpPr>
          <p:nvPr/>
        </p:nvSpPr>
        <p:spPr bwMode="auto">
          <a:xfrm>
            <a:off x="5080307" y="2500035"/>
            <a:ext cx="35183" cy="30492"/>
          </a:xfrm>
          <a:prstGeom prst="ellipse">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772" name="Oval 883"/>
          <p:cNvSpPr>
            <a:spLocks noChangeArrowheads="1"/>
          </p:cNvSpPr>
          <p:nvPr/>
        </p:nvSpPr>
        <p:spPr bwMode="auto">
          <a:xfrm>
            <a:off x="5150671" y="2500035"/>
            <a:ext cx="30492" cy="30492"/>
          </a:xfrm>
          <a:prstGeom prst="ellipse">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773" name="Freeform 884"/>
          <p:cNvSpPr>
            <a:spLocks noEditPoints="1"/>
          </p:cNvSpPr>
          <p:nvPr/>
        </p:nvSpPr>
        <p:spPr bwMode="auto">
          <a:xfrm>
            <a:off x="4791814" y="2500035"/>
            <a:ext cx="281457" cy="265040"/>
          </a:xfrm>
          <a:custGeom>
            <a:avLst/>
            <a:gdLst>
              <a:gd name="T0" fmla="*/ 54 w 108"/>
              <a:gd name="T1" fmla="*/ 0 h 102"/>
              <a:gd name="T2" fmla="*/ 0 w 108"/>
              <a:gd name="T3" fmla="*/ 40 h 102"/>
              <a:gd name="T4" fmla="*/ 26 w 108"/>
              <a:gd name="T5" fmla="*/ 74 h 102"/>
              <a:gd name="T6" fmla="*/ 48 w 108"/>
              <a:gd name="T7" fmla="*/ 102 h 102"/>
              <a:gd name="T8" fmla="*/ 44 w 108"/>
              <a:gd name="T9" fmla="*/ 79 h 102"/>
              <a:gd name="T10" fmla="*/ 54 w 108"/>
              <a:gd name="T11" fmla="*/ 80 h 102"/>
              <a:gd name="T12" fmla="*/ 108 w 108"/>
              <a:gd name="T13" fmla="*/ 40 h 102"/>
              <a:gd name="T14" fmla="*/ 54 w 108"/>
              <a:gd name="T15" fmla="*/ 0 h 102"/>
              <a:gd name="T16" fmla="*/ 28 w 108"/>
              <a:gd name="T17" fmla="*/ 56 h 102"/>
              <a:gd name="T18" fmla="*/ 21 w 108"/>
              <a:gd name="T19" fmla="*/ 50 h 102"/>
              <a:gd name="T20" fmla="*/ 28 w 108"/>
              <a:gd name="T21" fmla="*/ 43 h 102"/>
              <a:gd name="T22" fmla="*/ 34 w 108"/>
              <a:gd name="T23" fmla="*/ 50 h 102"/>
              <a:gd name="T24" fmla="*/ 28 w 108"/>
              <a:gd name="T25" fmla="*/ 56 h 102"/>
              <a:gd name="T26" fmla="*/ 54 w 108"/>
              <a:gd name="T27" fmla="*/ 56 h 102"/>
              <a:gd name="T28" fmla="*/ 48 w 108"/>
              <a:gd name="T29" fmla="*/ 50 h 102"/>
              <a:gd name="T30" fmla="*/ 54 w 108"/>
              <a:gd name="T31" fmla="*/ 43 h 102"/>
              <a:gd name="T32" fmla="*/ 60 w 108"/>
              <a:gd name="T33" fmla="*/ 50 h 102"/>
              <a:gd name="T34" fmla="*/ 54 w 108"/>
              <a:gd name="T35" fmla="*/ 56 h 102"/>
              <a:gd name="T36" fmla="*/ 81 w 108"/>
              <a:gd name="T37" fmla="*/ 56 h 102"/>
              <a:gd name="T38" fmla="*/ 74 w 108"/>
              <a:gd name="T39" fmla="*/ 50 h 102"/>
              <a:gd name="T40" fmla="*/ 81 w 108"/>
              <a:gd name="T41" fmla="*/ 43 h 102"/>
              <a:gd name="T42" fmla="*/ 87 w 108"/>
              <a:gd name="T43" fmla="*/ 50 h 102"/>
              <a:gd name="T44" fmla="*/ 81 w 108"/>
              <a:gd name="T45" fmla="*/ 5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102">
                <a:moveTo>
                  <a:pt x="54" y="0"/>
                </a:moveTo>
                <a:cubicBezTo>
                  <a:pt x="24" y="0"/>
                  <a:pt x="0" y="18"/>
                  <a:pt x="0" y="40"/>
                </a:cubicBezTo>
                <a:cubicBezTo>
                  <a:pt x="0" y="54"/>
                  <a:pt x="11" y="67"/>
                  <a:pt x="26" y="74"/>
                </a:cubicBezTo>
                <a:cubicBezTo>
                  <a:pt x="26" y="80"/>
                  <a:pt x="28" y="96"/>
                  <a:pt x="48" y="102"/>
                </a:cubicBezTo>
                <a:cubicBezTo>
                  <a:pt x="48" y="102"/>
                  <a:pt x="40" y="89"/>
                  <a:pt x="44" y="79"/>
                </a:cubicBezTo>
                <a:cubicBezTo>
                  <a:pt x="47" y="79"/>
                  <a:pt x="51" y="80"/>
                  <a:pt x="54" y="80"/>
                </a:cubicBezTo>
                <a:cubicBezTo>
                  <a:pt x="84" y="80"/>
                  <a:pt x="108" y="62"/>
                  <a:pt x="108" y="40"/>
                </a:cubicBezTo>
                <a:cubicBezTo>
                  <a:pt x="108" y="18"/>
                  <a:pt x="84" y="0"/>
                  <a:pt x="54" y="0"/>
                </a:cubicBezTo>
                <a:close/>
                <a:moveTo>
                  <a:pt x="28" y="56"/>
                </a:moveTo>
                <a:cubicBezTo>
                  <a:pt x="24" y="56"/>
                  <a:pt x="21" y="53"/>
                  <a:pt x="21" y="50"/>
                </a:cubicBezTo>
                <a:cubicBezTo>
                  <a:pt x="21" y="46"/>
                  <a:pt x="24" y="43"/>
                  <a:pt x="28" y="43"/>
                </a:cubicBezTo>
                <a:cubicBezTo>
                  <a:pt x="31" y="43"/>
                  <a:pt x="34" y="46"/>
                  <a:pt x="34" y="50"/>
                </a:cubicBezTo>
                <a:cubicBezTo>
                  <a:pt x="34" y="53"/>
                  <a:pt x="31" y="56"/>
                  <a:pt x="28" y="56"/>
                </a:cubicBezTo>
                <a:close/>
                <a:moveTo>
                  <a:pt x="54" y="56"/>
                </a:moveTo>
                <a:cubicBezTo>
                  <a:pt x="51" y="56"/>
                  <a:pt x="48" y="53"/>
                  <a:pt x="48" y="50"/>
                </a:cubicBezTo>
                <a:cubicBezTo>
                  <a:pt x="48" y="46"/>
                  <a:pt x="51" y="43"/>
                  <a:pt x="54" y="43"/>
                </a:cubicBezTo>
                <a:cubicBezTo>
                  <a:pt x="58" y="43"/>
                  <a:pt x="60" y="46"/>
                  <a:pt x="60" y="50"/>
                </a:cubicBezTo>
                <a:cubicBezTo>
                  <a:pt x="60" y="53"/>
                  <a:pt x="58" y="56"/>
                  <a:pt x="54" y="56"/>
                </a:cubicBezTo>
                <a:close/>
                <a:moveTo>
                  <a:pt x="81" y="56"/>
                </a:moveTo>
                <a:cubicBezTo>
                  <a:pt x="77" y="56"/>
                  <a:pt x="74" y="53"/>
                  <a:pt x="74" y="50"/>
                </a:cubicBezTo>
                <a:cubicBezTo>
                  <a:pt x="74" y="46"/>
                  <a:pt x="77" y="43"/>
                  <a:pt x="81" y="43"/>
                </a:cubicBezTo>
                <a:cubicBezTo>
                  <a:pt x="84" y="43"/>
                  <a:pt x="87" y="46"/>
                  <a:pt x="87" y="50"/>
                </a:cubicBezTo>
                <a:cubicBezTo>
                  <a:pt x="87" y="53"/>
                  <a:pt x="84" y="56"/>
                  <a:pt x="81" y="56"/>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22" name="Freeform 534"/>
          <p:cNvSpPr/>
          <p:nvPr/>
        </p:nvSpPr>
        <p:spPr bwMode="auto">
          <a:xfrm flipV="1">
            <a:off x="4345590" y="3407736"/>
            <a:ext cx="1365069" cy="1400253"/>
          </a:xfrm>
          <a:custGeom>
            <a:avLst/>
            <a:gdLst>
              <a:gd name="T0" fmla="*/ 491 w 524"/>
              <a:gd name="T1" fmla="*/ 0 h 538"/>
              <a:gd name="T2" fmla="*/ 33 w 524"/>
              <a:gd name="T3" fmla="*/ 0 h 538"/>
              <a:gd name="T4" fmla="*/ 0 w 524"/>
              <a:gd name="T5" fmla="*/ 34 h 538"/>
              <a:gd name="T6" fmla="*/ 0 w 524"/>
              <a:gd name="T7" fmla="*/ 340 h 538"/>
              <a:gd name="T8" fmla="*/ 33 w 524"/>
              <a:gd name="T9" fmla="*/ 373 h 538"/>
              <a:gd name="T10" fmla="*/ 252 w 524"/>
              <a:gd name="T11" fmla="*/ 373 h 538"/>
              <a:gd name="T12" fmla="*/ 252 w 524"/>
              <a:gd name="T13" fmla="*/ 538 h 538"/>
              <a:gd name="T14" fmla="*/ 272 w 524"/>
              <a:gd name="T15" fmla="*/ 538 h 538"/>
              <a:gd name="T16" fmla="*/ 272 w 524"/>
              <a:gd name="T17" fmla="*/ 373 h 538"/>
              <a:gd name="T18" fmla="*/ 491 w 524"/>
              <a:gd name="T19" fmla="*/ 373 h 538"/>
              <a:gd name="T20" fmla="*/ 524 w 524"/>
              <a:gd name="T21" fmla="*/ 340 h 538"/>
              <a:gd name="T22" fmla="*/ 524 w 524"/>
              <a:gd name="T23" fmla="*/ 34 h 538"/>
              <a:gd name="T24" fmla="*/ 491 w 524"/>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38">
                <a:moveTo>
                  <a:pt x="491" y="0"/>
                </a:moveTo>
                <a:cubicBezTo>
                  <a:pt x="33" y="0"/>
                  <a:pt x="33" y="0"/>
                  <a:pt x="33" y="0"/>
                </a:cubicBezTo>
                <a:cubicBezTo>
                  <a:pt x="15" y="0"/>
                  <a:pt x="0" y="15"/>
                  <a:pt x="0" y="34"/>
                </a:cubicBezTo>
                <a:cubicBezTo>
                  <a:pt x="0" y="340"/>
                  <a:pt x="0" y="340"/>
                  <a:pt x="0" y="340"/>
                </a:cubicBezTo>
                <a:cubicBezTo>
                  <a:pt x="0" y="358"/>
                  <a:pt x="15" y="373"/>
                  <a:pt x="33" y="373"/>
                </a:cubicBezTo>
                <a:cubicBezTo>
                  <a:pt x="252" y="373"/>
                  <a:pt x="252" y="373"/>
                  <a:pt x="252" y="373"/>
                </a:cubicBezTo>
                <a:cubicBezTo>
                  <a:pt x="252" y="538"/>
                  <a:pt x="252" y="538"/>
                  <a:pt x="252" y="538"/>
                </a:cubicBezTo>
                <a:cubicBezTo>
                  <a:pt x="272" y="538"/>
                  <a:pt x="272" y="538"/>
                  <a:pt x="272" y="538"/>
                </a:cubicBezTo>
                <a:cubicBezTo>
                  <a:pt x="272" y="373"/>
                  <a:pt x="272" y="373"/>
                  <a:pt x="272" y="373"/>
                </a:cubicBezTo>
                <a:cubicBezTo>
                  <a:pt x="491" y="373"/>
                  <a:pt x="491" y="373"/>
                  <a:pt x="491" y="373"/>
                </a:cubicBezTo>
                <a:cubicBezTo>
                  <a:pt x="509" y="373"/>
                  <a:pt x="524" y="358"/>
                  <a:pt x="524" y="340"/>
                </a:cubicBezTo>
                <a:cubicBezTo>
                  <a:pt x="524" y="34"/>
                  <a:pt x="524" y="34"/>
                  <a:pt x="524" y="34"/>
                </a:cubicBezTo>
                <a:cubicBezTo>
                  <a:pt x="524" y="15"/>
                  <a:pt x="509" y="0"/>
                  <a:pt x="491"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776" name="Oval 889"/>
          <p:cNvSpPr>
            <a:spLocks noChangeArrowheads="1"/>
          </p:cNvSpPr>
          <p:nvPr/>
        </p:nvSpPr>
        <p:spPr bwMode="auto">
          <a:xfrm>
            <a:off x="2236774" y="1880828"/>
            <a:ext cx="1402597" cy="140259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777" name="Oval 893"/>
          <p:cNvSpPr>
            <a:spLocks noChangeArrowheads="1"/>
          </p:cNvSpPr>
          <p:nvPr/>
        </p:nvSpPr>
        <p:spPr bwMode="auto">
          <a:xfrm>
            <a:off x="2307139" y="1953538"/>
            <a:ext cx="1259524" cy="1259524"/>
          </a:xfrm>
          <a:prstGeom prst="ellipse">
            <a:avLst/>
          </a:pr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778" name="Oval 894"/>
          <p:cNvSpPr>
            <a:spLocks noChangeArrowheads="1"/>
          </p:cNvSpPr>
          <p:nvPr/>
        </p:nvSpPr>
        <p:spPr bwMode="auto">
          <a:xfrm>
            <a:off x="2405648" y="2049703"/>
            <a:ext cx="1062504" cy="1064848"/>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780" name="Oval 896"/>
          <p:cNvSpPr>
            <a:spLocks noChangeArrowheads="1"/>
          </p:cNvSpPr>
          <p:nvPr/>
        </p:nvSpPr>
        <p:spPr bwMode="auto">
          <a:xfrm>
            <a:off x="2541687" y="2176359"/>
            <a:ext cx="795119" cy="795119"/>
          </a:xfrm>
          <a:prstGeom prst="ellipse">
            <a:avLst/>
          </a:pr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781" name="Oval 897"/>
          <p:cNvSpPr>
            <a:spLocks noChangeArrowheads="1"/>
          </p:cNvSpPr>
          <p:nvPr/>
        </p:nvSpPr>
        <p:spPr bwMode="auto">
          <a:xfrm>
            <a:off x="2600324" y="2239685"/>
            <a:ext cx="675499" cy="670808"/>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408" name="Freeform 970"/>
          <p:cNvSpPr>
            <a:spLocks noEditPoints="1"/>
          </p:cNvSpPr>
          <p:nvPr/>
        </p:nvSpPr>
        <p:spPr bwMode="auto">
          <a:xfrm>
            <a:off x="2771545" y="2600891"/>
            <a:ext cx="157148" cy="159493"/>
          </a:xfrm>
          <a:custGeom>
            <a:avLst/>
            <a:gdLst>
              <a:gd name="T0" fmla="*/ 58 w 61"/>
              <a:gd name="T1" fmla="*/ 34 h 61"/>
              <a:gd name="T2" fmla="*/ 55 w 61"/>
              <a:gd name="T3" fmla="*/ 33 h 61"/>
              <a:gd name="T4" fmla="*/ 54 w 61"/>
              <a:gd name="T5" fmla="*/ 26 h 61"/>
              <a:gd name="T6" fmla="*/ 57 w 61"/>
              <a:gd name="T7" fmla="*/ 25 h 61"/>
              <a:gd name="T8" fmla="*/ 59 w 61"/>
              <a:gd name="T9" fmla="*/ 20 h 61"/>
              <a:gd name="T10" fmla="*/ 57 w 61"/>
              <a:gd name="T11" fmla="*/ 16 h 61"/>
              <a:gd name="T12" fmla="*/ 52 w 61"/>
              <a:gd name="T13" fmla="*/ 14 h 61"/>
              <a:gd name="T14" fmla="*/ 49 w 61"/>
              <a:gd name="T15" fmla="*/ 15 h 61"/>
              <a:gd name="T16" fmla="*/ 44 w 61"/>
              <a:gd name="T17" fmla="*/ 11 h 61"/>
              <a:gd name="T18" fmla="*/ 45 w 61"/>
              <a:gd name="T19" fmla="*/ 8 h 61"/>
              <a:gd name="T20" fmla="*/ 43 w 61"/>
              <a:gd name="T21" fmla="*/ 3 h 61"/>
              <a:gd name="T22" fmla="*/ 39 w 61"/>
              <a:gd name="T23" fmla="*/ 1 h 61"/>
              <a:gd name="T24" fmla="*/ 34 w 61"/>
              <a:gd name="T25" fmla="*/ 3 h 61"/>
              <a:gd name="T26" fmla="*/ 33 w 61"/>
              <a:gd name="T27" fmla="*/ 7 h 61"/>
              <a:gd name="T28" fmla="*/ 26 w 61"/>
              <a:gd name="T29" fmla="*/ 7 h 61"/>
              <a:gd name="T30" fmla="*/ 25 w 61"/>
              <a:gd name="T31" fmla="*/ 4 h 61"/>
              <a:gd name="T32" fmla="*/ 20 w 61"/>
              <a:gd name="T33" fmla="*/ 2 h 61"/>
              <a:gd name="T34" fmla="*/ 16 w 61"/>
              <a:gd name="T35" fmla="*/ 4 h 61"/>
              <a:gd name="T36" fmla="*/ 14 w 61"/>
              <a:gd name="T37" fmla="*/ 9 h 61"/>
              <a:gd name="T38" fmla="*/ 15 w 61"/>
              <a:gd name="T39" fmla="*/ 12 h 61"/>
              <a:gd name="T40" fmla="*/ 10 w 61"/>
              <a:gd name="T41" fmla="*/ 17 h 61"/>
              <a:gd name="T42" fmla="*/ 7 w 61"/>
              <a:gd name="T43" fmla="*/ 16 h 61"/>
              <a:gd name="T44" fmla="*/ 2 w 61"/>
              <a:gd name="T45" fmla="*/ 18 h 61"/>
              <a:gd name="T46" fmla="*/ 1 w 61"/>
              <a:gd name="T47" fmla="*/ 22 h 61"/>
              <a:gd name="T48" fmla="*/ 1 w 61"/>
              <a:gd name="T49" fmla="*/ 25 h 61"/>
              <a:gd name="T50" fmla="*/ 3 w 61"/>
              <a:gd name="T51" fmla="*/ 27 h 61"/>
              <a:gd name="T52" fmla="*/ 6 w 61"/>
              <a:gd name="T53" fmla="*/ 28 h 61"/>
              <a:gd name="T54" fmla="*/ 7 w 61"/>
              <a:gd name="T55" fmla="*/ 35 h 61"/>
              <a:gd name="T56" fmla="*/ 3 w 61"/>
              <a:gd name="T57" fmla="*/ 37 h 61"/>
              <a:gd name="T58" fmla="*/ 2 w 61"/>
              <a:gd name="T59" fmla="*/ 42 h 61"/>
              <a:gd name="T60" fmla="*/ 3 w 61"/>
              <a:gd name="T61" fmla="*/ 46 h 61"/>
              <a:gd name="T62" fmla="*/ 8 w 61"/>
              <a:gd name="T63" fmla="*/ 47 h 61"/>
              <a:gd name="T64" fmla="*/ 12 w 61"/>
              <a:gd name="T65" fmla="*/ 46 h 61"/>
              <a:gd name="T66" fmla="*/ 17 w 61"/>
              <a:gd name="T67" fmla="*/ 51 h 61"/>
              <a:gd name="T68" fmla="*/ 16 w 61"/>
              <a:gd name="T69" fmla="*/ 54 h 61"/>
              <a:gd name="T70" fmla="*/ 16 w 61"/>
              <a:gd name="T71" fmla="*/ 57 h 61"/>
              <a:gd name="T72" fmla="*/ 18 w 61"/>
              <a:gd name="T73" fmla="*/ 59 h 61"/>
              <a:gd name="T74" fmla="*/ 22 w 61"/>
              <a:gd name="T75" fmla="*/ 60 h 61"/>
              <a:gd name="T76" fmla="*/ 25 w 61"/>
              <a:gd name="T77" fmla="*/ 60 h 61"/>
              <a:gd name="T78" fmla="*/ 27 w 61"/>
              <a:gd name="T79" fmla="*/ 58 h 61"/>
              <a:gd name="T80" fmla="*/ 28 w 61"/>
              <a:gd name="T81" fmla="*/ 55 h 61"/>
              <a:gd name="T82" fmla="*/ 35 w 61"/>
              <a:gd name="T83" fmla="*/ 55 h 61"/>
              <a:gd name="T84" fmla="*/ 36 w 61"/>
              <a:gd name="T85" fmla="*/ 58 h 61"/>
              <a:gd name="T86" fmla="*/ 41 w 61"/>
              <a:gd name="T87" fmla="*/ 60 h 61"/>
              <a:gd name="T88" fmla="*/ 45 w 61"/>
              <a:gd name="T89" fmla="*/ 58 h 61"/>
              <a:gd name="T90" fmla="*/ 47 w 61"/>
              <a:gd name="T91" fmla="*/ 53 h 61"/>
              <a:gd name="T92" fmla="*/ 46 w 61"/>
              <a:gd name="T93" fmla="*/ 50 h 61"/>
              <a:gd name="T94" fmla="*/ 50 w 61"/>
              <a:gd name="T95" fmla="*/ 44 h 61"/>
              <a:gd name="T96" fmla="*/ 54 w 61"/>
              <a:gd name="T97" fmla="*/ 46 h 61"/>
              <a:gd name="T98" fmla="*/ 57 w 61"/>
              <a:gd name="T99" fmla="*/ 46 h 61"/>
              <a:gd name="T100" fmla="*/ 59 w 61"/>
              <a:gd name="T101" fmla="*/ 43 h 61"/>
              <a:gd name="T102" fmla="*/ 60 w 61"/>
              <a:gd name="T103" fmla="*/ 39 h 61"/>
              <a:gd name="T104" fmla="*/ 58 w 61"/>
              <a:gd name="T105" fmla="*/ 34 h 61"/>
              <a:gd name="T106" fmla="*/ 37 w 61"/>
              <a:gd name="T107" fmla="*/ 44 h 61"/>
              <a:gd name="T108" fmla="*/ 30 w 61"/>
              <a:gd name="T109" fmla="*/ 46 h 61"/>
              <a:gd name="T110" fmla="*/ 17 w 61"/>
              <a:gd name="T111" fmla="*/ 37 h 61"/>
              <a:gd name="T112" fmla="*/ 24 w 61"/>
              <a:gd name="T113" fmla="*/ 17 h 61"/>
              <a:gd name="T114" fmla="*/ 30 w 61"/>
              <a:gd name="T115" fmla="*/ 16 h 61"/>
              <a:gd name="T116" fmla="*/ 44 w 61"/>
              <a:gd name="T117" fmla="*/ 24 h 61"/>
              <a:gd name="T118" fmla="*/ 37 w 61"/>
              <a:gd name="T119" fmla="*/ 4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61">
                <a:moveTo>
                  <a:pt x="58" y="34"/>
                </a:moveTo>
                <a:cubicBezTo>
                  <a:pt x="55" y="33"/>
                  <a:pt x="55" y="33"/>
                  <a:pt x="55" y="33"/>
                </a:cubicBezTo>
                <a:cubicBezTo>
                  <a:pt x="55" y="31"/>
                  <a:pt x="55" y="29"/>
                  <a:pt x="54" y="26"/>
                </a:cubicBezTo>
                <a:cubicBezTo>
                  <a:pt x="57" y="25"/>
                  <a:pt x="57" y="25"/>
                  <a:pt x="57" y="25"/>
                </a:cubicBezTo>
                <a:cubicBezTo>
                  <a:pt x="59" y="24"/>
                  <a:pt x="60" y="22"/>
                  <a:pt x="59" y="20"/>
                </a:cubicBezTo>
                <a:cubicBezTo>
                  <a:pt x="57" y="16"/>
                  <a:pt x="57" y="16"/>
                  <a:pt x="57" y="16"/>
                </a:cubicBezTo>
                <a:cubicBezTo>
                  <a:pt x="57" y="14"/>
                  <a:pt x="54" y="13"/>
                  <a:pt x="52" y="14"/>
                </a:cubicBezTo>
                <a:cubicBezTo>
                  <a:pt x="49" y="15"/>
                  <a:pt x="49" y="15"/>
                  <a:pt x="49" y="15"/>
                </a:cubicBezTo>
                <a:cubicBezTo>
                  <a:pt x="48" y="14"/>
                  <a:pt x="46" y="12"/>
                  <a:pt x="44" y="11"/>
                </a:cubicBezTo>
                <a:cubicBezTo>
                  <a:pt x="45" y="8"/>
                  <a:pt x="45" y="8"/>
                  <a:pt x="45" y="8"/>
                </a:cubicBezTo>
                <a:cubicBezTo>
                  <a:pt x="46" y="6"/>
                  <a:pt x="45" y="3"/>
                  <a:pt x="43" y="3"/>
                </a:cubicBezTo>
                <a:cubicBezTo>
                  <a:pt x="39" y="1"/>
                  <a:pt x="39" y="1"/>
                  <a:pt x="39" y="1"/>
                </a:cubicBezTo>
                <a:cubicBezTo>
                  <a:pt x="37" y="0"/>
                  <a:pt x="35" y="1"/>
                  <a:pt x="34" y="3"/>
                </a:cubicBezTo>
                <a:cubicBezTo>
                  <a:pt x="33" y="7"/>
                  <a:pt x="33" y="7"/>
                  <a:pt x="33" y="7"/>
                </a:cubicBezTo>
                <a:cubicBezTo>
                  <a:pt x="31" y="6"/>
                  <a:pt x="28" y="6"/>
                  <a:pt x="26" y="7"/>
                </a:cubicBezTo>
                <a:cubicBezTo>
                  <a:pt x="25" y="4"/>
                  <a:pt x="25" y="4"/>
                  <a:pt x="25" y="4"/>
                </a:cubicBezTo>
                <a:cubicBezTo>
                  <a:pt x="24" y="2"/>
                  <a:pt x="21" y="1"/>
                  <a:pt x="20" y="2"/>
                </a:cubicBezTo>
                <a:cubicBezTo>
                  <a:pt x="16" y="4"/>
                  <a:pt x="16" y="4"/>
                  <a:pt x="16" y="4"/>
                </a:cubicBezTo>
                <a:cubicBezTo>
                  <a:pt x="14" y="5"/>
                  <a:pt x="13" y="7"/>
                  <a:pt x="14" y="9"/>
                </a:cubicBezTo>
                <a:cubicBezTo>
                  <a:pt x="15" y="12"/>
                  <a:pt x="15" y="12"/>
                  <a:pt x="15" y="12"/>
                </a:cubicBezTo>
                <a:cubicBezTo>
                  <a:pt x="13" y="13"/>
                  <a:pt x="12" y="15"/>
                  <a:pt x="10" y="17"/>
                </a:cubicBezTo>
                <a:cubicBezTo>
                  <a:pt x="7" y="16"/>
                  <a:pt x="7" y="16"/>
                  <a:pt x="7" y="16"/>
                </a:cubicBezTo>
                <a:cubicBezTo>
                  <a:pt x="5" y="15"/>
                  <a:pt x="3" y="16"/>
                  <a:pt x="2" y="18"/>
                </a:cubicBezTo>
                <a:cubicBezTo>
                  <a:pt x="1" y="22"/>
                  <a:pt x="1" y="22"/>
                  <a:pt x="1" y="22"/>
                </a:cubicBezTo>
                <a:cubicBezTo>
                  <a:pt x="0" y="23"/>
                  <a:pt x="1" y="24"/>
                  <a:pt x="1" y="25"/>
                </a:cubicBezTo>
                <a:cubicBezTo>
                  <a:pt x="1" y="26"/>
                  <a:pt x="2" y="27"/>
                  <a:pt x="3" y="27"/>
                </a:cubicBezTo>
                <a:cubicBezTo>
                  <a:pt x="6" y="28"/>
                  <a:pt x="6" y="28"/>
                  <a:pt x="6" y="28"/>
                </a:cubicBezTo>
                <a:cubicBezTo>
                  <a:pt x="6" y="30"/>
                  <a:pt x="6" y="33"/>
                  <a:pt x="7" y="35"/>
                </a:cubicBezTo>
                <a:cubicBezTo>
                  <a:pt x="3" y="37"/>
                  <a:pt x="3" y="37"/>
                  <a:pt x="3" y="37"/>
                </a:cubicBezTo>
                <a:cubicBezTo>
                  <a:pt x="2" y="37"/>
                  <a:pt x="1" y="40"/>
                  <a:pt x="2" y="42"/>
                </a:cubicBezTo>
                <a:cubicBezTo>
                  <a:pt x="3" y="46"/>
                  <a:pt x="3" y="46"/>
                  <a:pt x="3" y="46"/>
                </a:cubicBezTo>
                <a:cubicBezTo>
                  <a:pt x="4" y="47"/>
                  <a:pt x="7" y="48"/>
                  <a:pt x="8" y="47"/>
                </a:cubicBezTo>
                <a:cubicBezTo>
                  <a:pt x="12" y="46"/>
                  <a:pt x="12" y="46"/>
                  <a:pt x="12" y="46"/>
                </a:cubicBezTo>
                <a:cubicBezTo>
                  <a:pt x="13" y="48"/>
                  <a:pt x="15" y="49"/>
                  <a:pt x="17" y="51"/>
                </a:cubicBezTo>
                <a:cubicBezTo>
                  <a:pt x="16" y="54"/>
                  <a:pt x="16" y="54"/>
                  <a:pt x="16" y="54"/>
                </a:cubicBezTo>
                <a:cubicBezTo>
                  <a:pt x="15" y="55"/>
                  <a:pt x="15" y="56"/>
                  <a:pt x="16" y="57"/>
                </a:cubicBezTo>
                <a:cubicBezTo>
                  <a:pt x="16" y="58"/>
                  <a:pt x="17" y="58"/>
                  <a:pt x="18" y="59"/>
                </a:cubicBezTo>
                <a:cubicBezTo>
                  <a:pt x="22" y="60"/>
                  <a:pt x="22" y="60"/>
                  <a:pt x="22" y="60"/>
                </a:cubicBezTo>
                <a:cubicBezTo>
                  <a:pt x="23" y="61"/>
                  <a:pt x="24" y="61"/>
                  <a:pt x="25" y="60"/>
                </a:cubicBezTo>
                <a:cubicBezTo>
                  <a:pt x="26" y="60"/>
                  <a:pt x="26" y="59"/>
                  <a:pt x="27" y="58"/>
                </a:cubicBezTo>
                <a:cubicBezTo>
                  <a:pt x="28" y="55"/>
                  <a:pt x="28" y="55"/>
                  <a:pt x="28" y="55"/>
                </a:cubicBezTo>
                <a:cubicBezTo>
                  <a:pt x="30" y="55"/>
                  <a:pt x="33" y="55"/>
                  <a:pt x="35" y="55"/>
                </a:cubicBezTo>
                <a:cubicBezTo>
                  <a:pt x="36" y="58"/>
                  <a:pt x="36" y="58"/>
                  <a:pt x="36" y="58"/>
                </a:cubicBezTo>
                <a:cubicBezTo>
                  <a:pt x="37" y="60"/>
                  <a:pt x="39" y="60"/>
                  <a:pt x="41" y="60"/>
                </a:cubicBezTo>
                <a:cubicBezTo>
                  <a:pt x="45" y="58"/>
                  <a:pt x="45" y="58"/>
                  <a:pt x="45" y="58"/>
                </a:cubicBezTo>
                <a:cubicBezTo>
                  <a:pt x="47" y="57"/>
                  <a:pt x="48" y="55"/>
                  <a:pt x="47" y="53"/>
                </a:cubicBezTo>
                <a:cubicBezTo>
                  <a:pt x="46" y="50"/>
                  <a:pt x="46" y="50"/>
                  <a:pt x="46" y="50"/>
                </a:cubicBezTo>
                <a:cubicBezTo>
                  <a:pt x="48" y="48"/>
                  <a:pt x="49" y="46"/>
                  <a:pt x="50" y="44"/>
                </a:cubicBezTo>
                <a:cubicBezTo>
                  <a:pt x="54" y="46"/>
                  <a:pt x="54" y="46"/>
                  <a:pt x="54" y="46"/>
                </a:cubicBezTo>
                <a:cubicBezTo>
                  <a:pt x="55" y="46"/>
                  <a:pt x="56" y="46"/>
                  <a:pt x="57" y="46"/>
                </a:cubicBezTo>
                <a:cubicBezTo>
                  <a:pt x="57" y="45"/>
                  <a:pt x="58" y="44"/>
                  <a:pt x="59" y="43"/>
                </a:cubicBezTo>
                <a:cubicBezTo>
                  <a:pt x="60" y="39"/>
                  <a:pt x="60" y="39"/>
                  <a:pt x="60" y="39"/>
                </a:cubicBezTo>
                <a:cubicBezTo>
                  <a:pt x="61" y="37"/>
                  <a:pt x="60" y="35"/>
                  <a:pt x="58" y="34"/>
                </a:cubicBezTo>
                <a:close/>
                <a:moveTo>
                  <a:pt x="37" y="44"/>
                </a:moveTo>
                <a:cubicBezTo>
                  <a:pt x="35" y="45"/>
                  <a:pt x="33" y="46"/>
                  <a:pt x="30" y="46"/>
                </a:cubicBezTo>
                <a:cubicBezTo>
                  <a:pt x="25" y="46"/>
                  <a:pt x="19" y="42"/>
                  <a:pt x="17" y="37"/>
                </a:cubicBezTo>
                <a:cubicBezTo>
                  <a:pt x="13" y="29"/>
                  <a:pt x="17" y="20"/>
                  <a:pt x="24" y="17"/>
                </a:cubicBezTo>
                <a:cubicBezTo>
                  <a:pt x="26" y="16"/>
                  <a:pt x="28" y="16"/>
                  <a:pt x="30" y="16"/>
                </a:cubicBezTo>
                <a:cubicBezTo>
                  <a:pt x="36" y="16"/>
                  <a:pt x="42" y="19"/>
                  <a:pt x="44" y="24"/>
                </a:cubicBezTo>
                <a:cubicBezTo>
                  <a:pt x="48" y="32"/>
                  <a:pt x="44" y="41"/>
                  <a:pt x="37" y="44"/>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409" name="Freeform 971"/>
          <p:cNvSpPr>
            <a:spLocks noEditPoints="1"/>
          </p:cNvSpPr>
          <p:nvPr/>
        </p:nvSpPr>
        <p:spPr bwMode="auto">
          <a:xfrm>
            <a:off x="2872399" y="2396832"/>
            <a:ext cx="265040" cy="262693"/>
          </a:xfrm>
          <a:custGeom>
            <a:avLst/>
            <a:gdLst>
              <a:gd name="T0" fmla="*/ 97 w 102"/>
              <a:gd name="T1" fmla="*/ 57 h 101"/>
              <a:gd name="T2" fmla="*/ 91 w 102"/>
              <a:gd name="T3" fmla="*/ 55 h 101"/>
              <a:gd name="T4" fmla="*/ 91 w 102"/>
              <a:gd name="T5" fmla="*/ 43 h 101"/>
              <a:gd name="T6" fmla="*/ 96 w 102"/>
              <a:gd name="T7" fmla="*/ 41 h 101"/>
              <a:gd name="T8" fmla="*/ 99 w 102"/>
              <a:gd name="T9" fmla="*/ 33 h 101"/>
              <a:gd name="T10" fmla="*/ 96 w 102"/>
              <a:gd name="T11" fmla="*/ 26 h 101"/>
              <a:gd name="T12" fmla="*/ 88 w 102"/>
              <a:gd name="T13" fmla="*/ 23 h 101"/>
              <a:gd name="T14" fmla="*/ 82 w 102"/>
              <a:gd name="T15" fmla="*/ 25 h 101"/>
              <a:gd name="T16" fmla="*/ 74 w 102"/>
              <a:gd name="T17" fmla="*/ 17 h 101"/>
              <a:gd name="T18" fmla="*/ 76 w 102"/>
              <a:gd name="T19" fmla="*/ 12 h 101"/>
              <a:gd name="T20" fmla="*/ 72 w 102"/>
              <a:gd name="T21" fmla="*/ 4 h 101"/>
              <a:gd name="T22" fmla="*/ 65 w 102"/>
              <a:gd name="T23" fmla="*/ 1 h 101"/>
              <a:gd name="T24" fmla="*/ 57 w 102"/>
              <a:gd name="T25" fmla="*/ 5 h 101"/>
              <a:gd name="T26" fmla="*/ 55 w 102"/>
              <a:gd name="T27" fmla="*/ 10 h 101"/>
              <a:gd name="T28" fmla="*/ 43 w 102"/>
              <a:gd name="T29" fmla="*/ 11 h 101"/>
              <a:gd name="T30" fmla="*/ 41 w 102"/>
              <a:gd name="T31" fmla="*/ 6 h 101"/>
              <a:gd name="T32" fmla="*/ 32 w 102"/>
              <a:gd name="T33" fmla="*/ 2 h 101"/>
              <a:gd name="T34" fmla="*/ 26 w 102"/>
              <a:gd name="T35" fmla="*/ 5 h 101"/>
              <a:gd name="T36" fmla="*/ 23 w 102"/>
              <a:gd name="T37" fmla="*/ 14 h 101"/>
              <a:gd name="T38" fmla="*/ 25 w 102"/>
              <a:gd name="T39" fmla="*/ 19 h 101"/>
              <a:gd name="T40" fmla="*/ 17 w 102"/>
              <a:gd name="T41" fmla="*/ 28 h 101"/>
              <a:gd name="T42" fmla="*/ 12 w 102"/>
              <a:gd name="T43" fmla="*/ 26 h 101"/>
              <a:gd name="T44" fmla="*/ 3 w 102"/>
              <a:gd name="T45" fmla="*/ 30 h 101"/>
              <a:gd name="T46" fmla="*/ 1 w 102"/>
              <a:gd name="T47" fmla="*/ 36 h 101"/>
              <a:gd name="T48" fmla="*/ 1 w 102"/>
              <a:gd name="T49" fmla="*/ 41 h 101"/>
              <a:gd name="T50" fmla="*/ 5 w 102"/>
              <a:gd name="T51" fmla="*/ 45 h 101"/>
              <a:gd name="T52" fmla="*/ 10 w 102"/>
              <a:gd name="T53" fmla="*/ 47 h 101"/>
              <a:gd name="T54" fmla="*/ 10 w 102"/>
              <a:gd name="T55" fmla="*/ 58 h 101"/>
              <a:gd name="T56" fmla="*/ 5 w 102"/>
              <a:gd name="T57" fmla="*/ 61 h 101"/>
              <a:gd name="T58" fmla="*/ 2 w 102"/>
              <a:gd name="T59" fmla="*/ 69 h 101"/>
              <a:gd name="T60" fmla="*/ 5 w 102"/>
              <a:gd name="T61" fmla="*/ 76 h 101"/>
              <a:gd name="T62" fmla="*/ 14 w 102"/>
              <a:gd name="T63" fmla="*/ 79 h 101"/>
              <a:gd name="T64" fmla="*/ 19 w 102"/>
              <a:gd name="T65" fmla="*/ 77 h 101"/>
              <a:gd name="T66" fmla="*/ 28 w 102"/>
              <a:gd name="T67" fmla="*/ 85 h 101"/>
              <a:gd name="T68" fmla="*/ 26 w 102"/>
              <a:gd name="T69" fmla="*/ 90 h 101"/>
              <a:gd name="T70" fmla="*/ 26 w 102"/>
              <a:gd name="T71" fmla="*/ 95 h 101"/>
              <a:gd name="T72" fmla="*/ 29 w 102"/>
              <a:gd name="T73" fmla="*/ 98 h 101"/>
              <a:gd name="T74" fmla="*/ 36 w 102"/>
              <a:gd name="T75" fmla="*/ 101 h 101"/>
              <a:gd name="T76" fmla="*/ 41 w 102"/>
              <a:gd name="T77" fmla="*/ 100 h 101"/>
              <a:gd name="T78" fmla="*/ 44 w 102"/>
              <a:gd name="T79" fmla="*/ 97 h 101"/>
              <a:gd name="T80" fmla="*/ 46 w 102"/>
              <a:gd name="T81" fmla="*/ 92 h 101"/>
              <a:gd name="T82" fmla="*/ 58 w 102"/>
              <a:gd name="T83" fmla="*/ 91 h 101"/>
              <a:gd name="T84" fmla="*/ 60 w 102"/>
              <a:gd name="T85" fmla="*/ 96 h 101"/>
              <a:gd name="T86" fmla="*/ 69 w 102"/>
              <a:gd name="T87" fmla="*/ 99 h 101"/>
              <a:gd name="T88" fmla="*/ 76 w 102"/>
              <a:gd name="T89" fmla="*/ 96 h 101"/>
              <a:gd name="T90" fmla="*/ 79 w 102"/>
              <a:gd name="T91" fmla="*/ 88 h 101"/>
              <a:gd name="T92" fmla="*/ 76 w 102"/>
              <a:gd name="T93" fmla="*/ 83 h 101"/>
              <a:gd name="T94" fmla="*/ 84 w 102"/>
              <a:gd name="T95" fmla="*/ 74 h 101"/>
              <a:gd name="T96" fmla="*/ 90 w 102"/>
              <a:gd name="T97" fmla="*/ 76 h 101"/>
              <a:gd name="T98" fmla="*/ 95 w 102"/>
              <a:gd name="T99" fmla="*/ 76 h 101"/>
              <a:gd name="T100" fmla="*/ 98 w 102"/>
              <a:gd name="T101" fmla="*/ 72 h 101"/>
              <a:gd name="T102" fmla="*/ 100 w 102"/>
              <a:gd name="T103" fmla="*/ 65 h 101"/>
              <a:gd name="T104" fmla="*/ 97 w 102"/>
              <a:gd name="T105" fmla="*/ 57 h 101"/>
              <a:gd name="T106" fmla="*/ 61 w 102"/>
              <a:gd name="T107" fmla="*/ 74 h 101"/>
              <a:gd name="T108" fmla="*/ 51 w 102"/>
              <a:gd name="T109" fmla="*/ 76 h 101"/>
              <a:gd name="T110" fmla="*/ 28 w 102"/>
              <a:gd name="T111" fmla="*/ 62 h 101"/>
              <a:gd name="T112" fmla="*/ 40 w 102"/>
              <a:gd name="T113" fmla="*/ 28 h 101"/>
              <a:gd name="T114" fmla="*/ 51 w 102"/>
              <a:gd name="T115" fmla="*/ 25 h 101"/>
              <a:gd name="T116" fmla="*/ 74 w 102"/>
              <a:gd name="T117" fmla="*/ 40 h 101"/>
              <a:gd name="T118" fmla="*/ 61 w 102"/>
              <a:gd name="T1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97" y="57"/>
                </a:moveTo>
                <a:cubicBezTo>
                  <a:pt x="91" y="55"/>
                  <a:pt x="91" y="55"/>
                  <a:pt x="91" y="55"/>
                </a:cubicBezTo>
                <a:cubicBezTo>
                  <a:pt x="92" y="51"/>
                  <a:pt x="92" y="47"/>
                  <a:pt x="91" y="43"/>
                </a:cubicBezTo>
                <a:cubicBezTo>
                  <a:pt x="96" y="41"/>
                  <a:pt x="96" y="41"/>
                  <a:pt x="96" y="41"/>
                </a:cubicBezTo>
                <a:cubicBezTo>
                  <a:pt x="99" y="40"/>
                  <a:pt x="101" y="36"/>
                  <a:pt x="99" y="33"/>
                </a:cubicBezTo>
                <a:cubicBezTo>
                  <a:pt x="96" y="26"/>
                  <a:pt x="96" y="26"/>
                  <a:pt x="96" y="26"/>
                </a:cubicBezTo>
                <a:cubicBezTo>
                  <a:pt x="95" y="23"/>
                  <a:pt x="91" y="21"/>
                  <a:pt x="88" y="23"/>
                </a:cubicBezTo>
                <a:cubicBezTo>
                  <a:pt x="82" y="25"/>
                  <a:pt x="82" y="25"/>
                  <a:pt x="82" y="25"/>
                </a:cubicBezTo>
                <a:cubicBezTo>
                  <a:pt x="80" y="22"/>
                  <a:pt x="77" y="19"/>
                  <a:pt x="74" y="17"/>
                </a:cubicBezTo>
                <a:cubicBezTo>
                  <a:pt x="76" y="12"/>
                  <a:pt x="76" y="12"/>
                  <a:pt x="76" y="12"/>
                </a:cubicBezTo>
                <a:cubicBezTo>
                  <a:pt x="77" y="9"/>
                  <a:pt x="75" y="5"/>
                  <a:pt x="72" y="4"/>
                </a:cubicBezTo>
                <a:cubicBezTo>
                  <a:pt x="65" y="1"/>
                  <a:pt x="65" y="1"/>
                  <a:pt x="65" y="1"/>
                </a:cubicBezTo>
                <a:cubicBezTo>
                  <a:pt x="62" y="0"/>
                  <a:pt x="58" y="2"/>
                  <a:pt x="57" y="5"/>
                </a:cubicBezTo>
                <a:cubicBezTo>
                  <a:pt x="55" y="10"/>
                  <a:pt x="55" y="10"/>
                  <a:pt x="55" y="10"/>
                </a:cubicBezTo>
                <a:cubicBezTo>
                  <a:pt x="51" y="10"/>
                  <a:pt x="47" y="10"/>
                  <a:pt x="43" y="11"/>
                </a:cubicBezTo>
                <a:cubicBezTo>
                  <a:pt x="41" y="6"/>
                  <a:pt x="41" y="6"/>
                  <a:pt x="41" y="6"/>
                </a:cubicBezTo>
                <a:cubicBezTo>
                  <a:pt x="39" y="2"/>
                  <a:pt x="35" y="1"/>
                  <a:pt x="32" y="2"/>
                </a:cubicBezTo>
                <a:cubicBezTo>
                  <a:pt x="26" y="5"/>
                  <a:pt x="26" y="5"/>
                  <a:pt x="26" y="5"/>
                </a:cubicBezTo>
                <a:cubicBezTo>
                  <a:pt x="23" y="7"/>
                  <a:pt x="21" y="11"/>
                  <a:pt x="23" y="14"/>
                </a:cubicBezTo>
                <a:cubicBezTo>
                  <a:pt x="25" y="19"/>
                  <a:pt x="25" y="19"/>
                  <a:pt x="25" y="19"/>
                </a:cubicBezTo>
                <a:cubicBezTo>
                  <a:pt x="22" y="22"/>
                  <a:pt x="19" y="25"/>
                  <a:pt x="17" y="28"/>
                </a:cubicBezTo>
                <a:cubicBezTo>
                  <a:pt x="12" y="26"/>
                  <a:pt x="12" y="26"/>
                  <a:pt x="12" y="26"/>
                </a:cubicBezTo>
                <a:cubicBezTo>
                  <a:pt x="8" y="25"/>
                  <a:pt x="5" y="26"/>
                  <a:pt x="3" y="30"/>
                </a:cubicBezTo>
                <a:cubicBezTo>
                  <a:pt x="1" y="36"/>
                  <a:pt x="1" y="36"/>
                  <a:pt x="1" y="36"/>
                </a:cubicBezTo>
                <a:cubicBezTo>
                  <a:pt x="0" y="38"/>
                  <a:pt x="0" y="40"/>
                  <a:pt x="1" y="41"/>
                </a:cubicBezTo>
                <a:cubicBezTo>
                  <a:pt x="2" y="43"/>
                  <a:pt x="3" y="44"/>
                  <a:pt x="5" y="45"/>
                </a:cubicBezTo>
                <a:cubicBezTo>
                  <a:pt x="10" y="47"/>
                  <a:pt x="10" y="47"/>
                  <a:pt x="10" y="47"/>
                </a:cubicBezTo>
                <a:cubicBezTo>
                  <a:pt x="10" y="50"/>
                  <a:pt x="10" y="54"/>
                  <a:pt x="10" y="58"/>
                </a:cubicBezTo>
                <a:cubicBezTo>
                  <a:pt x="5" y="61"/>
                  <a:pt x="5" y="61"/>
                  <a:pt x="5" y="61"/>
                </a:cubicBezTo>
                <a:cubicBezTo>
                  <a:pt x="2" y="62"/>
                  <a:pt x="1" y="66"/>
                  <a:pt x="2" y="69"/>
                </a:cubicBezTo>
                <a:cubicBezTo>
                  <a:pt x="5" y="76"/>
                  <a:pt x="5" y="76"/>
                  <a:pt x="5" y="76"/>
                </a:cubicBezTo>
                <a:cubicBezTo>
                  <a:pt x="7" y="79"/>
                  <a:pt x="10" y="80"/>
                  <a:pt x="14" y="79"/>
                </a:cubicBezTo>
                <a:cubicBezTo>
                  <a:pt x="19" y="77"/>
                  <a:pt x="19" y="77"/>
                  <a:pt x="19" y="77"/>
                </a:cubicBezTo>
                <a:cubicBezTo>
                  <a:pt x="21" y="80"/>
                  <a:pt x="24" y="82"/>
                  <a:pt x="28" y="85"/>
                </a:cubicBezTo>
                <a:cubicBezTo>
                  <a:pt x="26" y="90"/>
                  <a:pt x="26" y="90"/>
                  <a:pt x="26" y="90"/>
                </a:cubicBezTo>
                <a:cubicBezTo>
                  <a:pt x="25" y="92"/>
                  <a:pt x="25" y="93"/>
                  <a:pt x="26" y="95"/>
                </a:cubicBezTo>
                <a:cubicBezTo>
                  <a:pt x="26" y="96"/>
                  <a:pt x="28" y="98"/>
                  <a:pt x="29" y="98"/>
                </a:cubicBezTo>
                <a:cubicBezTo>
                  <a:pt x="36" y="101"/>
                  <a:pt x="36" y="101"/>
                  <a:pt x="36" y="101"/>
                </a:cubicBezTo>
                <a:cubicBezTo>
                  <a:pt x="38" y="101"/>
                  <a:pt x="39" y="101"/>
                  <a:pt x="41" y="100"/>
                </a:cubicBezTo>
                <a:cubicBezTo>
                  <a:pt x="43" y="100"/>
                  <a:pt x="44" y="98"/>
                  <a:pt x="44" y="97"/>
                </a:cubicBezTo>
                <a:cubicBezTo>
                  <a:pt x="46" y="92"/>
                  <a:pt x="46" y="92"/>
                  <a:pt x="46" y="92"/>
                </a:cubicBezTo>
                <a:cubicBezTo>
                  <a:pt x="50" y="92"/>
                  <a:pt x="54" y="92"/>
                  <a:pt x="58" y="91"/>
                </a:cubicBezTo>
                <a:cubicBezTo>
                  <a:pt x="60" y="96"/>
                  <a:pt x="60" y="96"/>
                  <a:pt x="60" y="96"/>
                </a:cubicBezTo>
                <a:cubicBezTo>
                  <a:pt x="62" y="99"/>
                  <a:pt x="66" y="101"/>
                  <a:pt x="69" y="99"/>
                </a:cubicBezTo>
                <a:cubicBezTo>
                  <a:pt x="76" y="96"/>
                  <a:pt x="76" y="96"/>
                  <a:pt x="76" y="96"/>
                </a:cubicBezTo>
                <a:cubicBezTo>
                  <a:pt x="79" y="95"/>
                  <a:pt x="80" y="91"/>
                  <a:pt x="79" y="88"/>
                </a:cubicBezTo>
                <a:cubicBezTo>
                  <a:pt x="76" y="83"/>
                  <a:pt x="76" y="83"/>
                  <a:pt x="76" y="83"/>
                </a:cubicBezTo>
                <a:cubicBezTo>
                  <a:pt x="79" y="80"/>
                  <a:pt x="82" y="77"/>
                  <a:pt x="84" y="74"/>
                </a:cubicBezTo>
                <a:cubicBezTo>
                  <a:pt x="90" y="76"/>
                  <a:pt x="90" y="76"/>
                  <a:pt x="90" y="76"/>
                </a:cubicBezTo>
                <a:cubicBezTo>
                  <a:pt x="91" y="77"/>
                  <a:pt x="93" y="76"/>
                  <a:pt x="95" y="76"/>
                </a:cubicBezTo>
                <a:cubicBezTo>
                  <a:pt x="96" y="75"/>
                  <a:pt x="97" y="74"/>
                  <a:pt x="98" y="72"/>
                </a:cubicBezTo>
                <a:cubicBezTo>
                  <a:pt x="100" y="65"/>
                  <a:pt x="100" y="65"/>
                  <a:pt x="100" y="65"/>
                </a:cubicBezTo>
                <a:cubicBezTo>
                  <a:pt x="102" y="62"/>
                  <a:pt x="100" y="58"/>
                  <a:pt x="97" y="57"/>
                </a:cubicBezTo>
                <a:close/>
                <a:moveTo>
                  <a:pt x="61" y="74"/>
                </a:moveTo>
                <a:cubicBezTo>
                  <a:pt x="58" y="75"/>
                  <a:pt x="54" y="76"/>
                  <a:pt x="51" y="76"/>
                </a:cubicBezTo>
                <a:cubicBezTo>
                  <a:pt x="41" y="76"/>
                  <a:pt x="32" y="70"/>
                  <a:pt x="28" y="62"/>
                </a:cubicBezTo>
                <a:cubicBezTo>
                  <a:pt x="22" y="49"/>
                  <a:pt x="27" y="34"/>
                  <a:pt x="40" y="28"/>
                </a:cubicBezTo>
                <a:cubicBezTo>
                  <a:pt x="43" y="26"/>
                  <a:pt x="47" y="25"/>
                  <a:pt x="51" y="25"/>
                </a:cubicBezTo>
                <a:cubicBezTo>
                  <a:pt x="61" y="25"/>
                  <a:pt x="70" y="31"/>
                  <a:pt x="74" y="40"/>
                </a:cubicBezTo>
                <a:cubicBezTo>
                  <a:pt x="80" y="53"/>
                  <a:pt x="74" y="68"/>
                  <a:pt x="61" y="74"/>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23" name="Freeform 534"/>
          <p:cNvSpPr/>
          <p:nvPr/>
        </p:nvSpPr>
        <p:spPr bwMode="auto">
          <a:xfrm flipV="1">
            <a:off x="2271078" y="3407736"/>
            <a:ext cx="1365069" cy="1400253"/>
          </a:xfrm>
          <a:custGeom>
            <a:avLst/>
            <a:gdLst>
              <a:gd name="T0" fmla="*/ 491 w 524"/>
              <a:gd name="T1" fmla="*/ 0 h 538"/>
              <a:gd name="T2" fmla="*/ 33 w 524"/>
              <a:gd name="T3" fmla="*/ 0 h 538"/>
              <a:gd name="T4" fmla="*/ 0 w 524"/>
              <a:gd name="T5" fmla="*/ 34 h 538"/>
              <a:gd name="T6" fmla="*/ 0 w 524"/>
              <a:gd name="T7" fmla="*/ 340 h 538"/>
              <a:gd name="T8" fmla="*/ 33 w 524"/>
              <a:gd name="T9" fmla="*/ 373 h 538"/>
              <a:gd name="T10" fmla="*/ 252 w 524"/>
              <a:gd name="T11" fmla="*/ 373 h 538"/>
              <a:gd name="T12" fmla="*/ 252 w 524"/>
              <a:gd name="T13" fmla="*/ 538 h 538"/>
              <a:gd name="T14" fmla="*/ 272 w 524"/>
              <a:gd name="T15" fmla="*/ 538 h 538"/>
              <a:gd name="T16" fmla="*/ 272 w 524"/>
              <a:gd name="T17" fmla="*/ 373 h 538"/>
              <a:gd name="T18" fmla="*/ 491 w 524"/>
              <a:gd name="T19" fmla="*/ 373 h 538"/>
              <a:gd name="T20" fmla="*/ 524 w 524"/>
              <a:gd name="T21" fmla="*/ 340 h 538"/>
              <a:gd name="T22" fmla="*/ 524 w 524"/>
              <a:gd name="T23" fmla="*/ 34 h 538"/>
              <a:gd name="T24" fmla="*/ 491 w 524"/>
              <a:gd name="T2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4" h="538">
                <a:moveTo>
                  <a:pt x="491" y="0"/>
                </a:moveTo>
                <a:cubicBezTo>
                  <a:pt x="33" y="0"/>
                  <a:pt x="33" y="0"/>
                  <a:pt x="33" y="0"/>
                </a:cubicBezTo>
                <a:cubicBezTo>
                  <a:pt x="15" y="0"/>
                  <a:pt x="0" y="15"/>
                  <a:pt x="0" y="34"/>
                </a:cubicBezTo>
                <a:cubicBezTo>
                  <a:pt x="0" y="340"/>
                  <a:pt x="0" y="340"/>
                  <a:pt x="0" y="340"/>
                </a:cubicBezTo>
                <a:cubicBezTo>
                  <a:pt x="0" y="358"/>
                  <a:pt x="15" y="373"/>
                  <a:pt x="33" y="373"/>
                </a:cubicBezTo>
                <a:cubicBezTo>
                  <a:pt x="252" y="373"/>
                  <a:pt x="252" y="373"/>
                  <a:pt x="252" y="373"/>
                </a:cubicBezTo>
                <a:cubicBezTo>
                  <a:pt x="252" y="538"/>
                  <a:pt x="252" y="538"/>
                  <a:pt x="252" y="538"/>
                </a:cubicBezTo>
                <a:cubicBezTo>
                  <a:pt x="272" y="538"/>
                  <a:pt x="272" y="538"/>
                  <a:pt x="272" y="538"/>
                </a:cubicBezTo>
                <a:cubicBezTo>
                  <a:pt x="272" y="373"/>
                  <a:pt x="272" y="373"/>
                  <a:pt x="272" y="373"/>
                </a:cubicBezTo>
                <a:cubicBezTo>
                  <a:pt x="491" y="373"/>
                  <a:pt x="491" y="373"/>
                  <a:pt x="491" y="373"/>
                </a:cubicBezTo>
                <a:cubicBezTo>
                  <a:pt x="509" y="373"/>
                  <a:pt x="524" y="358"/>
                  <a:pt x="524" y="340"/>
                </a:cubicBezTo>
                <a:cubicBezTo>
                  <a:pt x="524" y="34"/>
                  <a:pt x="524" y="34"/>
                  <a:pt x="524" y="34"/>
                </a:cubicBezTo>
                <a:cubicBezTo>
                  <a:pt x="524" y="15"/>
                  <a:pt x="509" y="0"/>
                  <a:pt x="491"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28" name="标题 1"/>
          <p:cNvSpPr txBox="1"/>
          <p:nvPr/>
        </p:nvSpPr>
        <p:spPr>
          <a:xfrm>
            <a:off x="2429883" y="3843775"/>
            <a:ext cx="1038269" cy="96421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输入标题</a:t>
            </a:r>
          </a:p>
        </p:txBody>
      </p:sp>
      <p:sp>
        <p:nvSpPr>
          <p:cNvPr id="529" name="标题 1"/>
          <p:cNvSpPr txBox="1"/>
          <p:nvPr/>
        </p:nvSpPr>
        <p:spPr>
          <a:xfrm>
            <a:off x="4509571" y="3843775"/>
            <a:ext cx="1038269" cy="96421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输入标题</a:t>
            </a:r>
          </a:p>
        </p:txBody>
      </p:sp>
      <p:sp>
        <p:nvSpPr>
          <p:cNvPr id="530" name="标题 1"/>
          <p:cNvSpPr txBox="1"/>
          <p:nvPr/>
        </p:nvSpPr>
        <p:spPr>
          <a:xfrm>
            <a:off x="6623508" y="3843775"/>
            <a:ext cx="1038269" cy="96421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输入标题</a:t>
            </a:r>
          </a:p>
        </p:txBody>
      </p:sp>
      <p:sp>
        <p:nvSpPr>
          <p:cNvPr id="531" name="标题 1"/>
          <p:cNvSpPr txBox="1"/>
          <p:nvPr/>
        </p:nvSpPr>
        <p:spPr>
          <a:xfrm>
            <a:off x="8704883" y="3843775"/>
            <a:ext cx="1038269" cy="96421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输入标题</a:t>
            </a:r>
          </a:p>
        </p:txBody>
      </p:sp>
      <p:sp>
        <p:nvSpPr>
          <p:cNvPr id="42"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43" name="图片 4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44" name="直接连接符 43"/>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530"/>
                                        </p:tgtEl>
                                        <p:attrNameLst>
                                          <p:attrName>style.visibility</p:attrName>
                                        </p:attrNameLst>
                                      </p:cBhvr>
                                      <p:to>
                                        <p:strVal val="visible"/>
                                      </p:to>
                                    </p:set>
                                    <p:animEffect transition="in" filter="wipe(down)">
                                      <p:cBhvr>
                                        <p:cTn id="7" dur="500"/>
                                        <p:tgtEl>
                                          <p:spTgt spid="285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531"/>
                                        </p:tgtEl>
                                        <p:attrNameLst>
                                          <p:attrName>style.visibility</p:attrName>
                                        </p:attrNameLst>
                                      </p:cBhvr>
                                      <p:to>
                                        <p:strVal val="visible"/>
                                      </p:to>
                                    </p:set>
                                    <p:animEffect transition="in" filter="wipe(down)">
                                      <p:cBhvr>
                                        <p:cTn id="16" dur="500"/>
                                        <p:tgtEl>
                                          <p:spTgt spid="285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852"/>
                                        </p:tgtEl>
                                        <p:attrNameLst>
                                          <p:attrName>style.visibility</p:attrName>
                                        </p:attrNameLst>
                                      </p:cBhvr>
                                      <p:to>
                                        <p:strVal val="visible"/>
                                      </p:to>
                                    </p:set>
                                    <p:animEffect transition="in" filter="wipe(down)">
                                      <p:cBhvr>
                                        <p:cTn id="19" dur="500"/>
                                        <p:tgtEl>
                                          <p:spTgt spid="2885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856"/>
                                        </p:tgtEl>
                                        <p:attrNameLst>
                                          <p:attrName>style.visibility</p:attrName>
                                        </p:attrNameLst>
                                      </p:cBhvr>
                                      <p:to>
                                        <p:strVal val="visible"/>
                                      </p:to>
                                    </p:set>
                                    <p:animEffect transition="in" filter="wipe(down)">
                                      <p:cBhvr>
                                        <p:cTn id="22" dur="500"/>
                                        <p:tgtEl>
                                          <p:spTgt spid="2885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857"/>
                                        </p:tgtEl>
                                        <p:attrNameLst>
                                          <p:attrName>style.visibility</p:attrName>
                                        </p:attrNameLst>
                                      </p:cBhvr>
                                      <p:to>
                                        <p:strVal val="visible"/>
                                      </p:to>
                                    </p:set>
                                    <p:animEffect transition="in" filter="wipe(down)">
                                      <p:cBhvr>
                                        <p:cTn id="25" dur="500"/>
                                        <p:tgtEl>
                                          <p:spTgt spid="2885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8859"/>
                                        </p:tgtEl>
                                        <p:attrNameLst>
                                          <p:attrName>style.visibility</p:attrName>
                                        </p:attrNameLst>
                                      </p:cBhvr>
                                      <p:to>
                                        <p:strVal val="visible"/>
                                      </p:to>
                                    </p:set>
                                    <p:animEffect transition="in" filter="wipe(down)">
                                      <p:cBhvr>
                                        <p:cTn id="28" dur="500"/>
                                        <p:tgtEl>
                                          <p:spTgt spid="2885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8860"/>
                                        </p:tgtEl>
                                        <p:attrNameLst>
                                          <p:attrName>style.visibility</p:attrName>
                                        </p:attrNameLst>
                                      </p:cBhvr>
                                      <p:to>
                                        <p:strVal val="visible"/>
                                      </p:to>
                                    </p:set>
                                    <p:animEffect transition="in" filter="wipe(down)">
                                      <p:cBhvr>
                                        <p:cTn id="31" dur="500"/>
                                        <p:tgtEl>
                                          <p:spTgt spid="2886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8862"/>
                                        </p:tgtEl>
                                        <p:attrNameLst>
                                          <p:attrName>style.visibility</p:attrName>
                                        </p:attrNameLst>
                                      </p:cBhvr>
                                      <p:to>
                                        <p:strVal val="visible"/>
                                      </p:to>
                                    </p:set>
                                    <p:animEffect transition="in" filter="wipe(down)">
                                      <p:cBhvr>
                                        <p:cTn id="34" dur="500"/>
                                        <p:tgtEl>
                                          <p:spTgt spid="2886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412"/>
                                        </p:tgtEl>
                                        <p:attrNameLst>
                                          <p:attrName>style.visibility</p:attrName>
                                        </p:attrNameLst>
                                      </p:cBhvr>
                                      <p:to>
                                        <p:strVal val="visible"/>
                                      </p:to>
                                    </p:set>
                                    <p:animEffect transition="in" filter="wipe(down)">
                                      <p:cBhvr>
                                        <p:cTn id="37" dur="500"/>
                                        <p:tgtEl>
                                          <p:spTgt spid="284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8413"/>
                                        </p:tgtEl>
                                        <p:attrNameLst>
                                          <p:attrName>style.visibility</p:attrName>
                                        </p:attrNameLst>
                                      </p:cBhvr>
                                      <p:to>
                                        <p:strVal val="visible"/>
                                      </p:to>
                                    </p:set>
                                    <p:animEffect transition="in" filter="wipe(down)">
                                      <p:cBhvr>
                                        <p:cTn id="40" dur="500"/>
                                        <p:tgtEl>
                                          <p:spTgt spid="2841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8414"/>
                                        </p:tgtEl>
                                        <p:attrNameLst>
                                          <p:attrName>style.visibility</p:attrName>
                                        </p:attrNameLst>
                                      </p:cBhvr>
                                      <p:to>
                                        <p:strVal val="visible"/>
                                      </p:to>
                                    </p:set>
                                    <p:animEffect transition="in" filter="wipe(down)">
                                      <p:cBhvr>
                                        <p:cTn id="43" dur="500"/>
                                        <p:tgtEl>
                                          <p:spTgt spid="2841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8608"/>
                                        </p:tgtEl>
                                        <p:attrNameLst>
                                          <p:attrName>style.visibility</p:attrName>
                                        </p:attrNameLst>
                                      </p:cBhvr>
                                      <p:to>
                                        <p:strVal val="visible"/>
                                      </p:to>
                                    </p:set>
                                    <p:animEffect transition="in" filter="wipe(down)">
                                      <p:cBhvr>
                                        <p:cTn id="46" dur="500"/>
                                        <p:tgtEl>
                                          <p:spTgt spid="2860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8609"/>
                                        </p:tgtEl>
                                        <p:attrNameLst>
                                          <p:attrName>style.visibility</p:attrName>
                                        </p:attrNameLst>
                                      </p:cBhvr>
                                      <p:to>
                                        <p:strVal val="visible"/>
                                      </p:to>
                                    </p:set>
                                    <p:animEffect transition="in" filter="wipe(down)">
                                      <p:cBhvr>
                                        <p:cTn id="49" dur="500"/>
                                        <p:tgtEl>
                                          <p:spTgt spid="2860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686"/>
                                        </p:tgtEl>
                                        <p:attrNameLst>
                                          <p:attrName>style.visibility</p:attrName>
                                        </p:attrNameLst>
                                      </p:cBhvr>
                                      <p:to>
                                        <p:strVal val="visible"/>
                                      </p:to>
                                    </p:set>
                                    <p:animEffect transition="in" filter="wipe(down)">
                                      <p:cBhvr>
                                        <p:cTn id="52" dur="500"/>
                                        <p:tgtEl>
                                          <p:spTgt spid="2868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21"/>
                                        </p:tgtEl>
                                        <p:attrNameLst>
                                          <p:attrName>style.visibility</p:attrName>
                                        </p:attrNameLst>
                                      </p:cBhvr>
                                      <p:to>
                                        <p:strVal val="visible"/>
                                      </p:to>
                                    </p:set>
                                    <p:animEffect transition="in" filter="wipe(down)">
                                      <p:cBhvr>
                                        <p:cTn id="55" dur="500"/>
                                        <p:tgtEl>
                                          <p:spTgt spid="52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8751"/>
                                        </p:tgtEl>
                                        <p:attrNameLst>
                                          <p:attrName>style.visibility</p:attrName>
                                        </p:attrNameLst>
                                      </p:cBhvr>
                                      <p:to>
                                        <p:strVal val="visible"/>
                                      </p:to>
                                    </p:set>
                                    <p:animEffect transition="in" filter="wipe(down)">
                                      <p:cBhvr>
                                        <p:cTn id="58" dur="500"/>
                                        <p:tgtEl>
                                          <p:spTgt spid="2875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8752"/>
                                        </p:tgtEl>
                                        <p:attrNameLst>
                                          <p:attrName>style.visibility</p:attrName>
                                        </p:attrNameLst>
                                      </p:cBhvr>
                                      <p:to>
                                        <p:strVal val="visible"/>
                                      </p:to>
                                    </p:set>
                                    <p:animEffect transition="in" filter="wipe(down)">
                                      <p:cBhvr>
                                        <p:cTn id="61" dur="500"/>
                                        <p:tgtEl>
                                          <p:spTgt spid="2875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8753"/>
                                        </p:tgtEl>
                                        <p:attrNameLst>
                                          <p:attrName>style.visibility</p:attrName>
                                        </p:attrNameLst>
                                      </p:cBhvr>
                                      <p:to>
                                        <p:strVal val="visible"/>
                                      </p:to>
                                    </p:set>
                                    <p:animEffect transition="in" filter="wipe(down)">
                                      <p:cBhvr>
                                        <p:cTn id="64" dur="500"/>
                                        <p:tgtEl>
                                          <p:spTgt spid="287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8755"/>
                                        </p:tgtEl>
                                        <p:attrNameLst>
                                          <p:attrName>style.visibility</p:attrName>
                                        </p:attrNameLst>
                                      </p:cBhvr>
                                      <p:to>
                                        <p:strVal val="visible"/>
                                      </p:to>
                                    </p:set>
                                    <p:animEffect transition="in" filter="wipe(down)">
                                      <p:cBhvr>
                                        <p:cTn id="67" dur="500"/>
                                        <p:tgtEl>
                                          <p:spTgt spid="2875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8756"/>
                                        </p:tgtEl>
                                        <p:attrNameLst>
                                          <p:attrName>style.visibility</p:attrName>
                                        </p:attrNameLst>
                                      </p:cBhvr>
                                      <p:to>
                                        <p:strVal val="visible"/>
                                      </p:to>
                                    </p:set>
                                    <p:animEffect transition="in" filter="wipe(down)">
                                      <p:cBhvr>
                                        <p:cTn id="70" dur="500"/>
                                        <p:tgtEl>
                                          <p:spTgt spid="28756"/>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8769"/>
                                        </p:tgtEl>
                                        <p:attrNameLst>
                                          <p:attrName>style.visibility</p:attrName>
                                        </p:attrNameLst>
                                      </p:cBhvr>
                                      <p:to>
                                        <p:strVal val="visible"/>
                                      </p:to>
                                    </p:set>
                                    <p:animEffect transition="in" filter="wipe(down)">
                                      <p:cBhvr>
                                        <p:cTn id="73" dur="500"/>
                                        <p:tgtEl>
                                          <p:spTgt spid="2876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8770"/>
                                        </p:tgtEl>
                                        <p:attrNameLst>
                                          <p:attrName>style.visibility</p:attrName>
                                        </p:attrNameLst>
                                      </p:cBhvr>
                                      <p:to>
                                        <p:strVal val="visible"/>
                                      </p:to>
                                    </p:set>
                                    <p:animEffect transition="in" filter="wipe(down)">
                                      <p:cBhvr>
                                        <p:cTn id="76" dur="500"/>
                                        <p:tgtEl>
                                          <p:spTgt spid="2877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8771"/>
                                        </p:tgtEl>
                                        <p:attrNameLst>
                                          <p:attrName>style.visibility</p:attrName>
                                        </p:attrNameLst>
                                      </p:cBhvr>
                                      <p:to>
                                        <p:strVal val="visible"/>
                                      </p:to>
                                    </p:set>
                                    <p:animEffect transition="in" filter="wipe(down)">
                                      <p:cBhvr>
                                        <p:cTn id="79" dur="500"/>
                                        <p:tgtEl>
                                          <p:spTgt spid="2877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8772"/>
                                        </p:tgtEl>
                                        <p:attrNameLst>
                                          <p:attrName>style.visibility</p:attrName>
                                        </p:attrNameLst>
                                      </p:cBhvr>
                                      <p:to>
                                        <p:strVal val="visible"/>
                                      </p:to>
                                    </p:set>
                                    <p:animEffect transition="in" filter="wipe(down)">
                                      <p:cBhvr>
                                        <p:cTn id="82" dur="500"/>
                                        <p:tgtEl>
                                          <p:spTgt spid="2877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8773"/>
                                        </p:tgtEl>
                                        <p:attrNameLst>
                                          <p:attrName>style.visibility</p:attrName>
                                        </p:attrNameLst>
                                      </p:cBhvr>
                                      <p:to>
                                        <p:strVal val="visible"/>
                                      </p:to>
                                    </p:set>
                                    <p:animEffect transition="in" filter="wipe(down)">
                                      <p:cBhvr>
                                        <p:cTn id="85" dur="500"/>
                                        <p:tgtEl>
                                          <p:spTgt spid="28773"/>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22"/>
                                        </p:tgtEl>
                                        <p:attrNameLst>
                                          <p:attrName>style.visibility</p:attrName>
                                        </p:attrNameLst>
                                      </p:cBhvr>
                                      <p:to>
                                        <p:strVal val="visible"/>
                                      </p:to>
                                    </p:set>
                                    <p:animEffect transition="in" filter="wipe(down)">
                                      <p:cBhvr>
                                        <p:cTn id="88" dur="500"/>
                                        <p:tgtEl>
                                          <p:spTgt spid="522"/>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8776"/>
                                        </p:tgtEl>
                                        <p:attrNameLst>
                                          <p:attrName>style.visibility</p:attrName>
                                        </p:attrNameLst>
                                      </p:cBhvr>
                                      <p:to>
                                        <p:strVal val="visible"/>
                                      </p:to>
                                    </p:set>
                                    <p:animEffect transition="in" filter="wipe(down)">
                                      <p:cBhvr>
                                        <p:cTn id="91" dur="500"/>
                                        <p:tgtEl>
                                          <p:spTgt spid="28776"/>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8777"/>
                                        </p:tgtEl>
                                        <p:attrNameLst>
                                          <p:attrName>style.visibility</p:attrName>
                                        </p:attrNameLst>
                                      </p:cBhvr>
                                      <p:to>
                                        <p:strVal val="visible"/>
                                      </p:to>
                                    </p:set>
                                    <p:animEffect transition="in" filter="wipe(down)">
                                      <p:cBhvr>
                                        <p:cTn id="94" dur="500"/>
                                        <p:tgtEl>
                                          <p:spTgt spid="28777"/>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8778"/>
                                        </p:tgtEl>
                                        <p:attrNameLst>
                                          <p:attrName>style.visibility</p:attrName>
                                        </p:attrNameLst>
                                      </p:cBhvr>
                                      <p:to>
                                        <p:strVal val="visible"/>
                                      </p:to>
                                    </p:set>
                                    <p:animEffect transition="in" filter="wipe(down)">
                                      <p:cBhvr>
                                        <p:cTn id="97" dur="500"/>
                                        <p:tgtEl>
                                          <p:spTgt spid="28778"/>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28780"/>
                                        </p:tgtEl>
                                        <p:attrNameLst>
                                          <p:attrName>style.visibility</p:attrName>
                                        </p:attrNameLst>
                                      </p:cBhvr>
                                      <p:to>
                                        <p:strVal val="visible"/>
                                      </p:to>
                                    </p:set>
                                    <p:animEffect transition="in" filter="wipe(down)">
                                      <p:cBhvr>
                                        <p:cTn id="100" dur="500"/>
                                        <p:tgtEl>
                                          <p:spTgt spid="28780"/>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8781"/>
                                        </p:tgtEl>
                                        <p:attrNameLst>
                                          <p:attrName>style.visibility</p:attrName>
                                        </p:attrNameLst>
                                      </p:cBhvr>
                                      <p:to>
                                        <p:strVal val="visible"/>
                                      </p:to>
                                    </p:set>
                                    <p:animEffect transition="in" filter="wipe(down)">
                                      <p:cBhvr>
                                        <p:cTn id="103" dur="500"/>
                                        <p:tgtEl>
                                          <p:spTgt spid="28781"/>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8408"/>
                                        </p:tgtEl>
                                        <p:attrNameLst>
                                          <p:attrName>style.visibility</p:attrName>
                                        </p:attrNameLst>
                                      </p:cBhvr>
                                      <p:to>
                                        <p:strVal val="visible"/>
                                      </p:to>
                                    </p:set>
                                    <p:animEffect transition="in" filter="wipe(down)">
                                      <p:cBhvr>
                                        <p:cTn id="106" dur="500"/>
                                        <p:tgtEl>
                                          <p:spTgt spid="28408"/>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28409"/>
                                        </p:tgtEl>
                                        <p:attrNameLst>
                                          <p:attrName>style.visibility</p:attrName>
                                        </p:attrNameLst>
                                      </p:cBhvr>
                                      <p:to>
                                        <p:strVal val="visible"/>
                                      </p:to>
                                    </p:set>
                                    <p:animEffect transition="in" filter="wipe(down)">
                                      <p:cBhvr>
                                        <p:cTn id="109" dur="500"/>
                                        <p:tgtEl>
                                          <p:spTgt spid="28409"/>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523"/>
                                        </p:tgtEl>
                                        <p:attrNameLst>
                                          <p:attrName>style.visibility</p:attrName>
                                        </p:attrNameLst>
                                      </p:cBhvr>
                                      <p:to>
                                        <p:strVal val="visible"/>
                                      </p:to>
                                    </p:set>
                                    <p:animEffect transition="in" filter="wipe(down)">
                                      <p:cBhvr>
                                        <p:cTn id="112" dur="500"/>
                                        <p:tgtEl>
                                          <p:spTgt spid="523"/>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528"/>
                                        </p:tgtEl>
                                        <p:attrNameLst>
                                          <p:attrName>style.visibility</p:attrName>
                                        </p:attrNameLst>
                                      </p:cBhvr>
                                      <p:to>
                                        <p:strVal val="visible"/>
                                      </p:to>
                                    </p:set>
                                    <p:animEffect transition="in" filter="wipe(down)">
                                      <p:cBhvr>
                                        <p:cTn id="115" dur="500"/>
                                        <p:tgtEl>
                                          <p:spTgt spid="528"/>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529"/>
                                        </p:tgtEl>
                                        <p:attrNameLst>
                                          <p:attrName>style.visibility</p:attrName>
                                        </p:attrNameLst>
                                      </p:cBhvr>
                                      <p:to>
                                        <p:strVal val="visible"/>
                                      </p:to>
                                    </p:set>
                                    <p:animEffect transition="in" filter="wipe(down)">
                                      <p:cBhvr>
                                        <p:cTn id="118" dur="500"/>
                                        <p:tgtEl>
                                          <p:spTgt spid="529"/>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530"/>
                                        </p:tgtEl>
                                        <p:attrNameLst>
                                          <p:attrName>style.visibility</p:attrName>
                                        </p:attrNameLst>
                                      </p:cBhvr>
                                      <p:to>
                                        <p:strVal val="visible"/>
                                      </p:to>
                                    </p:set>
                                    <p:animEffect transition="in" filter="wipe(down)">
                                      <p:cBhvr>
                                        <p:cTn id="121" dur="500"/>
                                        <p:tgtEl>
                                          <p:spTgt spid="530"/>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531"/>
                                        </p:tgtEl>
                                        <p:attrNameLst>
                                          <p:attrName>style.visibility</p:attrName>
                                        </p:attrNameLst>
                                      </p:cBhvr>
                                      <p:to>
                                        <p:strVal val="visible"/>
                                      </p:to>
                                    </p:set>
                                    <p:animEffect transition="in" filter="wipe(down)">
                                      <p:cBhvr>
                                        <p:cTn id="124" dur="5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0" grpId="0" animBg="1"/>
      <p:bldP spid="41" grpId="0" animBg="1"/>
      <p:bldP spid="2" grpId="0" animBg="1"/>
      <p:bldP spid="28531" grpId="0" animBg="1"/>
      <p:bldP spid="28852" grpId="0" animBg="1"/>
      <p:bldP spid="28856" grpId="0" animBg="1"/>
      <p:bldP spid="28857" grpId="0" animBg="1"/>
      <p:bldP spid="28859" grpId="0" animBg="1"/>
      <p:bldP spid="28860" grpId="0" animBg="1"/>
      <p:bldP spid="28862" grpId="0" animBg="1"/>
      <p:bldP spid="28412" grpId="0" animBg="1"/>
      <p:bldP spid="28413" grpId="0" animBg="1"/>
      <p:bldP spid="28414" grpId="0" animBg="1"/>
      <p:bldP spid="28608" grpId="0" animBg="1"/>
      <p:bldP spid="28609" grpId="0" animBg="1"/>
      <p:bldP spid="28686" grpId="0" animBg="1"/>
      <p:bldP spid="521" grpId="0" animBg="1"/>
      <p:bldP spid="28751" grpId="0" animBg="1"/>
      <p:bldP spid="28752" grpId="0" animBg="1"/>
      <p:bldP spid="28753" grpId="0" animBg="1"/>
      <p:bldP spid="28755" grpId="0" animBg="1"/>
      <p:bldP spid="28756" grpId="0" animBg="1"/>
      <p:bldP spid="28769" grpId="0" animBg="1"/>
      <p:bldP spid="28770" grpId="0" animBg="1"/>
      <p:bldP spid="28771" grpId="0" animBg="1"/>
      <p:bldP spid="28772" grpId="0" animBg="1"/>
      <p:bldP spid="28773" grpId="0" animBg="1"/>
      <p:bldP spid="522" grpId="0" animBg="1"/>
      <p:bldP spid="28776" grpId="0" animBg="1"/>
      <p:bldP spid="28777" grpId="0" animBg="1"/>
      <p:bldP spid="28778" grpId="0" animBg="1"/>
      <p:bldP spid="28780" grpId="0" animBg="1"/>
      <p:bldP spid="28781" grpId="0" animBg="1"/>
      <p:bldP spid="28408" grpId="0" animBg="1"/>
      <p:bldP spid="28409" grpId="0" animBg="1"/>
      <p:bldP spid="523" grpId="0" animBg="1"/>
      <p:bldP spid="528" grpId="0"/>
      <p:bldP spid="529" grpId="0"/>
      <p:bldP spid="530" grpId="0"/>
      <p:bldP spid="5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39"/>
          <p:cNvSpPr/>
          <p:nvPr/>
        </p:nvSpPr>
        <p:spPr bwMode="auto">
          <a:xfrm>
            <a:off x="1058085" y="4379979"/>
            <a:ext cx="10270316" cy="1153907"/>
          </a:xfrm>
          <a:custGeom>
            <a:avLst/>
            <a:gdLst/>
            <a:ahLst/>
            <a:cxnLst/>
            <a:rect l="l" t="t" r="r" b="b"/>
            <a:pathLst>
              <a:path w="7873913" h="865430">
                <a:moveTo>
                  <a:pt x="240784" y="49"/>
                </a:moveTo>
                <a:cubicBezTo>
                  <a:pt x="302274" y="-1121"/>
                  <a:pt x="363764" y="19014"/>
                  <a:pt x="408946" y="61655"/>
                </a:cubicBezTo>
                <a:cubicBezTo>
                  <a:pt x="500006" y="-15104"/>
                  <a:pt x="645719" y="-16089"/>
                  <a:pt x="731296" y="66430"/>
                </a:cubicBezTo>
                <a:cubicBezTo>
                  <a:pt x="822416" y="-15406"/>
                  <a:pt x="973587" y="-18281"/>
                  <a:pt x="1061308" y="66543"/>
                </a:cubicBezTo>
                <a:cubicBezTo>
                  <a:pt x="1152430" y="-15413"/>
                  <a:pt x="1303732" y="-18333"/>
                  <a:pt x="1391504" y="66546"/>
                </a:cubicBezTo>
                <a:cubicBezTo>
                  <a:pt x="1482626" y="-15413"/>
                  <a:pt x="1633930" y="-18334"/>
                  <a:pt x="1721704" y="66546"/>
                </a:cubicBezTo>
                <a:cubicBezTo>
                  <a:pt x="1812825" y="-15413"/>
                  <a:pt x="1964130" y="-18334"/>
                  <a:pt x="2051904" y="66546"/>
                </a:cubicBezTo>
                <a:cubicBezTo>
                  <a:pt x="2143025" y="-15413"/>
                  <a:pt x="2294330" y="-18334"/>
                  <a:pt x="2382104" y="66546"/>
                </a:cubicBezTo>
                <a:cubicBezTo>
                  <a:pt x="2473225" y="-15413"/>
                  <a:pt x="2624530" y="-18334"/>
                  <a:pt x="2712304" y="66546"/>
                </a:cubicBezTo>
                <a:cubicBezTo>
                  <a:pt x="2803425" y="-15413"/>
                  <a:pt x="2954730" y="-18334"/>
                  <a:pt x="3042504" y="66546"/>
                </a:cubicBezTo>
                <a:cubicBezTo>
                  <a:pt x="3133625" y="-15413"/>
                  <a:pt x="3284930" y="-18334"/>
                  <a:pt x="3372704" y="66546"/>
                </a:cubicBezTo>
                <a:cubicBezTo>
                  <a:pt x="3463826" y="-15413"/>
                  <a:pt x="3615131" y="-18334"/>
                  <a:pt x="3702904" y="66546"/>
                </a:cubicBezTo>
                <a:cubicBezTo>
                  <a:pt x="3794026" y="-15413"/>
                  <a:pt x="3945331" y="-18334"/>
                  <a:pt x="4033104" y="66546"/>
                </a:cubicBezTo>
                <a:cubicBezTo>
                  <a:pt x="4124226" y="-15413"/>
                  <a:pt x="4275531" y="-18334"/>
                  <a:pt x="4363304" y="66546"/>
                </a:cubicBezTo>
                <a:cubicBezTo>
                  <a:pt x="4454426" y="-15413"/>
                  <a:pt x="4605731" y="-18334"/>
                  <a:pt x="4693504" y="66546"/>
                </a:cubicBezTo>
                <a:cubicBezTo>
                  <a:pt x="4784626" y="-15413"/>
                  <a:pt x="4935931" y="-18334"/>
                  <a:pt x="5023704" y="66546"/>
                </a:cubicBezTo>
                <a:cubicBezTo>
                  <a:pt x="5114826" y="-15413"/>
                  <a:pt x="5266131" y="-18334"/>
                  <a:pt x="5353904" y="66546"/>
                </a:cubicBezTo>
                <a:cubicBezTo>
                  <a:pt x="5445026" y="-15413"/>
                  <a:pt x="5596331" y="-18334"/>
                  <a:pt x="5684104" y="66546"/>
                </a:cubicBezTo>
                <a:cubicBezTo>
                  <a:pt x="5775226" y="-15413"/>
                  <a:pt x="5926531" y="-18334"/>
                  <a:pt x="6014304" y="66546"/>
                </a:cubicBezTo>
                <a:cubicBezTo>
                  <a:pt x="6105426" y="-15413"/>
                  <a:pt x="6256731" y="-18334"/>
                  <a:pt x="6344504" y="66546"/>
                </a:cubicBezTo>
                <a:cubicBezTo>
                  <a:pt x="6435626" y="-15413"/>
                  <a:pt x="6586931" y="-18334"/>
                  <a:pt x="6674704" y="66546"/>
                </a:cubicBezTo>
                <a:cubicBezTo>
                  <a:pt x="6765826" y="-15413"/>
                  <a:pt x="6917131" y="-18334"/>
                  <a:pt x="7004904" y="66546"/>
                </a:cubicBezTo>
                <a:cubicBezTo>
                  <a:pt x="7096026" y="-15413"/>
                  <a:pt x="7247331" y="-18334"/>
                  <a:pt x="7335104" y="66546"/>
                </a:cubicBezTo>
                <a:cubicBezTo>
                  <a:pt x="7470761" y="-55470"/>
                  <a:pt x="7739805" y="-2309"/>
                  <a:pt x="7739805" y="248712"/>
                </a:cubicBezTo>
                <a:cubicBezTo>
                  <a:pt x="7739805" y="465480"/>
                  <a:pt x="7739805" y="456320"/>
                  <a:pt x="7739805" y="636451"/>
                </a:cubicBezTo>
                <a:cubicBezTo>
                  <a:pt x="7739805" y="712777"/>
                  <a:pt x="7770284" y="819634"/>
                  <a:pt x="7873913" y="865430"/>
                </a:cubicBezTo>
                <a:cubicBezTo>
                  <a:pt x="7873913" y="865430"/>
                  <a:pt x="7873913" y="865430"/>
                  <a:pt x="7543713" y="865430"/>
                </a:cubicBezTo>
                <a:cubicBezTo>
                  <a:pt x="7543711" y="865430"/>
                  <a:pt x="7543675" y="865430"/>
                  <a:pt x="7543068" y="865430"/>
                </a:cubicBezTo>
                <a:lnTo>
                  <a:pt x="7538554" y="865430"/>
                </a:lnTo>
                <a:lnTo>
                  <a:pt x="7526300" y="865430"/>
                </a:lnTo>
                <a:lnTo>
                  <a:pt x="7502438" y="865430"/>
                </a:lnTo>
                <a:lnTo>
                  <a:pt x="7495974" y="865430"/>
                </a:lnTo>
                <a:cubicBezTo>
                  <a:pt x="7452754" y="865430"/>
                  <a:pt x="7370408" y="865430"/>
                  <a:pt x="7213513" y="865430"/>
                </a:cubicBezTo>
                <a:cubicBezTo>
                  <a:pt x="7213509" y="865430"/>
                  <a:pt x="7213459" y="865430"/>
                  <a:pt x="7212868" y="865430"/>
                </a:cubicBezTo>
                <a:lnTo>
                  <a:pt x="7208354" y="865430"/>
                </a:lnTo>
                <a:lnTo>
                  <a:pt x="7196100" y="865430"/>
                </a:lnTo>
                <a:lnTo>
                  <a:pt x="7172238" y="865430"/>
                </a:lnTo>
                <a:lnTo>
                  <a:pt x="7165774" y="865430"/>
                </a:lnTo>
                <a:cubicBezTo>
                  <a:pt x="7122555" y="865430"/>
                  <a:pt x="7040208" y="865430"/>
                  <a:pt x="6883313" y="865430"/>
                </a:cubicBezTo>
                <a:cubicBezTo>
                  <a:pt x="6883308" y="865430"/>
                  <a:pt x="6883257" y="865430"/>
                  <a:pt x="6882668" y="865430"/>
                </a:cubicBezTo>
                <a:lnTo>
                  <a:pt x="6878154" y="865430"/>
                </a:lnTo>
                <a:lnTo>
                  <a:pt x="6865900" y="865430"/>
                </a:lnTo>
                <a:lnTo>
                  <a:pt x="6842038" y="865430"/>
                </a:lnTo>
                <a:lnTo>
                  <a:pt x="6835574" y="865430"/>
                </a:lnTo>
                <a:cubicBezTo>
                  <a:pt x="6792354" y="865430"/>
                  <a:pt x="6710008" y="865430"/>
                  <a:pt x="6553113" y="865430"/>
                </a:cubicBezTo>
                <a:cubicBezTo>
                  <a:pt x="6553107" y="865430"/>
                  <a:pt x="6553052" y="865430"/>
                  <a:pt x="6552468" y="865430"/>
                </a:cubicBezTo>
                <a:lnTo>
                  <a:pt x="6547954" y="865430"/>
                </a:lnTo>
                <a:lnTo>
                  <a:pt x="6535700" y="865430"/>
                </a:lnTo>
                <a:lnTo>
                  <a:pt x="6511838" y="865430"/>
                </a:lnTo>
                <a:lnTo>
                  <a:pt x="6505374" y="865430"/>
                </a:lnTo>
                <a:cubicBezTo>
                  <a:pt x="6462155" y="865430"/>
                  <a:pt x="6379808" y="865430"/>
                  <a:pt x="6222913" y="865430"/>
                </a:cubicBezTo>
                <a:cubicBezTo>
                  <a:pt x="6222907" y="865430"/>
                  <a:pt x="6222848" y="865430"/>
                  <a:pt x="6222268" y="865430"/>
                </a:cubicBezTo>
                <a:lnTo>
                  <a:pt x="6217754" y="865430"/>
                </a:lnTo>
                <a:lnTo>
                  <a:pt x="6205500" y="865430"/>
                </a:lnTo>
                <a:lnTo>
                  <a:pt x="6181638" y="865430"/>
                </a:lnTo>
                <a:lnTo>
                  <a:pt x="6175174" y="865430"/>
                </a:lnTo>
                <a:cubicBezTo>
                  <a:pt x="6131955" y="865430"/>
                  <a:pt x="6049608" y="865430"/>
                  <a:pt x="5892713" y="865430"/>
                </a:cubicBezTo>
                <a:cubicBezTo>
                  <a:pt x="5892706" y="865430"/>
                  <a:pt x="5892646" y="865430"/>
                  <a:pt x="5892068" y="865430"/>
                </a:cubicBezTo>
                <a:lnTo>
                  <a:pt x="5887554" y="865430"/>
                </a:lnTo>
                <a:lnTo>
                  <a:pt x="5875300" y="865430"/>
                </a:lnTo>
                <a:lnTo>
                  <a:pt x="5851438" y="865430"/>
                </a:lnTo>
                <a:lnTo>
                  <a:pt x="5844974" y="865430"/>
                </a:lnTo>
                <a:cubicBezTo>
                  <a:pt x="5801755" y="865430"/>
                  <a:pt x="5719408" y="865430"/>
                  <a:pt x="5562513" y="865430"/>
                </a:cubicBezTo>
                <a:cubicBezTo>
                  <a:pt x="5562507" y="865430"/>
                  <a:pt x="5562449" y="865430"/>
                  <a:pt x="5561868" y="865430"/>
                </a:cubicBezTo>
                <a:lnTo>
                  <a:pt x="5557354" y="865430"/>
                </a:lnTo>
                <a:lnTo>
                  <a:pt x="5545100" y="865430"/>
                </a:lnTo>
                <a:lnTo>
                  <a:pt x="5521238" y="865430"/>
                </a:lnTo>
                <a:lnTo>
                  <a:pt x="5514774" y="865430"/>
                </a:lnTo>
                <a:cubicBezTo>
                  <a:pt x="5471555" y="865430"/>
                  <a:pt x="5389208" y="865430"/>
                  <a:pt x="5232313" y="865430"/>
                </a:cubicBezTo>
                <a:cubicBezTo>
                  <a:pt x="5232306" y="865430"/>
                  <a:pt x="5232248" y="865430"/>
                  <a:pt x="5231668" y="865430"/>
                </a:cubicBezTo>
                <a:lnTo>
                  <a:pt x="5227154" y="865430"/>
                </a:lnTo>
                <a:lnTo>
                  <a:pt x="5214900" y="865430"/>
                </a:lnTo>
                <a:lnTo>
                  <a:pt x="5191038" y="865430"/>
                </a:lnTo>
                <a:lnTo>
                  <a:pt x="5184574" y="865430"/>
                </a:lnTo>
                <a:cubicBezTo>
                  <a:pt x="5141355" y="865430"/>
                  <a:pt x="5059008" y="865430"/>
                  <a:pt x="4902113" y="865430"/>
                </a:cubicBezTo>
                <a:cubicBezTo>
                  <a:pt x="4902105" y="865430"/>
                  <a:pt x="4902041" y="865430"/>
                  <a:pt x="4901468" y="865430"/>
                </a:cubicBezTo>
                <a:lnTo>
                  <a:pt x="4896954" y="865430"/>
                </a:lnTo>
                <a:lnTo>
                  <a:pt x="4884700" y="865430"/>
                </a:lnTo>
                <a:lnTo>
                  <a:pt x="4860838" y="865430"/>
                </a:lnTo>
                <a:lnTo>
                  <a:pt x="4854374" y="865430"/>
                </a:lnTo>
                <a:cubicBezTo>
                  <a:pt x="4811154" y="865430"/>
                  <a:pt x="4728808" y="865430"/>
                  <a:pt x="4571913" y="865430"/>
                </a:cubicBezTo>
                <a:cubicBezTo>
                  <a:pt x="4571905" y="865430"/>
                  <a:pt x="4571842" y="865430"/>
                  <a:pt x="4571268" y="865430"/>
                </a:cubicBezTo>
                <a:lnTo>
                  <a:pt x="4566754" y="865430"/>
                </a:lnTo>
                <a:lnTo>
                  <a:pt x="4554500" y="865430"/>
                </a:lnTo>
                <a:lnTo>
                  <a:pt x="4530638" y="865430"/>
                </a:lnTo>
                <a:lnTo>
                  <a:pt x="4524174" y="865430"/>
                </a:lnTo>
                <a:cubicBezTo>
                  <a:pt x="4480955" y="865430"/>
                  <a:pt x="4398608" y="865430"/>
                  <a:pt x="4241713" y="865430"/>
                </a:cubicBezTo>
                <a:cubicBezTo>
                  <a:pt x="4241705" y="865430"/>
                  <a:pt x="4241639" y="865430"/>
                  <a:pt x="4241068" y="865430"/>
                </a:cubicBezTo>
                <a:lnTo>
                  <a:pt x="4236554" y="865430"/>
                </a:lnTo>
                <a:lnTo>
                  <a:pt x="4224300" y="865430"/>
                </a:lnTo>
                <a:lnTo>
                  <a:pt x="4200438" y="865430"/>
                </a:lnTo>
                <a:lnTo>
                  <a:pt x="4193974" y="865430"/>
                </a:lnTo>
                <a:cubicBezTo>
                  <a:pt x="4150755" y="865430"/>
                  <a:pt x="4068408" y="865430"/>
                  <a:pt x="3911513" y="865430"/>
                </a:cubicBezTo>
                <a:cubicBezTo>
                  <a:pt x="3911505" y="865430"/>
                  <a:pt x="3911442" y="865430"/>
                  <a:pt x="3910868" y="865430"/>
                </a:cubicBezTo>
                <a:lnTo>
                  <a:pt x="3906354" y="865430"/>
                </a:lnTo>
                <a:lnTo>
                  <a:pt x="3894100" y="865430"/>
                </a:lnTo>
                <a:lnTo>
                  <a:pt x="3870238" y="865430"/>
                </a:lnTo>
                <a:lnTo>
                  <a:pt x="3863774" y="865430"/>
                </a:lnTo>
                <a:cubicBezTo>
                  <a:pt x="3820555" y="865430"/>
                  <a:pt x="3738208" y="865430"/>
                  <a:pt x="3581313" y="865430"/>
                </a:cubicBezTo>
                <a:cubicBezTo>
                  <a:pt x="3581305" y="865430"/>
                  <a:pt x="3581241" y="865430"/>
                  <a:pt x="3580668" y="865430"/>
                </a:cubicBezTo>
                <a:lnTo>
                  <a:pt x="3576154" y="865430"/>
                </a:lnTo>
                <a:lnTo>
                  <a:pt x="3563900" y="865430"/>
                </a:lnTo>
                <a:lnTo>
                  <a:pt x="3540038" y="865430"/>
                </a:lnTo>
                <a:lnTo>
                  <a:pt x="3533574" y="865430"/>
                </a:lnTo>
                <a:cubicBezTo>
                  <a:pt x="3490355" y="865430"/>
                  <a:pt x="3408008" y="865430"/>
                  <a:pt x="3251113" y="865430"/>
                </a:cubicBezTo>
                <a:cubicBezTo>
                  <a:pt x="3251104" y="865430"/>
                  <a:pt x="3251034" y="865430"/>
                  <a:pt x="3250468" y="865430"/>
                </a:cubicBezTo>
                <a:lnTo>
                  <a:pt x="3245954" y="865430"/>
                </a:lnTo>
                <a:lnTo>
                  <a:pt x="3233700" y="865430"/>
                </a:lnTo>
                <a:lnTo>
                  <a:pt x="3209838" y="865430"/>
                </a:lnTo>
                <a:lnTo>
                  <a:pt x="3203373" y="865430"/>
                </a:lnTo>
                <a:cubicBezTo>
                  <a:pt x="3160154" y="865430"/>
                  <a:pt x="3077808" y="865430"/>
                  <a:pt x="2920913" y="865430"/>
                </a:cubicBezTo>
                <a:cubicBezTo>
                  <a:pt x="2920904" y="865430"/>
                  <a:pt x="2920835" y="865430"/>
                  <a:pt x="2920268" y="865430"/>
                </a:cubicBezTo>
                <a:lnTo>
                  <a:pt x="2915754" y="865430"/>
                </a:lnTo>
                <a:lnTo>
                  <a:pt x="2903500" y="865430"/>
                </a:lnTo>
                <a:lnTo>
                  <a:pt x="2879638" y="865430"/>
                </a:lnTo>
                <a:lnTo>
                  <a:pt x="2873173" y="865430"/>
                </a:lnTo>
                <a:cubicBezTo>
                  <a:pt x="2829954" y="865430"/>
                  <a:pt x="2747608" y="865430"/>
                  <a:pt x="2590713" y="865430"/>
                </a:cubicBezTo>
                <a:cubicBezTo>
                  <a:pt x="2590704" y="865430"/>
                  <a:pt x="2590638" y="865430"/>
                  <a:pt x="2590068" y="865430"/>
                </a:cubicBezTo>
                <a:lnTo>
                  <a:pt x="2585554" y="865430"/>
                </a:lnTo>
                <a:lnTo>
                  <a:pt x="2573300" y="865430"/>
                </a:lnTo>
                <a:lnTo>
                  <a:pt x="2549438" y="865430"/>
                </a:lnTo>
                <a:lnTo>
                  <a:pt x="2542973" y="865430"/>
                </a:lnTo>
                <a:cubicBezTo>
                  <a:pt x="2499754" y="865430"/>
                  <a:pt x="2417408" y="865430"/>
                  <a:pt x="2260513" y="865430"/>
                </a:cubicBezTo>
                <a:cubicBezTo>
                  <a:pt x="2260504" y="865430"/>
                  <a:pt x="2260439" y="865430"/>
                  <a:pt x="2259868" y="865430"/>
                </a:cubicBezTo>
                <a:lnTo>
                  <a:pt x="2255354" y="865430"/>
                </a:lnTo>
                <a:lnTo>
                  <a:pt x="2243100" y="865430"/>
                </a:lnTo>
                <a:lnTo>
                  <a:pt x="2219238" y="865430"/>
                </a:lnTo>
                <a:lnTo>
                  <a:pt x="2212773" y="865430"/>
                </a:lnTo>
                <a:cubicBezTo>
                  <a:pt x="2169554" y="865430"/>
                  <a:pt x="2087208" y="865430"/>
                  <a:pt x="1930313" y="865430"/>
                </a:cubicBezTo>
                <a:cubicBezTo>
                  <a:pt x="1930304" y="865430"/>
                  <a:pt x="1930235" y="865430"/>
                  <a:pt x="1929668" y="865430"/>
                </a:cubicBezTo>
                <a:lnTo>
                  <a:pt x="1925154" y="865430"/>
                </a:lnTo>
                <a:lnTo>
                  <a:pt x="1912900" y="865430"/>
                </a:lnTo>
                <a:lnTo>
                  <a:pt x="1889038" y="865430"/>
                </a:lnTo>
                <a:lnTo>
                  <a:pt x="1882573" y="865430"/>
                </a:lnTo>
                <a:cubicBezTo>
                  <a:pt x="1839354" y="865430"/>
                  <a:pt x="1757008" y="865430"/>
                  <a:pt x="1600113" y="865430"/>
                </a:cubicBezTo>
                <a:cubicBezTo>
                  <a:pt x="1600104" y="865430"/>
                  <a:pt x="1600036" y="865430"/>
                  <a:pt x="1599468" y="865430"/>
                </a:cubicBezTo>
                <a:lnTo>
                  <a:pt x="1594954" y="865430"/>
                </a:lnTo>
                <a:lnTo>
                  <a:pt x="1582700" y="865430"/>
                </a:lnTo>
                <a:lnTo>
                  <a:pt x="1558838" y="865430"/>
                </a:lnTo>
                <a:lnTo>
                  <a:pt x="1552373" y="865430"/>
                </a:lnTo>
                <a:cubicBezTo>
                  <a:pt x="1509154" y="865430"/>
                  <a:pt x="1426808" y="865430"/>
                  <a:pt x="1269913" y="865430"/>
                </a:cubicBezTo>
                <a:lnTo>
                  <a:pt x="1269268" y="865430"/>
                </a:lnTo>
                <a:lnTo>
                  <a:pt x="1264754" y="865430"/>
                </a:lnTo>
                <a:lnTo>
                  <a:pt x="1252500" y="865430"/>
                </a:lnTo>
                <a:lnTo>
                  <a:pt x="1228638" y="865430"/>
                </a:lnTo>
                <a:lnTo>
                  <a:pt x="1222173" y="865430"/>
                </a:lnTo>
                <a:cubicBezTo>
                  <a:pt x="1178954" y="865430"/>
                  <a:pt x="1096608" y="865430"/>
                  <a:pt x="939713" y="865430"/>
                </a:cubicBezTo>
                <a:lnTo>
                  <a:pt x="938975" y="865430"/>
                </a:lnTo>
                <a:lnTo>
                  <a:pt x="933808" y="865430"/>
                </a:lnTo>
                <a:lnTo>
                  <a:pt x="919783" y="865430"/>
                </a:lnTo>
                <a:lnTo>
                  <a:pt x="892471" y="865430"/>
                </a:lnTo>
                <a:lnTo>
                  <a:pt x="891973" y="865430"/>
                </a:lnTo>
                <a:cubicBezTo>
                  <a:pt x="844566" y="865430"/>
                  <a:pt x="750082" y="865430"/>
                  <a:pt x="561773" y="865430"/>
                </a:cubicBezTo>
                <a:cubicBezTo>
                  <a:pt x="549463" y="865430"/>
                  <a:pt x="537367" y="864487"/>
                  <a:pt x="525693" y="861774"/>
                </a:cubicBezTo>
                <a:cubicBezTo>
                  <a:pt x="470493" y="861774"/>
                  <a:pt x="381432" y="861774"/>
                  <a:pt x="237736" y="861774"/>
                </a:cubicBezTo>
                <a:cubicBezTo>
                  <a:pt x="106677" y="861774"/>
                  <a:pt x="0" y="754917"/>
                  <a:pt x="0" y="623636"/>
                </a:cubicBezTo>
                <a:cubicBezTo>
                  <a:pt x="0" y="623298"/>
                  <a:pt x="0" y="357948"/>
                  <a:pt x="0" y="245056"/>
                </a:cubicBezTo>
                <a:cubicBezTo>
                  <a:pt x="0" y="86297"/>
                  <a:pt x="120392" y="2338"/>
                  <a:pt x="240784" y="49"/>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 name="Freeform 6"/>
          <p:cNvSpPr>
            <a:spLocks noEditPoints="1"/>
          </p:cNvSpPr>
          <p:nvPr/>
        </p:nvSpPr>
        <p:spPr bwMode="auto">
          <a:xfrm>
            <a:off x="11318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 name="Freeform 7"/>
          <p:cNvSpPr>
            <a:spLocks noEditPoints="1"/>
          </p:cNvSpPr>
          <p:nvPr/>
        </p:nvSpPr>
        <p:spPr bwMode="auto">
          <a:xfrm>
            <a:off x="1413318" y="1949981"/>
            <a:ext cx="190500" cy="539751"/>
          </a:xfrm>
          <a:custGeom>
            <a:avLst/>
            <a:gdLst>
              <a:gd name="T0" fmla="*/ 29 w 57"/>
              <a:gd name="T1" fmla="*/ 25 h 162"/>
              <a:gd name="T2" fmla="*/ 41 w 57"/>
              <a:gd name="T3" fmla="*/ 12 h 162"/>
              <a:gd name="T4" fmla="*/ 29 w 57"/>
              <a:gd name="T5" fmla="*/ 0 h 162"/>
              <a:gd name="T6" fmla="*/ 16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5" y="25"/>
                  <a:pt x="41" y="19"/>
                  <a:pt x="41" y="12"/>
                </a:cubicBezTo>
                <a:cubicBezTo>
                  <a:pt x="41" y="6"/>
                  <a:pt x="35" y="0"/>
                  <a:pt x="29" y="0"/>
                </a:cubicBezTo>
                <a:cubicBezTo>
                  <a:pt x="22" y="0"/>
                  <a:pt x="16" y="6"/>
                  <a:pt x="16" y="12"/>
                </a:cubicBezTo>
                <a:cubicBezTo>
                  <a:pt x="16"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7"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 name="Freeform 8"/>
          <p:cNvSpPr>
            <a:spLocks noEditPoints="1"/>
          </p:cNvSpPr>
          <p:nvPr/>
        </p:nvSpPr>
        <p:spPr bwMode="auto">
          <a:xfrm>
            <a:off x="1692717" y="1949981"/>
            <a:ext cx="186267" cy="539751"/>
          </a:xfrm>
          <a:custGeom>
            <a:avLst/>
            <a:gdLst>
              <a:gd name="T0" fmla="*/ 28 w 56"/>
              <a:gd name="T1" fmla="*/ 25 h 162"/>
              <a:gd name="T2" fmla="*/ 41 w 56"/>
              <a:gd name="T3" fmla="*/ 12 h 162"/>
              <a:gd name="T4" fmla="*/ 28 w 56"/>
              <a:gd name="T5" fmla="*/ 0 h 162"/>
              <a:gd name="T6" fmla="*/ 16 w 56"/>
              <a:gd name="T7" fmla="*/ 12 h 162"/>
              <a:gd name="T8" fmla="*/ 28 w 56"/>
              <a:gd name="T9" fmla="*/ 25 h 162"/>
              <a:gd name="T10" fmla="*/ 56 w 56"/>
              <a:gd name="T11" fmla="*/ 41 h 162"/>
              <a:gd name="T12" fmla="*/ 45 w 56"/>
              <a:gd name="T13" fmla="*/ 29 h 162"/>
              <a:gd name="T14" fmla="*/ 11 w 56"/>
              <a:gd name="T15" fmla="*/ 29 h 162"/>
              <a:gd name="T16" fmla="*/ 0 w 56"/>
              <a:gd name="T17" fmla="*/ 41 h 162"/>
              <a:gd name="T18" fmla="*/ 0 w 56"/>
              <a:gd name="T19" fmla="*/ 86 h 162"/>
              <a:gd name="T20" fmla="*/ 4 w 56"/>
              <a:gd name="T21" fmla="*/ 91 h 162"/>
              <a:gd name="T22" fmla="*/ 9 w 56"/>
              <a:gd name="T23" fmla="*/ 86 h 162"/>
              <a:gd name="T24" fmla="*/ 9 w 56"/>
              <a:gd name="T25" fmla="*/ 44 h 162"/>
              <a:gd name="T26" fmla="*/ 11 w 56"/>
              <a:gd name="T27" fmla="*/ 44 h 162"/>
              <a:gd name="T28" fmla="*/ 11 w 56"/>
              <a:gd name="T29" fmla="*/ 155 h 162"/>
              <a:gd name="T30" fmla="*/ 19 w 56"/>
              <a:gd name="T31" fmla="*/ 162 h 162"/>
              <a:gd name="T32" fmla="*/ 26 w 56"/>
              <a:gd name="T33" fmla="*/ 155 h 162"/>
              <a:gd name="T34" fmla="*/ 26 w 56"/>
              <a:gd name="T35" fmla="*/ 94 h 162"/>
              <a:gd name="T36" fmla="*/ 30 w 56"/>
              <a:gd name="T37" fmla="*/ 94 h 162"/>
              <a:gd name="T38" fmla="*/ 30 w 56"/>
              <a:gd name="T39" fmla="*/ 155 h 162"/>
              <a:gd name="T40" fmla="*/ 37 w 56"/>
              <a:gd name="T41" fmla="*/ 162 h 162"/>
              <a:gd name="T42" fmla="*/ 45 w 56"/>
              <a:gd name="T43" fmla="*/ 155 h 162"/>
              <a:gd name="T44" fmla="*/ 45 w 56"/>
              <a:gd name="T45" fmla="*/ 44 h 162"/>
              <a:gd name="T46" fmla="*/ 47 w 56"/>
              <a:gd name="T47" fmla="*/ 44 h 162"/>
              <a:gd name="T48" fmla="*/ 47 w 56"/>
              <a:gd name="T49" fmla="*/ 86 h 162"/>
              <a:gd name="T50" fmla="*/ 52 w 56"/>
              <a:gd name="T51" fmla="*/ 90 h 162"/>
              <a:gd name="T52" fmla="*/ 56 w 56"/>
              <a:gd name="T53" fmla="*/ 86 h 162"/>
              <a:gd name="T54" fmla="*/ 56 w 56"/>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162">
                <a:moveTo>
                  <a:pt x="28" y="25"/>
                </a:moveTo>
                <a:cubicBezTo>
                  <a:pt x="35" y="25"/>
                  <a:pt x="41" y="19"/>
                  <a:pt x="41" y="12"/>
                </a:cubicBezTo>
                <a:cubicBezTo>
                  <a:pt x="41" y="6"/>
                  <a:pt x="35" y="0"/>
                  <a:pt x="28" y="0"/>
                </a:cubicBezTo>
                <a:cubicBezTo>
                  <a:pt x="22" y="0"/>
                  <a:pt x="16" y="6"/>
                  <a:pt x="16" y="12"/>
                </a:cubicBezTo>
                <a:cubicBezTo>
                  <a:pt x="16" y="19"/>
                  <a:pt x="22" y="25"/>
                  <a:pt x="28" y="25"/>
                </a:cubicBezTo>
                <a:close/>
                <a:moveTo>
                  <a:pt x="56" y="41"/>
                </a:moveTo>
                <a:cubicBezTo>
                  <a:pt x="56" y="34"/>
                  <a:pt x="51" y="29"/>
                  <a:pt x="45" y="29"/>
                </a:cubicBezTo>
                <a:cubicBezTo>
                  <a:pt x="11" y="29"/>
                  <a:pt x="11" y="29"/>
                  <a:pt x="11" y="29"/>
                </a:cubicBezTo>
                <a:cubicBezTo>
                  <a:pt x="5" y="29"/>
                  <a:pt x="0" y="34"/>
                  <a:pt x="0" y="41"/>
                </a:cubicBezTo>
                <a:cubicBezTo>
                  <a:pt x="0" y="86"/>
                  <a:pt x="0" y="86"/>
                  <a:pt x="0" y="86"/>
                </a:cubicBezTo>
                <a:cubicBezTo>
                  <a:pt x="0" y="88"/>
                  <a:pt x="2" y="91"/>
                  <a:pt x="4" y="91"/>
                </a:cubicBezTo>
                <a:cubicBezTo>
                  <a:pt x="7" y="91"/>
                  <a:pt x="9" y="88"/>
                  <a:pt x="9" y="86"/>
                </a:cubicBezTo>
                <a:cubicBezTo>
                  <a:pt x="9" y="44"/>
                  <a:pt x="9" y="44"/>
                  <a:pt x="9" y="44"/>
                </a:cubicBezTo>
                <a:cubicBezTo>
                  <a:pt x="11" y="44"/>
                  <a:pt x="11" y="44"/>
                  <a:pt x="11" y="44"/>
                </a:cubicBezTo>
                <a:cubicBezTo>
                  <a:pt x="11" y="155"/>
                  <a:pt x="11" y="155"/>
                  <a:pt x="11" y="155"/>
                </a:cubicBezTo>
                <a:cubicBezTo>
                  <a:pt x="11"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3" y="162"/>
                  <a:pt x="37" y="162"/>
                </a:cubicBezTo>
                <a:cubicBezTo>
                  <a:pt x="41"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4" y="90"/>
                  <a:pt x="56" y="88"/>
                  <a:pt x="56" y="86"/>
                </a:cubicBezTo>
                <a:lnTo>
                  <a:pt x="56" y="41"/>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 name="Freeform 9"/>
          <p:cNvSpPr>
            <a:spLocks noEditPoints="1"/>
          </p:cNvSpPr>
          <p:nvPr/>
        </p:nvSpPr>
        <p:spPr bwMode="auto">
          <a:xfrm>
            <a:off x="19700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4"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50" y="90"/>
                  <a:pt x="52" y="90"/>
                </a:cubicBezTo>
                <a:cubicBezTo>
                  <a:pt x="55" y="90"/>
                  <a:pt x="57" y="88"/>
                  <a:pt x="57" y="86"/>
                </a:cubicBezTo>
                <a:lnTo>
                  <a:pt x="57" y="41"/>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8" name="Freeform 10"/>
          <p:cNvSpPr>
            <a:spLocks noEditPoints="1"/>
          </p:cNvSpPr>
          <p:nvPr/>
        </p:nvSpPr>
        <p:spPr bwMode="auto">
          <a:xfrm>
            <a:off x="22494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9" name="Freeform 11"/>
          <p:cNvSpPr>
            <a:spLocks noEditPoints="1"/>
          </p:cNvSpPr>
          <p:nvPr/>
        </p:nvSpPr>
        <p:spPr bwMode="auto">
          <a:xfrm>
            <a:off x="2530918" y="1949981"/>
            <a:ext cx="190500" cy="539751"/>
          </a:xfrm>
          <a:custGeom>
            <a:avLst/>
            <a:gdLst>
              <a:gd name="T0" fmla="*/ 29 w 57"/>
              <a:gd name="T1" fmla="*/ 25 h 162"/>
              <a:gd name="T2" fmla="*/ 41 w 57"/>
              <a:gd name="T3" fmla="*/ 12 h 162"/>
              <a:gd name="T4" fmla="*/ 29 w 57"/>
              <a:gd name="T5" fmla="*/ 0 h 162"/>
              <a:gd name="T6" fmla="*/ 16 w 57"/>
              <a:gd name="T7" fmla="*/ 12 h 162"/>
              <a:gd name="T8" fmla="*/ 29 w 57"/>
              <a:gd name="T9" fmla="*/ 25 h 162"/>
              <a:gd name="T10" fmla="*/ 57 w 57"/>
              <a:gd name="T11" fmla="*/ 41 h 162"/>
              <a:gd name="T12" fmla="*/ 45 w 57"/>
              <a:gd name="T13" fmla="*/ 29 h 162"/>
              <a:gd name="T14" fmla="*/ 11 w 57"/>
              <a:gd name="T15" fmla="*/ 29 h 162"/>
              <a:gd name="T16" fmla="*/ 0 w 57"/>
              <a:gd name="T17" fmla="*/ 41 h 162"/>
              <a:gd name="T18" fmla="*/ 0 w 57"/>
              <a:gd name="T19" fmla="*/ 86 h 162"/>
              <a:gd name="T20" fmla="*/ 5 w 57"/>
              <a:gd name="T21" fmla="*/ 91 h 162"/>
              <a:gd name="T22" fmla="*/ 9 w 57"/>
              <a:gd name="T23" fmla="*/ 86 h 162"/>
              <a:gd name="T24" fmla="*/ 9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5" y="25"/>
                  <a:pt x="41" y="19"/>
                  <a:pt x="41" y="12"/>
                </a:cubicBezTo>
                <a:cubicBezTo>
                  <a:pt x="41" y="6"/>
                  <a:pt x="35" y="0"/>
                  <a:pt x="29" y="0"/>
                </a:cubicBezTo>
                <a:cubicBezTo>
                  <a:pt x="22" y="0"/>
                  <a:pt x="16" y="6"/>
                  <a:pt x="16" y="12"/>
                </a:cubicBezTo>
                <a:cubicBezTo>
                  <a:pt x="16" y="19"/>
                  <a:pt x="22" y="25"/>
                  <a:pt x="29" y="25"/>
                </a:cubicBezTo>
                <a:close/>
                <a:moveTo>
                  <a:pt x="57" y="41"/>
                </a:moveTo>
                <a:cubicBezTo>
                  <a:pt x="57" y="34"/>
                  <a:pt x="52" y="29"/>
                  <a:pt x="45" y="29"/>
                </a:cubicBezTo>
                <a:cubicBezTo>
                  <a:pt x="11" y="29"/>
                  <a:pt x="11" y="29"/>
                  <a:pt x="11" y="29"/>
                </a:cubicBezTo>
                <a:cubicBezTo>
                  <a:pt x="5" y="29"/>
                  <a:pt x="0" y="34"/>
                  <a:pt x="0" y="41"/>
                </a:cubicBezTo>
                <a:cubicBezTo>
                  <a:pt x="0" y="86"/>
                  <a:pt x="0" y="86"/>
                  <a:pt x="0" y="86"/>
                </a:cubicBezTo>
                <a:cubicBezTo>
                  <a:pt x="0" y="88"/>
                  <a:pt x="2" y="91"/>
                  <a:pt x="5" y="91"/>
                </a:cubicBezTo>
                <a:cubicBezTo>
                  <a:pt x="7" y="91"/>
                  <a:pt x="9" y="88"/>
                  <a:pt x="9" y="86"/>
                </a:cubicBezTo>
                <a:cubicBezTo>
                  <a:pt x="9" y="44"/>
                  <a:pt x="9" y="44"/>
                  <a:pt x="9"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3"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4"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0" name="Freeform 12"/>
          <p:cNvSpPr>
            <a:spLocks noEditPoints="1"/>
          </p:cNvSpPr>
          <p:nvPr/>
        </p:nvSpPr>
        <p:spPr bwMode="auto">
          <a:xfrm>
            <a:off x="28082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2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20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6 w 57"/>
              <a:gd name="T43" fmla="*/ 155 h 162"/>
              <a:gd name="T44" fmla="*/ 46 w 57"/>
              <a:gd name="T45" fmla="*/ 44 h 162"/>
              <a:gd name="T46" fmla="*/ 48 w 57"/>
              <a:gd name="T47" fmla="*/ 44 h 162"/>
              <a:gd name="T48" fmla="*/ 48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2" y="29"/>
                  <a:pt x="12" y="29"/>
                  <a:pt x="12" y="29"/>
                </a:cubicBezTo>
                <a:cubicBezTo>
                  <a:pt x="5" y="29"/>
                  <a:pt x="0" y="34"/>
                  <a:pt x="0" y="41"/>
                </a:cubicBezTo>
                <a:cubicBezTo>
                  <a:pt x="0" y="86"/>
                  <a:pt x="0" y="86"/>
                  <a:pt x="0" y="86"/>
                </a:cubicBezTo>
                <a:cubicBezTo>
                  <a:pt x="0" y="88"/>
                  <a:pt x="3"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6" y="162"/>
                  <a:pt x="20" y="162"/>
                </a:cubicBezTo>
                <a:cubicBezTo>
                  <a:pt x="24"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6" y="159"/>
                  <a:pt x="46" y="155"/>
                </a:cubicBezTo>
                <a:cubicBezTo>
                  <a:pt x="46" y="44"/>
                  <a:pt x="46" y="44"/>
                  <a:pt x="46" y="44"/>
                </a:cubicBezTo>
                <a:cubicBezTo>
                  <a:pt x="48" y="44"/>
                  <a:pt x="48" y="44"/>
                  <a:pt x="48" y="44"/>
                </a:cubicBezTo>
                <a:cubicBezTo>
                  <a:pt x="48" y="86"/>
                  <a:pt x="48" y="86"/>
                  <a:pt x="48" y="86"/>
                </a:cubicBezTo>
                <a:cubicBezTo>
                  <a:pt x="48" y="88"/>
                  <a:pt x="50" y="90"/>
                  <a:pt x="52"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 name="Freeform 13"/>
          <p:cNvSpPr>
            <a:spLocks noEditPoints="1"/>
          </p:cNvSpPr>
          <p:nvPr/>
        </p:nvSpPr>
        <p:spPr bwMode="auto">
          <a:xfrm>
            <a:off x="30876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2" name="Freeform 14"/>
          <p:cNvSpPr>
            <a:spLocks noEditPoints="1"/>
          </p:cNvSpPr>
          <p:nvPr/>
        </p:nvSpPr>
        <p:spPr bwMode="auto">
          <a:xfrm>
            <a:off x="3367001" y="1949981"/>
            <a:ext cx="190500" cy="539751"/>
          </a:xfrm>
          <a:custGeom>
            <a:avLst/>
            <a:gdLst>
              <a:gd name="T0" fmla="*/ 29 w 57"/>
              <a:gd name="T1" fmla="*/ 25 h 162"/>
              <a:gd name="T2" fmla="*/ 41 w 57"/>
              <a:gd name="T3" fmla="*/ 12 h 162"/>
              <a:gd name="T4" fmla="*/ 29 w 57"/>
              <a:gd name="T5" fmla="*/ 0 h 162"/>
              <a:gd name="T6" fmla="*/ 16 w 57"/>
              <a:gd name="T7" fmla="*/ 12 h 162"/>
              <a:gd name="T8" fmla="*/ 29 w 57"/>
              <a:gd name="T9" fmla="*/ 25 h 162"/>
              <a:gd name="T10" fmla="*/ 57 w 57"/>
              <a:gd name="T11" fmla="*/ 41 h 162"/>
              <a:gd name="T12" fmla="*/ 45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5" y="25"/>
                  <a:pt x="41" y="19"/>
                  <a:pt x="41" y="12"/>
                </a:cubicBezTo>
                <a:cubicBezTo>
                  <a:pt x="41" y="6"/>
                  <a:pt x="35" y="0"/>
                  <a:pt x="29" y="0"/>
                </a:cubicBezTo>
                <a:cubicBezTo>
                  <a:pt x="22" y="0"/>
                  <a:pt x="16" y="6"/>
                  <a:pt x="16" y="12"/>
                </a:cubicBezTo>
                <a:cubicBezTo>
                  <a:pt x="16" y="19"/>
                  <a:pt x="22" y="25"/>
                  <a:pt x="29" y="25"/>
                </a:cubicBezTo>
                <a:close/>
                <a:moveTo>
                  <a:pt x="57" y="41"/>
                </a:moveTo>
                <a:cubicBezTo>
                  <a:pt x="57" y="34"/>
                  <a:pt x="52" y="29"/>
                  <a:pt x="45" y="29"/>
                </a:cubicBezTo>
                <a:cubicBezTo>
                  <a:pt x="11" y="29"/>
                  <a:pt x="11" y="29"/>
                  <a:pt x="11" y="29"/>
                </a:cubicBezTo>
                <a:cubicBezTo>
                  <a:pt x="5" y="29"/>
                  <a:pt x="0" y="34"/>
                  <a:pt x="0" y="41"/>
                </a:cubicBezTo>
                <a:cubicBezTo>
                  <a:pt x="0" y="86"/>
                  <a:pt x="0" y="86"/>
                  <a:pt x="0" y="86"/>
                </a:cubicBezTo>
                <a:cubicBezTo>
                  <a:pt x="0" y="88"/>
                  <a:pt x="2" y="91"/>
                  <a:pt x="5" y="91"/>
                </a:cubicBezTo>
                <a:cubicBezTo>
                  <a:pt x="7"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3" name="Freeform 15"/>
          <p:cNvSpPr>
            <a:spLocks noEditPoints="1"/>
          </p:cNvSpPr>
          <p:nvPr/>
        </p:nvSpPr>
        <p:spPr bwMode="auto">
          <a:xfrm>
            <a:off x="3644285" y="1949981"/>
            <a:ext cx="190500" cy="539751"/>
          </a:xfrm>
          <a:custGeom>
            <a:avLst/>
            <a:gdLst>
              <a:gd name="T0" fmla="*/ 29 w 57"/>
              <a:gd name="T1" fmla="*/ 25 h 162"/>
              <a:gd name="T2" fmla="*/ 42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2 w 57"/>
              <a:gd name="T15" fmla="*/ 29 h 162"/>
              <a:gd name="T16" fmla="*/ 0 w 57"/>
              <a:gd name="T17" fmla="*/ 41 h 162"/>
              <a:gd name="T18" fmla="*/ 1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20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6 w 57"/>
              <a:gd name="T43" fmla="*/ 155 h 162"/>
              <a:gd name="T44" fmla="*/ 46 w 57"/>
              <a:gd name="T45" fmla="*/ 44 h 162"/>
              <a:gd name="T46" fmla="*/ 48 w 57"/>
              <a:gd name="T47" fmla="*/ 44 h 162"/>
              <a:gd name="T48" fmla="*/ 48 w 57"/>
              <a:gd name="T49" fmla="*/ 86 h 162"/>
              <a:gd name="T50" fmla="*/ 53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2" y="19"/>
                  <a:pt x="42" y="12"/>
                </a:cubicBezTo>
                <a:cubicBezTo>
                  <a:pt x="42" y="6"/>
                  <a:pt x="36" y="0"/>
                  <a:pt x="29" y="0"/>
                </a:cubicBezTo>
                <a:cubicBezTo>
                  <a:pt x="23" y="0"/>
                  <a:pt x="17" y="6"/>
                  <a:pt x="17" y="12"/>
                </a:cubicBezTo>
                <a:cubicBezTo>
                  <a:pt x="17" y="19"/>
                  <a:pt x="23" y="25"/>
                  <a:pt x="29" y="25"/>
                </a:cubicBezTo>
                <a:close/>
                <a:moveTo>
                  <a:pt x="57" y="41"/>
                </a:moveTo>
                <a:cubicBezTo>
                  <a:pt x="57" y="34"/>
                  <a:pt x="52" y="29"/>
                  <a:pt x="46" y="29"/>
                </a:cubicBezTo>
                <a:cubicBezTo>
                  <a:pt x="12" y="29"/>
                  <a:pt x="12" y="29"/>
                  <a:pt x="12" y="29"/>
                </a:cubicBezTo>
                <a:cubicBezTo>
                  <a:pt x="6" y="29"/>
                  <a:pt x="0" y="34"/>
                  <a:pt x="0" y="41"/>
                </a:cubicBezTo>
                <a:cubicBezTo>
                  <a:pt x="1" y="86"/>
                  <a:pt x="1" y="86"/>
                  <a:pt x="1" y="86"/>
                </a:cubicBezTo>
                <a:cubicBezTo>
                  <a:pt x="1" y="88"/>
                  <a:pt x="3"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6" y="162"/>
                  <a:pt x="20" y="162"/>
                </a:cubicBezTo>
                <a:cubicBezTo>
                  <a:pt x="24"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6" y="159"/>
                  <a:pt x="46" y="155"/>
                </a:cubicBezTo>
                <a:cubicBezTo>
                  <a:pt x="46" y="44"/>
                  <a:pt x="46" y="44"/>
                  <a:pt x="46" y="44"/>
                </a:cubicBezTo>
                <a:cubicBezTo>
                  <a:pt x="48" y="44"/>
                  <a:pt x="48" y="44"/>
                  <a:pt x="48" y="44"/>
                </a:cubicBezTo>
                <a:cubicBezTo>
                  <a:pt x="48" y="86"/>
                  <a:pt x="48" y="86"/>
                  <a:pt x="48" y="86"/>
                </a:cubicBezTo>
                <a:cubicBezTo>
                  <a:pt x="48" y="88"/>
                  <a:pt x="50" y="90"/>
                  <a:pt x="53"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4" name="Freeform 16"/>
          <p:cNvSpPr>
            <a:spLocks noEditPoints="1"/>
          </p:cNvSpPr>
          <p:nvPr/>
        </p:nvSpPr>
        <p:spPr bwMode="auto">
          <a:xfrm>
            <a:off x="4725901" y="1949981"/>
            <a:ext cx="190500" cy="539751"/>
          </a:xfrm>
          <a:custGeom>
            <a:avLst/>
            <a:gdLst>
              <a:gd name="T0" fmla="*/ 29 w 57"/>
              <a:gd name="T1" fmla="*/ 25 h 162"/>
              <a:gd name="T2" fmla="*/ 42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2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20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6 w 57"/>
              <a:gd name="T43" fmla="*/ 155 h 162"/>
              <a:gd name="T44" fmla="*/ 46 w 57"/>
              <a:gd name="T45" fmla="*/ 44 h 162"/>
              <a:gd name="T46" fmla="*/ 48 w 57"/>
              <a:gd name="T47" fmla="*/ 44 h 162"/>
              <a:gd name="T48" fmla="*/ 48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2" y="19"/>
                  <a:pt x="42" y="12"/>
                </a:cubicBezTo>
                <a:cubicBezTo>
                  <a:pt x="42" y="6"/>
                  <a:pt x="36" y="0"/>
                  <a:pt x="29" y="0"/>
                </a:cubicBezTo>
                <a:cubicBezTo>
                  <a:pt x="22" y="0"/>
                  <a:pt x="17" y="6"/>
                  <a:pt x="17" y="12"/>
                </a:cubicBezTo>
                <a:cubicBezTo>
                  <a:pt x="17" y="19"/>
                  <a:pt x="22" y="25"/>
                  <a:pt x="29" y="25"/>
                </a:cubicBezTo>
                <a:close/>
                <a:moveTo>
                  <a:pt x="57" y="41"/>
                </a:moveTo>
                <a:cubicBezTo>
                  <a:pt x="57" y="34"/>
                  <a:pt x="52" y="29"/>
                  <a:pt x="46" y="29"/>
                </a:cubicBezTo>
                <a:cubicBezTo>
                  <a:pt x="12" y="29"/>
                  <a:pt x="12" y="29"/>
                  <a:pt x="12" y="29"/>
                </a:cubicBezTo>
                <a:cubicBezTo>
                  <a:pt x="5" y="29"/>
                  <a:pt x="0" y="34"/>
                  <a:pt x="0" y="41"/>
                </a:cubicBezTo>
                <a:cubicBezTo>
                  <a:pt x="0" y="86"/>
                  <a:pt x="0" y="86"/>
                  <a:pt x="0" y="86"/>
                </a:cubicBezTo>
                <a:cubicBezTo>
                  <a:pt x="0" y="88"/>
                  <a:pt x="3"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6" y="162"/>
                  <a:pt x="20" y="162"/>
                </a:cubicBezTo>
                <a:cubicBezTo>
                  <a:pt x="24"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6" y="159"/>
                  <a:pt x="46" y="155"/>
                </a:cubicBezTo>
                <a:cubicBezTo>
                  <a:pt x="46" y="44"/>
                  <a:pt x="46" y="44"/>
                  <a:pt x="46" y="44"/>
                </a:cubicBezTo>
                <a:cubicBezTo>
                  <a:pt x="48" y="44"/>
                  <a:pt x="48" y="44"/>
                  <a:pt x="48" y="44"/>
                </a:cubicBezTo>
                <a:cubicBezTo>
                  <a:pt x="48" y="86"/>
                  <a:pt x="48" y="86"/>
                  <a:pt x="48" y="86"/>
                </a:cubicBezTo>
                <a:cubicBezTo>
                  <a:pt x="48" y="88"/>
                  <a:pt x="50" y="90"/>
                  <a:pt x="52" y="90"/>
                </a:cubicBezTo>
                <a:cubicBezTo>
                  <a:pt x="55" y="90"/>
                  <a:pt x="57" y="88"/>
                  <a:pt x="57" y="86"/>
                </a:cubicBezTo>
                <a:lnTo>
                  <a:pt x="57" y="41"/>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5" name="Freeform 17"/>
          <p:cNvSpPr>
            <a:spLocks noEditPoints="1"/>
          </p:cNvSpPr>
          <p:nvPr/>
        </p:nvSpPr>
        <p:spPr bwMode="auto">
          <a:xfrm>
            <a:off x="50053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6" name="Freeform 18"/>
          <p:cNvSpPr>
            <a:spLocks noEditPoints="1"/>
          </p:cNvSpPr>
          <p:nvPr/>
        </p:nvSpPr>
        <p:spPr bwMode="auto">
          <a:xfrm>
            <a:off x="5286818" y="1949981"/>
            <a:ext cx="190500" cy="539751"/>
          </a:xfrm>
          <a:custGeom>
            <a:avLst/>
            <a:gdLst>
              <a:gd name="T0" fmla="*/ 29 w 57"/>
              <a:gd name="T1" fmla="*/ 25 h 162"/>
              <a:gd name="T2" fmla="*/ 41 w 57"/>
              <a:gd name="T3" fmla="*/ 12 h 162"/>
              <a:gd name="T4" fmla="*/ 29 w 57"/>
              <a:gd name="T5" fmla="*/ 0 h 162"/>
              <a:gd name="T6" fmla="*/ 16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5" y="25"/>
                  <a:pt x="41" y="19"/>
                  <a:pt x="41" y="12"/>
                </a:cubicBezTo>
                <a:cubicBezTo>
                  <a:pt x="41" y="6"/>
                  <a:pt x="35" y="0"/>
                  <a:pt x="29" y="0"/>
                </a:cubicBezTo>
                <a:cubicBezTo>
                  <a:pt x="22" y="0"/>
                  <a:pt x="16" y="6"/>
                  <a:pt x="16" y="12"/>
                </a:cubicBezTo>
                <a:cubicBezTo>
                  <a:pt x="16"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7"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7" name="Freeform 19"/>
          <p:cNvSpPr>
            <a:spLocks noEditPoints="1"/>
          </p:cNvSpPr>
          <p:nvPr/>
        </p:nvSpPr>
        <p:spPr bwMode="auto">
          <a:xfrm>
            <a:off x="5566217" y="1949981"/>
            <a:ext cx="188384" cy="539751"/>
          </a:xfrm>
          <a:custGeom>
            <a:avLst/>
            <a:gdLst>
              <a:gd name="T0" fmla="*/ 28 w 56"/>
              <a:gd name="T1" fmla="*/ 25 h 162"/>
              <a:gd name="T2" fmla="*/ 41 w 56"/>
              <a:gd name="T3" fmla="*/ 12 h 162"/>
              <a:gd name="T4" fmla="*/ 28 w 56"/>
              <a:gd name="T5" fmla="*/ 0 h 162"/>
              <a:gd name="T6" fmla="*/ 16 w 56"/>
              <a:gd name="T7" fmla="*/ 12 h 162"/>
              <a:gd name="T8" fmla="*/ 28 w 56"/>
              <a:gd name="T9" fmla="*/ 25 h 162"/>
              <a:gd name="T10" fmla="*/ 56 w 56"/>
              <a:gd name="T11" fmla="*/ 41 h 162"/>
              <a:gd name="T12" fmla="*/ 45 w 56"/>
              <a:gd name="T13" fmla="*/ 29 h 162"/>
              <a:gd name="T14" fmla="*/ 11 w 56"/>
              <a:gd name="T15" fmla="*/ 29 h 162"/>
              <a:gd name="T16" fmla="*/ 0 w 56"/>
              <a:gd name="T17" fmla="*/ 41 h 162"/>
              <a:gd name="T18" fmla="*/ 0 w 56"/>
              <a:gd name="T19" fmla="*/ 86 h 162"/>
              <a:gd name="T20" fmla="*/ 4 w 56"/>
              <a:gd name="T21" fmla="*/ 91 h 162"/>
              <a:gd name="T22" fmla="*/ 9 w 56"/>
              <a:gd name="T23" fmla="*/ 86 h 162"/>
              <a:gd name="T24" fmla="*/ 9 w 56"/>
              <a:gd name="T25" fmla="*/ 44 h 162"/>
              <a:gd name="T26" fmla="*/ 11 w 56"/>
              <a:gd name="T27" fmla="*/ 44 h 162"/>
              <a:gd name="T28" fmla="*/ 11 w 56"/>
              <a:gd name="T29" fmla="*/ 155 h 162"/>
              <a:gd name="T30" fmla="*/ 19 w 56"/>
              <a:gd name="T31" fmla="*/ 162 h 162"/>
              <a:gd name="T32" fmla="*/ 26 w 56"/>
              <a:gd name="T33" fmla="*/ 155 h 162"/>
              <a:gd name="T34" fmla="*/ 26 w 56"/>
              <a:gd name="T35" fmla="*/ 94 h 162"/>
              <a:gd name="T36" fmla="*/ 30 w 56"/>
              <a:gd name="T37" fmla="*/ 94 h 162"/>
              <a:gd name="T38" fmla="*/ 30 w 56"/>
              <a:gd name="T39" fmla="*/ 155 h 162"/>
              <a:gd name="T40" fmla="*/ 37 w 56"/>
              <a:gd name="T41" fmla="*/ 162 h 162"/>
              <a:gd name="T42" fmla="*/ 45 w 56"/>
              <a:gd name="T43" fmla="*/ 155 h 162"/>
              <a:gd name="T44" fmla="*/ 45 w 56"/>
              <a:gd name="T45" fmla="*/ 44 h 162"/>
              <a:gd name="T46" fmla="*/ 47 w 56"/>
              <a:gd name="T47" fmla="*/ 44 h 162"/>
              <a:gd name="T48" fmla="*/ 47 w 56"/>
              <a:gd name="T49" fmla="*/ 86 h 162"/>
              <a:gd name="T50" fmla="*/ 52 w 56"/>
              <a:gd name="T51" fmla="*/ 90 h 162"/>
              <a:gd name="T52" fmla="*/ 56 w 56"/>
              <a:gd name="T53" fmla="*/ 86 h 162"/>
              <a:gd name="T54" fmla="*/ 56 w 56"/>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162">
                <a:moveTo>
                  <a:pt x="28" y="25"/>
                </a:moveTo>
                <a:cubicBezTo>
                  <a:pt x="35" y="25"/>
                  <a:pt x="41" y="19"/>
                  <a:pt x="41" y="12"/>
                </a:cubicBezTo>
                <a:cubicBezTo>
                  <a:pt x="41" y="6"/>
                  <a:pt x="35" y="0"/>
                  <a:pt x="28" y="0"/>
                </a:cubicBezTo>
                <a:cubicBezTo>
                  <a:pt x="22" y="0"/>
                  <a:pt x="16" y="6"/>
                  <a:pt x="16" y="12"/>
                </a:cubicBezTo>
                <a:cubicBezTo>
                  <a:pt x="16" y="19"/>
                  <a:pt x="22" y="25"/>
                  <a:pt x="28" y="25"/>
                </a:cubicBezTo>
                <a:close/>
                <a:moveTo>
                  <a:pt x="56" y="41"/>
                </a:moveTo>
                <a:cubicBezTo>
                  <a:pt x="56" y="34"/>
                  <a:pt x="51" y="29"/>
                  <a:pt x="45" y="29"/>
                </a:cubicBezTo>
                <a:cubicBezTo>
                  <a:pt x="11" y="29"/>
                  <a:pt x="11" y="29"/>
                  <a:pt x="11" y="29"/>
                </a:cubicBezTo>
                <a:cubicBezTo>
                  <a:pt x="5" y="29"/>
                  <a:pt x="0" y="34"/>
                  <a:pt x="0" y="41"/>
                </a:cubicBezTo>
                <a:cubicBezTo>
                  <a:pt x="0" y="86"/>
                  <a:pt x="0" y="86"/>
                  <a:pt x="0" y="86"/>
                </a:cubicBezTo>
                <a:cubicBezTo>
                  <a:pt x="0" y="88"/>
                  <a:pt x="2" y="91"/>
                  <a:pt x="4" y="91"/>
                </a:cubicBezTo>
                <a:cubicBezTo>
                  <a:pt x="7" y="91"/>
                  <a:pt x="9" y="88"/>
                  <a:pt x="9" y="86"/>
                </a:cubicBezTo>
                <a:cubicBezTo>
                  <a:pt x="9" y="44"/>
                  <a:pt x="9" y="44"/>
                  <a:pt x="9" y="44"/>
                </a:cubicBezTo>
                <a:cubicBezTo>
                  <a:pt x="11" y="44"/>
                  <a:pt x="11" y="44"/>
                  <a:pt x="11" y="44"/>
                </a:cubicBezTo>
                <a:cubicBezTo>
                  <a:pt x="11" y="155"/>
                  <a:pt x="11" y="155"/>
                  <a:pt x="11" y="155"/>
                </a:cubicBezTo>
                <a:cubicBezTo>
                  <a:pt x="11"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3" y="162"/>
                  <a:pt x="37" y="162"/>
                </a:cubicBezTo>
                <a:cubicBezTo>
                  <a:pt x="41"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4" y="90"/>
                  <a:pt x="56" y="88"/>
                  <a:pt x="56" y="86"/>
                </a:cubicBezTo>
                <a:lnTo>
                  <a:pt x="56" y="41"/>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8" name="Freeform 20"/>
          <p:cNvSpPr>
            <a:spLocks noEditPoints="1"/>
          </p:cNvSpPr>
          <p:nvPr/>
        </p:nvSpPr>
        <p:spPr bwMode="auto">
          <a:xfrm>
            <a:off x="58435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50" y="90"/>
                  <a:pt x="52" y="90"/>
                </a:cubicBezTo>
                <a:cubicBezTo>
                  <a:pt x="55" y="90"/>
                  <a:pt x="57" y="88"/>
                  <a:pt x="57" y="86"/>
                </a:cubicBezTo>
                <a:lnTo>
                  <a:pt x="57" y="41"/>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 name="Freeform 21"/>
          <p:cNvSpPr>
            <a:spLocks noEditPoints="1"/>
          </p:cNvSpPr>
          <p:nvPr/>
        </p:nvSpPr>
        <p:spPr bwMode="auto">
          <a:xfrm>
            <a:off x="61229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0" name="Freeform 22"/>
          <p:cNvSpPr>
            <a:spLocks noEditPoints="1"/>
          </p:cNvSpPr>
          <p:nvPr/>
        </p:nvSpPr>
        <p:spPr bwMode="auto">
          <a:xfrm>
            <a:off x="6404418" y="1949981"/>
            <a:ext cx="190500" cy="539751"/>
          </a:xfrm>
          <a:custGeom>
            <a:avLst/>
            <a:gdLst>
              <a:gd name="T0" fmla="*/ 29 w 57"/>
              <a:gd name="T1" fmla="*/ 25 h 162"/>
              <a:gd name="T2" fmla="*/ 41 w 57"/>
              <a:gd name="T3" fmla="*/ 12 h 162"/>
              <a:gd name="T4" fmla="*/ 29 w 57"/>
              <a:gd name="T5" fmla="*/ 0 h 162"/>
              <a:gd name="T6" fmla="*/ 16 w 57"/>
              <a:gd name="T7" fmla="*/ 12 h 162"/>
              <a:gd name="T8" fmla="*/ 29 w 57"/>
              <a:gd name="T9" fmla="*/ 25 h 162"/>
              <a:gd name="T10" fmla="*/ 57 w 57"/>
              <a:gd name="T11" fmla="*/ 41 h 162"/>
              <a:gd name="T12" fmla="*/ 45 w 57"/>
              <a:gd name="T13" fmla="*/ 29 h 162"/>
              <a:gd name="T14" fmla="*/ 11 w 57"/>
              <a:gd name="T15" fmla="*/ 29 h 162"/>
              <a:gd name="T16" fmla="*/ 0 w 57"/>
              <a:gd name="T17" fmla="*/ 41 h 162"/>
              <a:gd name="T18" fmla="*/ 0 w 57"/>
              <a:gd name="T19" fmla="*/ 86 h 162"/>
              <a:gd name="T20" fmla="*/ 5 w 57"/>
              <a:gd name="T21" fmla="*/ 91 h 162"/>
              <a:gd name="T22" fmla="*/ 9 w 57"/>
              <a:gd name="T23" fmla="*/ 86 h 162"/>
              <a:gd name="T24" fmla="*/ 9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5" y="25"/>
                  <a:pt x="41" y="19"/>
                  <a:pt x="41" y="12"/>
                </a:cubicBezTo>
                <a:cubicBezTo>
                  <a:pt x="41" y="6"/>
                  <a:pt x="35" y="0"/>
                  <a:pt x="29" y="0"/>
                </a:cubicBezTo>
                <a:cubicBezTo>
                  <a:pt x="22" y="0"/>
                  <a:pt x="16" y="6"/>
                  <a:pt x="16" y="12"/>
                </a:cubicBezTo>
                <a:cubicBezTo>
                  <a:pt x="16" y="19"/>
                  <a:pt x="22" y="25"/>
                  <a:pt x="29" y="25"/>
                </a:cubicBezTo>
                <a:close/>
                <a:moveTo>
                  <a:pt x="57" y="41"/>
                </a:moveTo>
                <a:cubicBezTo>
                  <a:pt x="57" y="34"/>
                  <a:pt x="52" y="29"/>
                  <a:pt x="45" y="29"/>
                </a:cubicBezTo>
                <a:cubicBezTo>
                  <a:pt x="11" y="29"/>
                  <a:pt x="11" y="29"/>
                  <a:pt x="11" y="29"/>
                </a:cubicBezTo>
                <a:cubicBezTo>
                  <a:pt x="5" y="29"/>
                  <a:pt x="0" y="34"/>
                  <a:pt x="0" y="41"/>
                </a:cubicBezTo>
                <a:cubicBezTo>
                  <a:pt x="0" y="86"/>
                  <a:pt x="0" y="86"/>
                  <a:pt x="0" y="86"/>
                </a:cubicBezTo>
                <a:cubicBezTo>
                  <a:pt x="0" y="88"/>
                  <a:pt x="2" y="91"/>
                  <a:pt x="5" y="91"/>
                </a:cubicBezTo>
                <a:cubicBezTo>
                  <a:pt x="7" y="91"/>
                  <a:pt x="9" y="88"/>
                  <a:pt x="9" y="86"/>
                </a:cubicBezTo>
                <a:cubicBezTo>
                  <a:pt x="9" y="44"/>
                  <a:pt x="9" y="44"/>
                  <a:pt x="9"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3"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4" y="90"/>
                  <a:pt x="57" y="88"/>
                  <a:pt x="57" y="86"/>
                </a:cubicBezTo>
                <a:lnTo>
                  <a:pt x="57" y="41"/>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 name="Freeform 23"/>
          <p:cNvSpPr>
            <a:spLocks noEditPoints="1"/>
          </p:cNvSpPr>
          <p:nvPr/>
        </p:nvSpPr>
        <p:spPr bwMode="auto">
          <a:xfrm>
            <a:off x="66817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2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20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6 w 57"/>
              <a:gd name="T43" fmla="*/ 155 h 162"/>
              <a:gd name="T44" fmla="*/ 46 w 57"/>
              <a:gd name="T45" fmla="*/ 44 h 162"/>
              <a:gd name="T46" fmla="*/ 48 w 57"/>
              <a:gd name="T47" fmla="*/ 44 h 162"/>
              <a:gd name="T48" fmla="*/ 48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2" y="29"/>
                  <a:pt x="12" y="29"/>
                  <a:pt x="12" y="29"/>
                </a:cubicBezTo>
                <a:cubicBezTo>
                  <a:pt x="5" y="29"/>
                  <a:pt x="0" y="34"/>
                  <a:pt x="0" y="41"/>
                </a:cubicBezTo>
                <a:cubicBezTo>
                  <a:pt x="0" y="86"/>
                  <a:pt x="0" y="86"/>
                  <a:pt x="0" y="86"/>
                </a:cubicBezTo>
                <a:cubicBezTo>
                  <a:pt x="0" y="88"/>
                  <a:pt x="3"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6" y="162"/>
                  <a:pt x="20" y="162"/>
                </a:cubicBezTo>
                <a:cubicBezTo>
                  <a:pt x="24"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6" y="159"/>
                  <a:pt x="46" y="155"/>
                </a:cubicBezTo>
                <a:cubicBezTo>
                  <a:pt x="46" y="44"/>
                  <a:pt x="46" y="44"/>
                  <a:pt x="46" y="44"/>
                </a:cubicBezTo>
                <a:cubicBezTo>
                  <a:pt x="48" y="44"/>
                  <a:pt x="48" y="44"/>
                  <a:pt x="48" y="44"/>
                </a:cubicBezTo>
                <a:cubicBezTo>
                  <a:pt x="48" y="86"/>
                  <a:pt x="48" y="86"/>
                  <a:pt x="48" y="86"/>
                </a:cubicBezTo>
                <a:cubicBezTo>
                  <a:pt x="48" y="88"/>
                  <a:pt x="50" y="90"/>
                  <a:pt x="52"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2" name="Freeform 24"/>
          <p:cNvSpPr>
            <a:spLocks noEditPoints="1"/>
          </p:cNvSpPr>
          <p:nvPr/>
        </p:nvSpPr>
        <p:spPr bwMode="auto">
          <a:xfrm>
            <a:off x="69611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3" name="Freeform 25"/>
          <p:cNvSpPr>
            <a:spLocks noEditPoints="1"/>
          </p:cNvSpPr>
          <p:nvPr/>
        </p:nvSpPr>
        <p:spPr bwMode="auto">
          <a:xfrm>
            <a:off x="7242617" y="1949981"/>
            <a:ext cx="188384" cy="539751"/>
          </a:xfrm>
          <a:custGeom>
            <a:avLst/>
            <a:gdLst>
              <a:gd name="T0" fmla="*/ 29 w 57"/>
              <a:gd name="T1" fmla="*/ 25 h 162"/>
              <a:gd name="T2" fmla="*/ 41 w 57"/>
              <a:gd name="T3" fmla="*/ 12 h 162"/>
              <a:gd name="T4" fmla="*/ 29 w 57"/>
              <a:gd name="T5" fmla="*/ 0 h 162"/>
              <a:gd name="T6" fmla="*/ 16 w 57"/>
              <a:gd name="T7" fmla="*/ 12 h 162"/>
              <a:gd name="T8" fmla="*/ 29 w 57"/>
              <a:gd name="T9" fmla="*/ 25 h 162"/>
              <a:gd name="T10" fmla="*/ 57 w 57"/>
              <a:gd name="T11" fmla="*/ 41 h 162"/>
              <a:gd name="T12" fmla="*/ 45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5" y="25"/>
                  <a:pt x="41" y="19"/>
                  <a:pt x="41" y="12"/>
                </a:cubicBezTo>
                <a:cubicBezTo>
                  <a:pt x="41" y="6"/>
                  <a:pt x="35" y="0"/>
                  <a:pt x="29" y="0"/>
                </a:cubicBezTo>
                <a:cubicBezTo>
                  <a:pt x="22" y="0"/>
                  <a:pt x="16" y="6"/>
                  <a:pt x="16" y="12"/>
                </a:cubicBezTo>
                <a:cubicBezTo>
                  <a:pt x="16" y="19"/>
                  <a:pt x="22" y="25"/>
                  <a:pt x="29" y="25"/>
                </a:cubicBezTo>
                <a:close/>
                <a:moveTo>
                  <a:pt x="57" y="41"/>
                </a:moveTo>
                <a:cubicBezTo>
                  <a:pt x="57" y="34"/>
                  <a:pt x="52" y="29"/>
                  <a:pt x="45" y="29"/>
                </a:cubicBezTo>
                <a:cubicBezTo>
                  <a:pt x="11" y="29"/>
                  <a:pt x="11" y="29"/>
                  <a:pt x="11" y="29"/>
                </a:cubicBezTo>
                <a:cubicBezTo>
                  <a:pt x="5" y="29"/>
                  <a:pt x="0" y="34"/>
                  <a:pt x="0" y="41"/>
                </a:cubicBezTo>
                <a:cubicBezTo>
                  <a:pt x="0" y="86"/>
                  <a:pt x="0" y="86"/>
                  <a:pt x="0" y="86"/>
                </a:cubicBezTo>
                <a:cubicBezTo>
                  <a:pt x="0" y="88"/>
                  <a:pt x="2" y="91"/>
                  <a:pt x="5" y="91"/>
                </a:cubicBezTo>
                <a:cubicBezTo>
                  <a:pt x="7"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4" name="Freeform 26"/>
          <p:cNvSpPr>
            <a:spLocks noEditPoints="1"/>
          </p:cNvSpPr>
          <p:nvPr/>
        </p:nvSpPr>
        <p:spPr bwMode="auto">
          <a:xfrm>
            <a:off x="8322118" y="1949981"/>
            <a:ext cx="190500" cy="539751"/>
          </a:xfrm>
          <a:custGeom>
            <a:avLst/>
            <a:gdLst>
              <a:gd name="T0" fmla="*/ 29 w 57"/>
              <a:gd name="T1" fmla="*/ 25 h 162"/>
              <a:gd name="T2" fmla="*/ 41 w 57"/>
              <a:gd name="T3" fmla="*/ 12 h 162"/>
              <a:gd name="T4" fmla="*/ 29 w 57"/>
              <a:gd name="T5" fmla="*/ 0 h 162"/>
              <a:gd name="T6" fmla="*/ 16 w 57"/>
              <a:gd name="T7" fmla="*/ 12 h 162"/>
              <a:gd name="T8" fmla="*/ 29 w 57"/>
              <a:gd name="T9" fmla="*/ 25 h 162"/>
              <a:gd name="T10" fmla="*/ 57 w 57"/>
              <a:gd name="T11" fmla="*/ 41 h 162"/>
              <a:gd name="T12" fmla="*/ 45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5" y="25"/>
                  <a:pt x="41" y="19"/>
                  <a:pt x="41" y="12"/>
                </a:cubicBezTo>
                <a:cubicBezTo>
                  <a:pt x="41" y="6"/>
                  <a:pt x="35" y="0"/>
                  <a:pt x="29" y="0"/>
                </a:cubicBezTo>
                <a:cubicBezTo>
                  <a:pt x="22" y="0"/>
                  <a:pt x="16" y="6"/>
                  <a:pt x="16" y="12"/>
                </a:cubicBezTo>
                <a:cubicBezTo>
                  <a:pt x="16" y="19"/>
                  <a:pt x="22" y="25"/>
                  <a:pt x="29" y="25"/>
                </a:cubicBezTo>
                <a:close/>
                <a:moveTo>
                  <a:pt x="57" y="41"/>
                </a:moveTo>
                <a:cubicBezTo>
                  <a:pt x="57" y="34"/>
                  <a:pt x="52" y="29"/>
                  <a:pt x="45" y="29"/>
                </a:cubicBezTo>
                <a:cubicBezTo>
                  <a:pt x="11" y="29"/>
                  <a:pt x="11" y="29"/>
                  <a:pt x="11" y="29"/>
                </a:cubicBezTo>
                <a:cubicBezTo>
                  <a:pt x="5" y="29"/>
                  <a:pt x="0" y="34"/>
                  <a:pt x="0" y="41"/>
                </a:cubicBezTo>
                <a:cubicBezTo>
                  <a:pt x="0" y="86"/>
                  <a:pt x="0" y="86"/>
                  <a:pt x="0" y="86"/>
                </a:cubicBezTo>
                <a:cubicBezTo>
                  <a:pt x="0" y="88"/>
                  <a:pt x="2" y="91"/>
                  <a:pt x="5" y="91"/>
                </a:cubicBezTo>
                <a:cubicBezTo>
                  <a:pt x="7"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4" y="90"/>
                  <a:pt x="57" y="88"/>
                  <a:pt x="57" y="86"/>
                </a:cubicBezTo>
                <a:lnTo>
                  <a:pt x="57" y="41"/>
                </a:ln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5" name="Freeform 27"/>
          <p:cNvSpPr>
            <a:spLocks noEditPoints="1"/>
          </p:cNvSpPr>
          <p:nvPr/>
        </p:nvSpPr>
        <p:spPr bwMode="auto">
          <a:xfrm>
            <a:off x="8599401" y="1949981"/>
            <a:ext cx="190500" cy="539751"/>
          </a:xfrm>
          <a:custGeom>
            <a:avLst/>
            <a:gdLst>
              <a:gd name="T0" fmla="*/ 29 w 57"/>
              <a:gd name="T1" fmla="*/ 25 h 162"/>
              <a:gd name="T2" fmla="*/ 42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2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20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6 w 57"/>
              <a:gd name="T43" fmla="*/ 155 h 162"/>
              <a:gd name="T44" fmla="*/ 46 w 57"/>
              <a:gd name="T45" fmla="*/ 44 h 162"/>
              <a:gd name="T46" fmla="*/ 48 w 57"/>
              <a:gd name="T47" fmla="*/ 44 h 162"/>
              <a:gd name="T48" fmla="*/ 48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2" y="19"/>
                  <a:pt x="42" y="12"/>
                </a:cubicBezTo>
                <a:cubicBezTo>
                  <a:pt x="42" y="6"/>
                  <a:pt x="36" y="0"/>
                  <a:pt x="29" y="0"/>
                </a:cubicBezTo>
                <a:cubicBezTo>
                  <a:pt x="22" y="0"/>
                  <a:pt x="17" y="6"/>
                  <a:pt x="17" y="12"/>
                </a:cubicBezTo>
                <a:cubicBezTo>
                  <a:pt x="17" y="19"/>
                  <a:pt x="22" y="25"/>
                  <a:pt x="29" y="25"/>
                </a:cubicBezTo>
                <a:close/>
                <a:moveTo>
                  <a:pt x="57" y="41"/>
                </a:moveTo>
                <a:cubicBezTo>
                  <a:pt x="57" y="34"/>
                  <a:pt x="52" y="29"/>
                  <a:pt x="46" y="29"/>
                </a:cubicBezTo>
                <a:cubicBezTo>
                  <a:pt x="12" y="29"/>
                  <a:pt x="12" y="29"/>
                  <a:pt x="12" y="29"/>
                </a:cubicBezTo>
                <a:cubicBezTo>
                  <a:pt x="5" y="29"/>
                  <a:pt x="0" y="34"/>
                  <a:pt x="0" y="41"/>
                </a:cubicBezTo>
                <a:cubicBezTo>
                  <a:pt x="0" y="86"/>
                  <a:pt x="0" y="86"/>
                  <a:pt x="0" y="86"/>
                </a:cubicBezTo>
                <a:cubicBezTo>
                  <a:pt x="0" y="88"/>
                  <a:pt x="3"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6" y="162"/>
                  <a:pt x="20" y="162"/>
                </a:cubicBezTo>
                <a:cubicBezTo>
                  <a:pt x="24"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6" y="159"/>
                  <a:pt x="46" y="155"/>
                </a:cubicBezTo>
                <a:cubicBezTo>
                  <a:pt x="46" y="44"/>
                  <a:pt x="46" y="44"/>
                  <a:pt x="46" y="44"/>
                </a:cubicBezTo>
                <a:cubicBezTo>
                  <a:pt x="48" y="44"/>
                  <a:pt x="48" y="44"/>
                  <a:pt x="48" y="44"/>
                </a:cubicBezTo>
                <a:cubicBezTo>
                  <a:pt x="48" y="86"/>
                  <a:pt x="48" y="86"/>
                  <a:pt x="48" y="86"/>
                </a:cubicBezTo>
                <a:cubicBezTo>
                  <a:pt x="48" y="88"/>
                  <a:pt x="50" y="90"/>
                  <a:pt x="52" y="90"/>
                </a:cubicBezTo>
                <a:cubicBezTo>
                  <a:pt x="55" y="90"/>
                  <a:pt x="57" y="88"/>
                  <a:pt x="57" y="86"/>
                </a:cubicBezTo>
                <a:lnTo>
                  <a:pt x="57" y="41"/>
                </a:ln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6" name="Freeform 28"/>
          <p:cNvSpPr>
            <a:spLocks noEditPoints="1"/>
          </p:cNvSpPr>
          <p:nvPr/>
        </p:nvSpPr>
        <p:spPr bwMode="auto">
          <a:xfrm>
            <a:off x="88788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7" name="Freeform 29"/>
          <p:cNvSpPr>
            <a:spLocks noEditPoints="1"/>
          </p:cNvSpPr>
          <p:nvPr/>
        </p:nvSpPr>
        <p:spPr bwMode="auto">
          <a:xfrm>
            <a:off x="9160318" y="1949981"/>
            <a:ext cx="190500" cy="539751"/>
          </a:xfrm>
          <a:custGeom>
            <a:avLst/>
            <a:gdLst>
              <a:gd name="T0" fmla="*/ 29 w 57"/>
              <a:gd name="T1" fmla="*/ 25 h 162"/>
              <a:gd name="T2" fmla="*/ 41 w 57"/>
              <a:gd name="T3" fmla="*/ 12 h 162"/>
              <a:gd name="T4" fmla="*/ 29 w 57"/>
              <a:gd name="T5" fmla="*/ 0 h 162"/>
              <a:gd name="T6" fmla="*/ 16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5" y="25"/>
                  <a:pt x="41" y="19"/>
                  <a:pt x="41" y="12"/>
                </a:cubicBezTo>
                <a:cubicBezTo>
                  <a:pt x="41" y="6"/>
                  <a:pt x="35" y="0"/>
                  <a:pt x="29" y="0"/>
                </a:cubicBezTo>
                <a:cubicBezTo>
                  <a:pt x="22" y="0"/>
                  <a:pt x="16" y="6"/>
                  <a:pt x="16" y="12"/>
                </a:cubicBezTo>
                <a:cubicBezTo>
                  <a:pt x="16"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7"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8" name="Freeform 30"/>
          <p:cNvSpPr>
            <a:spLocks noEditPoints="1"/>
          </p:cNvSpPr>
          <p:nvPr/>
        </p:nvSpPr>
        <p:spPr bwMode="auto">
          <a:xfrm>
            <a:off x="9439717" y="1949981"/>
            <a:ext cx="188384" cy="539751"/>
          </a:xfrm>
          <a:custGeom>
            <a:avLst/>
            <a:gdLst>
              <a:gd name="T0" fmla="*/ 28 w 56"/>
              <a:gd name="T1" fmla="*/ 25 h 162"/>
              <a:gd name="T2" fmla="*/ 41 w 56"/>
              <a:gd name="T3" fmla="*/ 12 h 162"/>
              <a:gd name="T4" fmla="*/ 28 w 56"/>
              <a:gd name="T5" fmla="*/ 0 h 162"/>
              <a:gd name="T6" fmla="*/ 16 w 56"/>
              <a:gd name="T7" fmla="*/ 12 h 162"/>
              <a:gd name="T8" fmla="*/ 28 w 56"/>
              <a:gd name="T9" fmla="*/ 25 h 162"/>
              <a:gd name="T10" fmla="*/ 56 w 56"/>
              <a:gd name="T11" fmla="*/ 41 h 162"/>
              <a:gd name="T12" fmla="*/ 45 w 56"/>
              <a:gd name="T13" fmla="*/ 29 h 162"/>
              <a:gd name="T14" fmla="*/ 11 w 56"/>
              <a:gd name="T15" fmla="*/ 29 h 162"/>
              <a:gd name="T16" fmla="*/ 0 w 56"/>
              <a:gd name="T17" fmla="*/ 41 h 162"/>
              <a:gd name="T18" fmla="*/ 0 w 56"/>
              <a:gd name="T19" fmla="*/ 86 h 162"/>
              <a:gd name="T20" fmla="*/ 4 w 56"/>
              <a:gd name="T21" fmla="*/ 91 h 162"/>
              <a:gd name="T22" fmla="*/ 9 w 56"/>
              <a:gd name="T23" fmla="*/ 86 h 162"/>
              <a:gd name="T24" fmla="*/ 9 w 56"/>
              <a:gd name="T25" fmla="*/ 44 h 162"/>
              <a:gd name="T26" fmla="*/ 11 w 56"/>
              <a:gd name="T27" fmla="*/ 44 h 162"/>
              <a:gd name="T28" fmla="*/ 11 w 56"/>
              <a:gd name="T29" fmla="*/ 155 h 162"/>
              <a:gd name="T30" fmla="*/ 19 w 56"/>
              <a:gd name="T31" fmla="*/ 162 h 162"/>
              <a:gd name="T32" fmla="*/ 26 w 56"/>
              <a:gd name="T33" fmla="*/ 155 h 162"/>
              <a:gd name="T34" fmla="*/ 26 w 56"/>
              <a:gd name="T35" fmla="*/ 94 h 162"/>
              <a:gd name="T36" fmla="*/ 30 w 56"/>
              <a:gd name="T37" fmla="*/ 94 h 162"/>
              <a:gd name="T38" fmla="*/ 30 w 56"/>
              <a:gd name="T39" fmla="*/ 155 h 162"/>
              <a:gd name="T40" fmla="*/ 37 w 56"/>
              <a:gd name="T41" fmla="*/ 162 h 162"/>
              <a:gd name="T42" fmla="*/ 45 w 56"/>
              <a:gd name="T43" fmla="*/ 155 h 162"/>
              <a:gd name="T44" fmla="*/ 45 w 56"/>
              <a:gd name="T45" fmla="*/ 44 h 162"/>
              <a:gd name="T46" fmla="*/ 47 w 56"/>
              <a:gd name="T47" fmla="*/ 44 h 162"/>
              <a:gd name="T48" fmla="*/ 47 w 56"/>
              <a:gd name="T49" fmla="*/ 86 h 162"/>
              <a:gd name="T50" fmla="*/ 52 w 56"/>
              <a:gd name="T51" fmla="*/ 90 h 162"/>
              <a:gd name="T52" fmla="*/ 56 w 56"/>
              <a:gd name="T53" fmla="*/ 86 h 162"/>
              <a:gd name="T54" fmla="*/ 56 w 56"/>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162">
                <a:moveTo>
                  <a:pt x="28" y="25"/>
                </a:moveTo>
                <a:cubicBezTo>
                  <a:pt x="35" y="25"/>
                  <a:pt x="41" y="19"/>
                  <a:pt x="41" y="12"/>
                </a:cubicBezTo>
                <a:cubicBezTo>
                  <a:pt x="41" y="6"/>
                  <a:pt x="35" y="0"/>
                  <a:pt x="28" y="0"/>
                </a:cubicBezTo>
                <a:cubicBezTo>
                  <a:pt x="22" y="0"/>
                  <a:pt x="16" y="6"/>
                  <a:pt x="16" y="12"/>
                </a:cubicBezTo>
                <a:cubicBezTo>
                  <a:pt x="16" y="19"/>
                  <a:pt x="22" y="25"/>
                  <a:pt x="28" y="25"/>
                </a:cubicBezTo>
                <a:close/>
                <a:moveTo>
                  <a:pt x="56" y="41"/>
                </a:moveTo>
                <a:cubicBezTo>
                  <a:pt x="56" y="34"/>
                  <a:pt x="51" y="29"/>
                  <a:pt x="45" y="29"/>
                </a:cubicBezTo>
                <a:cubicBezTo>
                  <a:pt x="11" y="29"/>
                  <a:pt x="11" y="29"/>
                  <a:pt x="11" y="29"/>
                </a:cubicBezTo>
                <a:cubicBezTo>
                  <a:pt x="5" y="29"/>
                  <a:pt x="0" y="34"/>
                  <a:pt x="0" y="41"/>
                </a:cubicBezTo>
                <a:cubicBezTo>
                  <a:pt x="0" y="86"/>
                  <a:pt x="0" y="86"/>
                  <a:pt x="0" y="86"/>
                </a:cubicBezTo>
                <a:cubicBezTo>
                  <a:pt x="0" y="88"/>
                  <a:pt x="2" y="91"/>
                  <a:pt x="4" y="91"/>
                </a:cubicBezTo>
                <a:cubicBezTo>
                  <a:pt x="7" y="91"/>
                  <a:pt x="9" y="88"/>
                  <a:pt x="9" y="86"/>
                </a:cubicBezTo>
                <a:cubicBezTo>
                  <a:pt x="9" y="44"/>
                  <a:pt x="9" y="44"/>
                  <a:pt x="9" y="44"/>
                </a:cubicBezTo>
                <a:cubicBezTo>
                  <a:pt x="11" y="44"/>
                  <a:pt x="11" y="44"/>
                  <a:pt x="11" y="44"/>
                </a:cubicBezTo>
                <a:cubicBezTo>
                  <a:pt x="11" y="155"/>
                  <a:pt x="11" y="155"/>
                  <a:pt x="11" y="155"/>
                </a:cubicBezTo>
                <a:cubicBezTo>
                  <a:pt x="11"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3" y="162"/>
                  <a:pt x="37" y="162"/>
                </a:cubicBezTo>
                <a:cubicBezTo>
                  <a:pt x="41"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4" y="90"/>
                  <a:pt x="56" y="88"/>
                  <a:pt x="56" y="86"/>
                </a:cubicBezTo>
                <a:lnTo>
                  <a:pt x="56"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9" name="Freeform 31"/>
          <p:cNvSpPr>
            <a:spLocks noEditPoints="1"/>
          </p:cNvSpPr>
          <p:nvPr/>
        </p:nvSpPr>
        <p:spPr bwMode="auto">
          <a:xfrm>
            <a:off x="97170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50" y="90"/>
                  <a:pt x="52"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0" name="Freeform 32"/>
          <p:cNvSpPr>
            <a:spLocks noEditPoints="1"/>
          </p:cNvSpPr>
          <p:nvPr/>
        </p:nvSpPr>
        <p:spPr bwMode="auto">
          <a:xfrm>
            <a:off x="99964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1" name="Freeform 33"/>
          <p:cNvSpPr>
            <a:spLocks noEditPoints="1"/>
          </p:cNvSpPr>
          <p:nvPr/>
        </p:nvSpPr>
        <p:spPr bwMode="auto">
          <a:xfrm>
            <a:off x="10277918" y="1949981"/>
            <a:ext cx="190500" cy="539751"/>
          </a:xfrm>
          <a:custGeom>
            <a:avLst/>
            <a:gdLst>
              <a:gd name="T0" fmla="*/ 28 w 57"/>
              <a:gd name="T1" fmla="*/ 25 h 162"/>
              <a:gd name="T2" fmla="*/ 41 w 57"/>
              <a:gd name="T3" fmla="*/ 12 h 162"/>
              <a:gd name="T4" fmla="*/ 28 w 57"/>
              <a:gd name="T5" fmla="*/ 0 h 162"/>
              <a:gd name="T6" fmla="*/ 16 w 57"/>
              <a:gd name="T7" fmla="*/ 12 h 162"/>
              <a:gd name="T8" fmla="*/ 28 w 57"/>
              <a:gd name="T9" fmla="*/ 25 h 162"/>
              <a:gd name="T10" fmla="*/ 57 w 57"/>
              <a:gd name="T11" fmla="*/ 41 h 162"/>
              <a:gd name="T12" fmla="*/ 45 w 57"/>
              <a:gd name="T13" fmla="*/ 29 h 162"/>
              <a:gd name="T14" fmla="*/ 11 w 57"/>
              <a:gd name="T15" fmla="*/ 29 h 162"/>
              <a:gd name="T16" fmla="*/ 0 w 57"/>
              <a:gd name="T17" fmla="*/ 41 h 162"/>
              <a:gd name="T18" fmla="*/ 0 w 57"/>
              <a:gd name="T19" fmla="*/ 86 h 162"/>
              <a:gd name="T20" fmla="*/ 5 w 57"/>
              <a:gd name="T21" fmla="*/ 91 h 162"/>
              <a:gd name="T22" fmla="*/ 9 w 57"/>
              <a:gd name="T23" fmla="*/ 86 h 162"/>
              <a:gd name="T24" fmla="*/ 9 w 57"/>
              <a:gd name="T25" fmla="*/ 44 h 162"/>
              <a:gd name="T26" fmla="*/ 12 w 57"/>
              <a:gd name="T27" fmla="*/ 44 h 162"/>
              <a:gd name="T28" fmla="*/ 12 w 57"/>
              <a:gd name="T29" fmla="*/ 155 h 162"/>
              <a:gd name="T30" fmla="*/ 19 w 57"/>
              <a:gd name="T31" fmla="*/ 162 h 162"/>
              <a:gd name="T32" fmla="*/ 26 w 57"/>
              <a:gd name="T33" fmla="*/ 155 h 162"/>
              <a:gd name="T34" fmla="*/ 26 w 57"/>
              <a:gd name="T35" fmla="*/ 94 h 162"/>
              <a:gd name="T36" fmla="*/ 30 w 57"/>
              <a:gd name="T37" fmla="*/ 94 h 162"/>
              <a:gd name="T38" fmla="*/ 30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8" y="25"/>
                </a:moveTo>
                <a:cubicBezTo>
                  <a:pt x="35" y="25"/>
                  <a:pt x="41" y="19"/>
                  <a:pt x="41" y="12"/>
                </a:cubicBezTo>
                <a:cubicBezTo>
                  <a:pt x="41" y="6"/>
                  <a:pt x="35" y="0"/>
                  <a:pt x="28" y="0"/>
                </a:cubicBezTo>
                <a:cubicBezTo>
                  <a:pt x="22" y="0"/>
                  <a:pt x="16" y="6"/>
                  <a:pt x="16" y="12"/>
                </a:cubicBezTo>
                <a:cubicBezTo>
                  <a:pt x="16" y="19"/>
                  <a:pt x="22" y="25"/>
                  <a:pt x="28" y="25"/>
                </a:cubicBezTo>
                <a:close/>
                <a:moveTo>
                  <a:pt x="57" y="41"/>
                </a:moveTo>
                <a:cubicBezTo>
                  <a:pt x="57" y="34"/>
                  <a:pt x="52" y="29"/>
                  <a:pt x="45" y="29"/>
                </a:cubicBezTo>
                <a:cubicBezTo>
                  <a:pt x="11" y="29"/>
                  <a:pt x="11" y="29"/>
                  <a:pt x="11" y="29"/>
                </a:cubicBezTo>
                <a:cubicBezTo>
                  <a:pt x="5" y="29"/>
                  <a:pt x="0" y="34"/>
                  <a:pt x="0" y="41"/>
                </a:cubicBezTo>
                <a:cubicBezTo>
                  <a:pt x="0" y="86"/>
                  <a:pt x="0" y="86"/>
                  <a:pt x="0" y="86"/>
                </a:cubicBezTo>
                <a:cubicBezTo>
                  <a:pt x="0" y="88"/>
                  <a:pt x="2" y="91"/>
                  <a:pt x="5" y="91"/>
                </a:cubicBezTo>
                <a:cubicBezTo>
                  <a:pt x="7" y="91"/>
                  <a:pt x="9" y="88"/>
                  <a:pt x="9" y="86"/>
                </a:cubicBezTo>
                <a:cubicBezTo>
                  <a:pt x="9" y="44"/>
                  <a:pt x="9" y="44"/>
                  <a:pt x="9" y="44"/>
                </a:cubicBezTo>
                <a:cubicBezTo>
                  <a:pt x="12" y="44"/>
                  <a:pt x="12" y="44"/>
                  <a:pt x="12" y="44"/>
                </a:cubicBezTo>
                <a:cubicBezTo>
                  <a:pt x="12" y="155"/>
                  <a:pt x="12" y="155"/>
                  <a:pt x="12" y="155"/>
                </a:cubicBezTo>
                <a:cubicBezTo>
                  <a:pt x="12" y="159"/>
                  <a:pt x="15" y="162"/>
                  <a:pt x="19" y="162"/>
                </a:cubicBezTo>
                <a:cubicBezTo>
                  <a:pt x="23" y="162"/>
                  <a:pt x="26" y="159"/>
                  <a:pt x="26" y="155"/>
                </a:cubicBezTo>
                <a:cubicBezTo>
                  <a:pt x="26" y="94"/>
                  <a:pt x="26" y="94"/>
                  <a:pt x="26" y="94"/>
                </a:cubicBezTo>
                <a:cubicBezTo>
                  <a:pt x="30" y="94"/>
                  <a:pt x="30" y="94"/>
                  <a:pt x="30" y="94"/>
                </a:cubicBezTo>
                <a:cubicBezTo>
                  <a:pt x="30" y="155"/>
                  <a:pt x="30" y="155"/>
                  <a:pt x="30" y="155"/>
                </a:cubicBezTo>
                <a:cubicBezTo>
                  <a:pt x="30" y="159"/>
                  <a:pt x="33"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4"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4816" name="Freeform 34"/>
          <p:cNvSpPr>
            <a:spLocks noEditPoints="1"/>
          </p:cNvSpPr>
          <p:nvPr/>
        </p:nvSpPr>
        <p:spPr bwMode="auto">
          <a:xfrm>
            <a:off x="105552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2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20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6 w 57"/>
              <a:gd name="T43" fmla="*/ 155 h 162"/>
              <a:gd name="T44" fmla="*/ 46 w 57"/>
              <a:gd name="T45" fmla="*/ 44 h 162"/>
              <a:gd name="T46" fmla="*/ 48 w 57"/>
              <a:gd name="T47" fmla="*/ 44 h 162"/>
              <a:gd name="T48" fmla="*/ 48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2" y="29"/>
                  <a:pt x="12" y="29"/>
                  <a:pt x="12" y="29"/>
                </a:cubicBezTo>
                <a:cubicBezTo>
                  <a:pt x="5" y="29"/>
                  <a:pt x="0" y="34"/>
                  <a:pt x="0" y="41"/>
                </a:cubicBezTo>
                <a:cubicBezTo>
                  <a:pt x="0" y="86"/>
                  <a:pt x="0" y="86"/>
                  <a:pt x="0" y="86"/>
                </a:cubicBezTo>
                <a:cubicBezTo>
                  <a:pt x="0" y="88"/>
                  <a:pt x="3"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6" y="162"/>
                  <a:pt x="20" y="162"/>
                </a:cubicBezTo>
                <a:cubicBezTo>
                  <a:pt x="24"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6" y="159"/>
                  <a:pt x="46" y="155"/>
                </a:cubicBezTo>
                <a:cubicBezTo>
                  <a:pt x="46" y="44"/>
                  <a:pt x="46" y="44"/>
                  <a:pt x="46" y="44"/>
                </a:cubicBezTo>
                <a:cubicBezTo>
                  <a:pt x="48" y="44"/>
                  <a:pt x="48" y="44"/>
                  <a:pt x="48" y="44"/>
                </a:cubicBezTo>
                <a:cubicBezTo>
                  <a:pt x="48" y="86"/>
                  <a:pt x="48" y="86"/>
                  <a:pt x="48" y="86"/>
                </a:cubicBezTo>
                <a:cubicBezTo>
                  <a:pt x="48" y="88"/>
                  <a:pt x="50" y="90"/>
                  <a:pt x="52"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4817" name="Freeform 35"/>
          <p:cNvSpPr>
            <a:spLocks noEditPoints="1"/>
          </p:cNvSpPr>
          <p:nvPr/>
        </p:nvSpPr>
        <p:spPr bwMode="auto">
          <a:xfrm>
            <a:off x="10834601" y="1949981"/>
            <a:ext cx="190500" cy="539751"/>
          </a:xfrm>
          <a:custGeom>
            <a:avLst/>
            <a:gdLst>
              <a:gd name="T0" fmla="*/ 29 w 57"/>
              <a:gd name="T1" fmla="*/ 25 h 162"/>
              <a:gd name="T2" fmla="*/ 41 w 57"/>
              <a:gd name="T3" fmla="*/ 12 h 162"/>
              <a:gd name="T4" fmla="*/ 29 w 57"/>
              <a:gd name="T5" fmla="*/ 0 h 162"/>
              <a:gd name="T6" fmla="*/ 17 w 57"/>
              <a:gd name="T7" fmla="*/ 12 h 162"/>
              <a:gd name="T8" fmla="*/ 29 w 57"/>
              <a:gd name="T9" fmla="*/ 25 h 162"/>
              <a:gd name="T10" fmla="*/ 57 w 57"/>
              <a:gd name="T11" fmla="*/ 41 h 162"/>
              <a:gd name="T12" fmla="*/ 46 w 57"/>
              <a:gd name="T13" fmla="*/ 29 h 162"/>
              <a:gd name="T14" fmla="*/ 11 w 57"/>
              <a:gd name="T15" fmla="*/ 29 h 162"/>
              <a:gd name="T16" fmla="*/ 0 w 57"/>
              <a:gd name="T17" fmla="*/ 41 h 162"/>
              <a:gd name="T18" fmla="*/ 0 w 57"/>
              <a:gd name="T19" fmla="*/ 86 h 162"/>
              <a:gd name="T20" fmla="*/ 5 w 57"/>
              <a:gd name="T21" fmla="*/ 91 h 162"/>
              <a:gd name="T22" fmla="*/ 10 w 57"/>
              <a:gd name="T23" fmla="*/ 86 h 162"/>
              <a:gd name="T24" fmla="*/ 10 w 57"/>
              <a:gd name="T25" fmla="*/ 44 h 162"/>
              <a:gd name="T26" fmla="*/ 12 w 57"/>
              <a:gd name="T27" fmla="*/ 44 h 162"/>
              <a:gd name="T28" fmla="*/ 12 w 57"/>
              <a:gd name="T29" fmla="*/ 155 h 162"/>
              <a:gd name="T30" fmla="*/ 19 w 57"/>
              <a:gd name="T31" fmla="*/ 162 h 162"/>
              <a:gd name="T32" fmla="*/ 27 w 57"/>
              <a:gd name="T33" fmla="*/ 155 h 162"/>
              <a:gd name="T34" fmla="*/ 27 w 57"/>
              <a:gd name="T35" fmla="*/ 94 h 162"/>
              <a:gd name="T36" fmla="*/ 31 w 57"/>
              <a:gd name="T37" fmla="*/ 94 h 162"/>
              <a:gd name="T38" fmla="*/ 31 w 57"/>
              <a:gd name="T39" fmla="*/ 155 h 162"/>
              <a:gd name="T40" fmla="*/ 38 w 57"/>
              <a:gd name="T41" fmla="*/ 162 h 162"/>
              <a:gd name="T42" fmla="*/ 45 w 57"/>
              <a:gd name="T43" fmla="*/ 155 h 162"/>
              <a:gd name="T44" fmla="*/ 45 w 57"/>
              <a:gd name="T45" fmla="*/ 44 h 162"/>
              <a:gd name="T46" fmla="*/ 47 w 57"/>
              <a:gd name="T47" fmla="*/ 44 h 162"/>
              <a:gd name="T48" fmla="*/ 47 w 57"/>
              <a:gd name="T49" fmla="*/ 86 h 162"/>
              <a:gd name="T50" fmla="*/ 52 w 57"/>
              <a:gd name="T51" fmla="*/ 90 h 162"/>
              <a:gd name="T52" fmla="*/ 57 w 57"/>
              <a:gd name="T53" fmla="*/ 86 h 162"/>
              <a:gd name="T54" fmla="*/ 57 w 57"/>
              <a:gd name="T55" fmla="*/ 4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62">
                <a:moveTo>
                  <a:pt x="29" y="25"/>
                </a:moveTo>
                <a:cubicBezTo>
                  <a:pt x="36" y="25"/>
                  <a:pt x="41" y="19"/>
                  <a:pt x="41" y="12"/>
                </a:cubicBezTo>
                <a:cubicBezTo>
                  <a:pt x="41" y="6"/>
                  <a:pt x="36" y="0"/>
                  <a:pt x="29" y="0"/>
                </a:cubicBezTo>
                <a:cubicBezTo>
                  <a:pt x="22" y="0"/>
                  <a:pt x="17" y="6"/>
                  <a:pt x="17" y="12"/>
                </a:cubicBezTo>
                <a:cubicBezTo>
                  <a:pt x="17" y="19"/>
                  <a:pt x="22" y="25"/>
                  <a:pt x="29" y="25"/>
                </a:cubicBezTo>
                <a:close/>
                <a:moveTo>
                  <a:pt x="57" y="41"/>
                </a:moveTo>
                <a:cubicBezTo>
                  <a:pt x="57" y="34"/>
                  <a:pt x="52" y="29"/>
                  <a:pt x="46" y="29"/>
                </a:cubicBezTo>
                <a:cubicBezTo>
                  <a:pt x="11" y="29"/>
                  <a:pt x="11" y="29"/>
                  <a:pt x="11" y="29"/>
                </a:cubicBezTo>
                <a:cubicBezTo>
                  <a:pt x="5" y="29"/>
                  <a:pt x="0" y="34"/>
                  <a:pt x="0" y="41"/>
                </a:cubicBezTo>
                <a:cubicBezTo>
                  <a:pt x="0" y="86"/>
                  <a:pt x="0" y="86"/>
                  <a:pt x="0" y="86"/>
                </a:cubicBezTo>
                <a:cubicBezTo>
                  <a:pt x="0" y="88"/>
                  <a:pt x="2" y="91"/>
                  <a:pt x="5" y="91"/>
                </a:cubicBezTo>
                <a:cubicBezTo>
                  <a:pt x="8" y="91"/>
                  <a:pt x="10" y="88"/>
                  <a:pt x="10" y="86"/>
                </a:cubicBezTo>
                <a:cubicBezTo>
                  <a:pt x="10" y="44"/>
                  <a:pt x="10" y="44"/>
                  <a:pt x="10" y="44"/>
                </a:cubicBezTo>
                <a:cubicBezTo>
                  <a:pt x="12" y="44"/>
                  <a:pt x="12" y="44"/>
                  <a:pt x="12" y="44"/>
                </a:cubicBezTo>
                <a:cubicBezTo>
                  <a:pt x="12" y="155"/>
                  <a:pt x="12" y="155"/>
                  <a:pt x="12" y="155"/>
                </a:cubicBezTo>
                <a:cubicBezTo>
                  <a:pt x="12" y="159"/>
                  <a:pt x="15" y="162"/>
                  <a:pt x="19" y="162"/>
                </a:cubicBezTo>
                <a:cubicBezTo>
                  <a:pt x="23" y="162"/>
                  <a:pt x="27" y="159"/>
                  <a:pt x="27" y="155"/>
                </a:cubicBezTo>
                <a:cubicBezTo>
                  <a:pt x="27" y="94"/>
                  <a:pt x="27" y="94"/>
                  <a:pt x="27" y="94"/>
                </a:cubicBezTo>
                <a:cubicBezTo>
                  <a:pt x="31" y="94"/>
                  <a:pt x="31" y="94"/>
                  <a:pt x="31" y="94"/>
                </a:cubicBezTo>
                <a:cubicBezTo>
                  <a:pt x="31" y="155"/>
                  <a:pt x="31" y="155"/>
                  <a:pt x="31" y="155"/>
                </a:cubicBezTo>
                <a:cubicBezTo>
                  <a:pt x="31" y="159"/>
                  <a:pt x="34" y="162"/>
                  <a:pt x="38" y="162"/>
                </a:cubicBezTo>
                <a:cubicBezTo>
                  <a:pt x="42" y="162"/>
                  <a:pt x="45" y="159"/>
                  <a:pt x="45" y="155"/>
                </a:cubicBezTo>
                <a:cubicBezTo>
                  <a:pt x="45" y="44"/>
                  <a:pt x="45" y="44"/>
                  <a:pt x="45" y="44"/>
                </a:cubicBezTo>
                <a:cubicBezTo>
                  <a:pt x="47" y="44"/>
                  <a:pt x="47" y="44"/>
                  <a:pt x="47" y="44"/>
                </a:cubicBezTo>
                <a:cubicBezTo>
                  <a:pt x="47" y="86"/>
                  <a:pt x="47" y="86"/>
                  <a:pt x="47" y="86"/>
                </a:cubicBezTo>
                <a:cubicBezTo>
                  <a:pt x="47" y="88"/>
                  <a:pt x="49" y="90"/>
                  <a:pt x="52" y="90"/>
                </a:cubicBezTo>
                <a:cubicBezTo>
                  <a:pt x="55" y="90"/>
                  <a:pt x="57" y="88"/>
                  <a:pt x="57" y="86"/>
                </a:cubicBezTo>
                <a:lnTo>
                  <a:pt x="57" y="41"/>
                </a:ln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4819" name="Freeform 36"/>
          <p:cNvSpPr>
            <a:spLocks noEditPoints="1"/>
          </p:cNvSpPr>
          <p:nvPr/>
        </p:nvSpPr>
        <p:spPr bwMode="auto">
          <a:xfrm>
            <a:off x="4048567" y="1983848"/>
            <a:ext cx="476251" cy="472017"/>
          </a:xfrm>
          <a:custGeom>
            <a:avLst/>
            <a:gdLst>
              <a:gd name="T0" fmla="*/ 71 w 143"/>
              <a:gd name="T1" fmla="*/ 142 h 142"/>
              <a:gd name="T2" fmla="*/ 143 w 143"/>
              <a:gd name="T3" fmla="*/ 71 h 142"/>
              <a:gd name="T4" fmla="*/ 71 w 143"/>
              <a:gd name="T5" fmla="*/ 0 h 142"/>
              <a:gd name="T6" fmla="*/ 0 w 143"/>
              <a:gd name="T7" fmla="*/ 71 h 142"/>
              <a:gd name="T8" fmla="*/ 71 w 143"/>
              <a:gd name="T9" fmla="*/ 142 h 142"/>
              <a:gd name="T10" fmla="*/ 32 w 143"/>
              <a:gd name="T11" fmla="*/ 61 h 142"/>
              <a:gd name="T12" fmla="*/ 82 w 143"/>
              <a:gd name="T13" fmla="*/ 61 h 142"/>
              <a:gd name="T14" fmla="*/ 59 w 143"/>
              <a:gd name="T15" fmla="*/ 38 h 142"/>
              <a:gd name="T16" fmla="*/ 56 w 143"/>
              <a:gd name="T17" fmla="*/ 30 h 142"/>
              <a:gd name="T18" fmla="*/ 59 w 143"/>
              <a:gd name="T19" fmla="*/ 23 h 142"/>
              <a:gd name="T20" fmla="*/ 73 w 143"/>
              <a:gd name="T21" fmla="*/ 23 h 142"/>
              <a:gd name="T22" fmla="*/ 121 w 143"/>
              <a:gd name="T23" fmla="*/ 71 h 142"/>
              <a:gd name="T24" fmla="*/ 73 w 143"/>
              <a:gd name="T25" fmla="*/ 119 h 142"/>
              <a:gd name="T26" fmla="*/ 59 w 143"/>
              <a:gd name="T27" fmla="*/ 119 h 142"/>
              <a:gd name="T28" fmla="*/ 59 w 143"/>
              <a:gd name="T29" fmla="*/ 105 h 142"/>
              <a:gd name="T30" fmla="*/ 82 w 143"/>
              <a:gd name="T31" fmla="*/ 81 h 142"/>
              <a:gd name="T32" fmla="*/ 32 w 143"/>
              <a:gd name="T33" fmla="*/ 81 h 142"/>
              <a:gd name="T34" fmla="*/ 22 w 143"/>
              <a:gd name="T35" fmla="*/ 71 h 142"/>
              <a:gd name="T36" fmla="*/ 32 w 143"/>
              <a:gd name="T37" fmla="*/ 6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142">
                <a:moveTo>
                  <a:pt x="71" y="142"/>
                </a:moveTo>
                <a:cubicBezTo>
                  <a:pt x="111" y="142"/>
                  <a:pt x="143" y="111"/>
                  <a:pt x="143" y="71"/>
                </a:cubicBezTo>
                <a:cubicBezTo>
                  <a:pt x="143" y="32"/>
                  <a:pt x="111" y="0"/>
                  <a:pt x="71" y="0"/>
                </a:cubicBezTo>
                <a:cubicBezTo>
                  <a:pt x="32" y="0"/>
                  <a:pt x="0" y="32"/>
                  <a:pt x="0" y="71"/>
                </a:cubicBezTo>
                <a:cubicBezTo>
                  <a:pt x="0" y="111"/>
                  <a:pt x="32" y="142"/>
                  <a:pt x="71" y="142"/>
                </a:cubicBezTo>
                <a:close/>
                <a:moveTo>
                  <a:pt x="32" y="61"/>
                </a:moveTo>
                <a:cubicBezTo>
                  <a:pt x="82" y="61"/>
                  <a:pt x="82" y="61"/>
                  <a:pt x="82" y="61"/>
                </a:cubicBezTo>
                <a:cubicBezTo>
                  <a:pt x="59" y="38"/>
                  <a:pt x="59" y="38"/>
                  <a:pt x="59" y="38"/>
                </a:cubicBezTo>
                <a:cubicBezTo>
                  <a:pt x="57" y="36"/>
                  <a:pt x="56" y="33"/>
                  <a:pt x="56" y="30"/>
                </a:cubicBezTo>
                <a:cubicBezTo>
                  <a:pt x="56" y="28"/>
                  <a:pt x="57" y="25"/>
                  <a:pt x="59" y="23"/>
                </a:cubicBezTo>
                <a:cubicBezTo>
                  <a:pt x="63" y="19"/>
                  <a:pt x="69" y="19"/>
                  <a:pt x="73" y="23"/>
                </a:cubicBezTo>
                <a:cubicBezTo>
                  <a:pt x="121" y="71"/>
                  <a:pt x="121" y="71"/>
                  <a:pt x="121" y="71"/>
                </a:cubicBezTo>
                <a:cubicBezTo>
                  <a:pt x="73" y="119"/>
                  <a:pt x="73" y="119"/>
                  <a:pt x="73" y="119"/>
                </a:cubicBezTo>
                <a:cubicBezTo>
                  <a:pt x="69" y="123"/>
                  <a:pt x="63" y="123"/>
                  <a:pt x="59" y="119"/>
                </a:cubicBezTo>
                <a:cubicBezTo>
                  <a:pt x="55" y="115"/>
                  <a:pt x="55" y="109"/>
                  <a:pt x="59" y="105"/>
                </a:cubicBezTo>
                <a:cubicBezTo>
                  <a:pt x="82" y="81"/>
                  <a:pt x="82" y="81"/>
                  <a:pt x="82" y="81"/>
                </a:cubicBezTo>
                <a:cubicBezTo>
                  <a:pt x="32" y="81"/>
                  <a:pt x="32" y="81"/>
                  <a:pt x="32" y="81"/>
                </a:cubicBezTo>
                <a:cubicBezTo>
                  <a:pt x="26" y="81"/>
                  <a:pt x="22" y="77"/>
                  <a:pt x="22" y="71"/>
                </a:cubicBezTo>
                <a:cubicBezTo>
                  <a:pt x="22" y="66"/>
                  <a:pt x="26" y="61"/>
                  <a:pt x="32" y="61"/>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20" name="Freeform 37"/>
          <p:cNvSpPr>
            <a:spLocks noEditPoints="1"/>
          </p:cNvSpPr>
          <p:nvPr/>
        </p:nvSpPr>
        <p:spPr bwMode="auto">
          <a:xfrm>
            <a:off x="7651134" y="1983848"/>
            <a:ext cx="478367" cy="472017"/>
          </a:xfrm>
          <a:custGeom>
            <a:avLst/>
            <a:gdLst>
              <a:gd name="T0" fmla="*/ 71 w 143"/>
              <a:gd name="T1" fmla="*/ 142 h 142"/>
              <a:gd name="T2" fmla="*/ 143 w 143"/>
              <a:gd name="T3" fmla="*/ 71 h 142"/>
              <a:gd name="T4" fmla="*/ 71 w 143"/>
              <a:gd name="T5" fmla="*/ 0 h 142"/>
              <a:gd name="T6" fmla="*/ 0 w 143"/>
              <a:gd name="T7" fmla="*/ 71 h 142"/>
              <a:gd name="T8" fmla="*/ 71 w 143"/>
              <a:gd name="T9" fmla="*/ 142 h 142"/>
              <a:gd name="T10" fmla="*/ 32 w 143"/>
              <a:gd name="T11" fmla="*/ 61 h 142"/>
              <a:gd name="T12" fmla="*/ 82 w 143"/>
              <a:gd name="T13" fmla="*/ 61 h 142"/>
              <a:gd name="T14" fmla="*/ 59 w 143"/>
              <a:gd name="T15" fmla="*/ 38 h 142"/>
              <a:gd name="T16" fmla="*/ 56 w 143"/>
              <a:gd name="T17" fmla="*/ 30 h 142"/>
              <a:gd name="T18" fmla="*/ 59 w 143"/>
              <a:gd name="T19" fmla="*/ 23 h 142"/>
              <a:gd name="T20" fmla="*/ 73 w 143"/>
              <a:gd name="T21" fmla="*/ 23 h 142"/>
              <a:gd name="T22" fmla="*/ 121 w 143"/>
              <a:gd name="T23" fmla="*/ 71 h 142"/>
              <a:gd name="T24" fmla="*/ 73 w 143"/>
              <a:gd name="T25" fmla="*/ 119 h 142"/>
              <a:gd name="T26" fmla="*/ 59 w 143"/>
              <a:gd name="T27" fmla="*/ 119 h 142"/>
              <a:gd name="T28" fmla="*/ 59 w 143"/>
              <a:gd name="T29" fmla="*/ 105 h 142"/>
              <a:gd name="T30" fmla="*/ 82 w 143"/>
              <a:gd name="T31" fmla="*/ 81 h 142"/>
              <a:gd name="T32" fmla="*/ 32 w 143"/>
              <a:gd name="T33" fmla="*/ 81 h 142"/>
              <a:gd name="T34" fmla="*/ 22 w 143"/>
              <a:gd name="T35" fmla="*/ 71 h 142"/>
              <a:gd name="T36" fmla="*/ 32 w 143"/>
              <a:gd name="T37" fmla="*/ 6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142">
                <a:moveTo>
                  <a:pt x="71" y="142"/>
                </a:moveTo>
                <a:cubicBezTo>
                  <a:pt x="111" y="142"/>
                  <a:pt x="143" y="111"/>
                  <a:pt x="143" y="71"/>
                </a:cubicBezTo>
                <a:cubicBezTo>
                  <a:pt x="143" y="32"/>
                  <a:pt x="111" y="0"/>
                  <a:pt x="71" y="0"/>
                </a:cubicBezTo>
                <a:cubicBezTo>
                  <a:pt x="32" y="0"/>
                  <a:pt x="0" y="32"/>
                  <a:pt x="0" y="71"/>
                </a:cubicBezTo>
                <a:cubicBezTo>
                  <a:pt x="0" y="111"/>
                  <a:pt x="32" y="142"/>
                  <a:pt x="71" y="142"/>
                </a:cubicBezTo>
                <a:close/>
                <a:moveTo>
                  <a:pt x="32" y="61"/>
                </a:moveTo>
                <a:cubicBezTo>
                  <a:pt x="82" y="61"/>
                  <a:pt x="82" y="61"/>
                  <a:pt x="82" y="61"/>
                </a:cubicBezTo>
                <a:cubicBezTo>
                  <a:pt x="59" y="38"/>
                  <a:pt x="59" y="38"/>
                  <a:pt x="59" y="38"/>
                </a:cubicBezTo>
                <a:cubicBezTo>
                  <a:pt x="57" y="36"/>
                  <a:pt x="56" y="33"/>
                  <a:pt x="56" y="30"/>
                </a:cubicBezTo>
                <a:cubicBezTo>
                  <a:pt x="56" y="28"/>
                  <a:pt x="57" y="25"/>
                  <a:pt x="59" y="23"/>
                </a:cubicBezTo>
                <a:cubicBezTo>
                  <a:pt x="63" y="19"/>
                  <a:pt x="69" y="19"/>
                  <a:pt x="73" y="23"/>
                </a:cubicBezTo>
                <a:cubicBezTo>
                  <a:pt x="121" y="71"/>
                  <a:pt x="121" y="71"/>
                  <a:pt x="121" y="71"/>
                </a:cubicBezTo>
                <a:cubicBezTo>
                  <a:pt x="73" y="119"/>
                  <a:pt x="73" y="119"/>
                  <a:pt x="73" y="119"/>
                </a:cubicBezTo>
                <a:cubicBezTo>
                  <a:pt x="69" y="123"/>
                  <a:pt x="63" y="123"/>
                  <a:pt x="59" y="119"/>
                </a:cubicBezTo>
                <a:cubicBezTo>
                  <a:pt x="55" y="115"/>
                  <a:pt x="55" y="109"/>
                  <a:pt x="59" y="105"/>
                </a:cubicBezTo>
                <a:cubicBezTo>
                  <a:pt x="82" y="81"/>
                  <a:pt x="82" y="81"/>
                  <a:pt x="82" y="81"/>
                </a:cubicBezTo>
                <a:cubicBezTo>
                  <a:pt x="32" y="81"/>
                  <a:pt x="32" y="81"/>
                  <a:pt x="32" y="81"/>
                </a:cubicBezTo>
                <a:cubicBezTo>
                  <a:pt x="26" y="81"/>
                  <a:pt x="22" y="77"/>
                  <a:pt x="22" y="71"/>
                </a:cubicBezTo>
                <a:cubicBezTo>
                  <a:pt x="22" y="66"/>
                  <a:pt x="26" y="61"/>
                  <a:pt x="32" y="61"/>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21" name="Freeform 38"/>
          <p:cNvSpPr>
            <a:spLocks noEditPoints="1"/>
          </p:cNvSpPr>
          <p:nvPr/>
        </p:nvSpPr>
        <p:spPr bwMode="auto">
          <a:xfrm>
            <a:off x="1131985" y="2825481"/>
            <a:ext cx="2885017" cy="1047751"/>
          </a:xfrm>
          <a:custGeom>
            <a:avLst/>
            <a:gdLst>
              <a:gd name="T0" fmla="*/ 78 w 865"/>
              <a:gd name="T1" fmla="*/ 314 h 314"/>
              <a:gd name="T2" fmla="*/ 787 w 865"/>
              <a:gd name="T3" fmla="*/ 314 h 314"/>
              <a:gd name="T4" fmla="*/ 865 w 865"/>
              <a:gd name="T5" fmla="*/ 236 h 314"/>
              <a:gd name="T6" fmla="*/ 865 w 865"/>
              <a:gd name="T7" fmla="*/ 77 h 314"/>
              <a:gd name="T8" fmla="*/ 787 w 865"/>
              <a:gd name="T9" fmla="*/ 0 h 314"/>
              <a:gd name="T10" fmla="*/ 78 w 865"/>
              <a:gd name="T11" fmla="*/ 0 h 314"/>
              <a:gd name="T12" fmla="*/ 0 w 865"/>
              <a:gd name="T13" fmla="*/ 77 h 314"/>
              <a:gd name="T14" fmla="*/ 0 w 865"/>
              <a:gd name="T15" fmla="*/ 236 h 314"/>
              <a:gd name="T16" fmla="*/ 78 w 865"/>
              <a:gd name="T17" fmla="*/ 314 h 314"/>
              <a:gd name="T18" fmla="*/ 674 w 865"/>
              <a:gd name="T19" fmla="*/ 139 h 314"/>
              <a:gd name="T20" fmla="*/ 773 w 865"/>
              <a:gd name="T21" fmla="*/ 139 h 314"/>
              <a:gd name="T22" fmla="*/ 752 w 865"/>
              <a:gd name="T23" fmla="*/ 118 h 314"/>
              <a:gd name="T24" fmla="*/ 747 w 865"/>
              <a:gd name="T25" fmla="*/ 105 h 314"/>
              <a:gd name="T26" fmla="*/ 752 w 865"/>
              <a:gd name="T27" fmla="*/ 93 h 314"/>
              <a:gd name="T28" fmla="*/ 765 w 865"/>
              <a:gd name="T29" fmla="*/ 88 h 314"/>
              <a:gd name="T30" fmla="*/ 777 w 865"/>
              <a:gd name="T31" fmla="*/ 93 h 314"/>
              <a:gd name="T32" fmla="*/ 841 w 865"/>
              <a:gd name="T33" fmla="*/ 157 h 314"/>
              <a:gd name="T34" fmla="*/ 777 w 865"/>
              <a:gd name="T35" fmla="*/ 220 h 314"/>
              <a:gd name="T36" fmla="*/ 752 w 865"/>
              <a:gd name="T37" fmla="*/ 220 h 314"/>
              <a:gd name="T38" fmla="*/ 747 w 865"/>
              <a:gd name="T39" fmla="*/ 208 h 314"/>
              <a:gd name="T40" fmla="*/ 752 w 865"/>
              <a:gd name="T41" fmla="*/ 195 h 314"/>
              <a:gd name="T42" fmla="*/ 772 w 865"/>
              <a:gd name="T43" fmla="*/ 175 h 314"/>
              <a:gd name="T44" fmla="*/ 674 w 865"/>
              <a:gd name="T45" fmla="*/ 175 h 314"/>
              <a:gd name="T46" fmla="*/ 656 w 865"/>
              <a:gd name="T47" fmla="*/ 157 h 314"/>
              <a:gd name="T48" fmla="*/ 674 w 865"/>
              <a:gd name="T49" fmla="*/ 13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5" h="314">
                <a:moveTo>
                  <a:pt x="78" y="314"/>
                </a:moveTo>
                <a:cubicBezTo>
                  <a:pt x="787" y="314"/>
                  <a:pt x="787" y="314"/>
                  <a:pt x="787" y="314"/>
                </a:cubicBezTo>
                <a:cubicBezTo>
                  <a:pt x="830" y="314"/>
                  <a:pt x="865" y="279"/>
                  <a:pt x="865" y="236"/>
                </a:cubicBezTo>
                <a:cubicBezTo>
                  <a:pt x="865" y="77"/>
                  <a:pt x="865" y="77"/>
                  <a:pt x="865" y="77"/>
                </a:cubicBezTo>
                <a:cubicBezTo>
                  <a:pt x="865" y="35"/>
                  <a:pt x="830" y="0"/>
                  <a:pt x="787" y="0"/>
                </a:cubicBezTo>
                <a:cubicBezTo>
                  <a:pt x="78" y="0"/>
                  <a:pt x="78" y="0"/>
                  <a:pt x="78" y="0"/>
                </a:cubicBezTo>
                <a:cubicBezTo>
                  <a:pt x="35" y="0"/>
                  <a:pt x="0" y="35"/>
                  <a:pt x="0" y="77"/>
                </a:cubicBezTo>
                <a:cubicBezTo>
                  <a:pt x="0" y="236"/>
                  <a:pt x="0" y="236"/>
                  <a:pt x="0" y="236"/>
                </a:cubicBezTo>
                <a:cubicBezTo>
                  <a:pt x="0" y="279"/>
                  <a:pt x="35" y="314"/>
                  <a:pt x="78" y="314"/>
                </a:cubicBezTo>
                <a:close/>
                <a:moveTo>
                  <a:pt x="674" y="139"/>
                </a:moveTo>
                <a:cubicBezTo>
                  <a:pt x="773" y="139"/>
                  <a:pt x="773" y="139"/>
                  <a:pt x="773" y="139"/>
                </a:cubicBezTo>
                <a:cubicBezTo>
                  <a:pt x="752" y="118"/>
                  <a:pt x="752" y="118"/>
                  <a:pt x="752" y="118"/>
                </a:cubicBezTo>
                <a:cubicBezTo>
                  <a:pt x="749" y="115"/>
                  <a:pt x="747" y="110"/>
                  <a:pt x="747" y="105"/>
                </a:cubicBezTo>
                <a:cubicBezTo>
                  <a:pt x="747" y="101"/>
                  <a:pt x="749" y="96"/>
                  <a:pt x="752" y="93"/>
                </a:cubicBezTo>
                <a:cubicBezTo>
                  <a:pt x="755" y="89"/>
                  <a:pt x="760" y="88"/>
                  <a:pt x="765" y="88"/>
                </a:cubicBezTo>
                <a:cubicBezTo>
                  <a:pt x="769" y="88"/>
                  <a:pt x="774" y="89"/>
                  <a:pt x="777" y="93"/>
                </a:cubicBezTo>
                <a:cubicBezTo>
                  <a:pt x="841" y="157"/>
                  <a:pt x="841" y="157"/>
                  <a:pt x="841" y="157"/>
                </a:cubicBezTo>
                <a:cubicBezTo>
                  <a:pt x="777" y="220"/>
                  <a:pt x="777" y="220"/>
                  <a:pt x="777" y="220"/>
                </a:cubicBezTo>
                <a:cubicBezTo>
                  <a:pt x="770" y="227"/>
                  <a:pt x="759" y="227"/>
                  <a:pt x="752" y="220"/>
                </a:cubicBezTo>
                <a:cubicBezTo>
                  <a:pt x="749" y="217"/>
                  <a:pt x="747" y="213"/>
                  <a:pt x="747" y="208"/>
                </a:cubicBezTo>
                <a:cubicBezTo>
                  <a:pt x="747" y="203"/>
                  <a:pt x="749" y="199"/>
                  <a:pt x="752" y="195"/>
                </a:cubicBezTo>
                <a:cubicBezTo>
                  <a:pt x="772" y="175"/>
                  <a:pt x="772" y="175"/>
                  <a:pt x="772" y="175"/>
                </a:cubicBezTo>
                <a:cubicBezTo>
                  <a:pt x="674" y="175"/>
                  <a:pt x="674" y="175"/>
                  <a:pt x="674" y="175"/>
                </a:cubicBezTo>
                <a:cubicBezTo>
                  <a:pt x="664" y="175"/>
                  <a:pt x="656" y="167"/>
                  <a:pt x="656" y="157"/>
                </a:cubicBezTo>
                <a:cubicBezTo>
                  <a:pt x="656" y="147"/>
                  <a:pt x="664" y="139"/>
                  <a:pt x="674" y="139"/>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4822" name="Freeform 39"/>
          <p:cNvSpPr/>
          <p:nvPr/>
        </p:nvSpPr>
        <p:spPr bwMode="auto">
          <a:xfrm>
            <a:off x="1131985" y="2831831"/>
            <a:ext cx="673100" cy="1041400"/>
          </a:xfrm>
          <a:custGeom>
            <a:avLst/>
            <a:gdLst>
              <a:gd name="T0" fmla="*/ 158 w 202"/>
              <a:gd name="T1" fmla="*/ 110 h 312"/>
              <a:gd name="T2" fmla="*/ 0 w 202"/>
              <a:gd name="T3" fmla="*/ 110 h 312"/>
              <a:gd name="T4" fmla="*/ 0 w 202"/>
              <a:gd name="T5" fmla="*/ 234 h 312"/>
              <a:gd name="T6" fmla="*/ 78 w 202"/>
              <a:gd name="T7" fmla="*/ 312 h 312"/>
              <a:gd name="T8" fmla="*/ 202 w 202"/>
              <a:gd name="T9" fmla="*/ 312 h 312"/>
              <a:gd name="T10" fmla="*/ 158 w 202"/>
              <a:gd name="T11" fmla="*/ 237 h 312"/>
              <a:gd name="T12" fmla="*/ 158 w 202"/>
              <a:gd name="T13" fmla="*/ 110 h 312"/>
            </a:gdLst>
            <a:ahLst/>
            <a:cxnLst>
              <a:cxn ang="0">
                <a:pos x="T0" y="T1"/>
              </a:cxn>
              <a:cxn ang="0">
                <a:pos x="T2" y="T3"/>
              </a:cxn>
              <a:cxn ang="0">
                <a:pos x="T4" y="T5"/>
              </a:cxn>
              <a:cxn ang="0">
                <a:pos x="T6" y="T7"/>
              </a:cxn>
              <a:cxn ang="0">
                <a:pos x="T8" y="T9"/>
              </a:cxn>
              <a:cxn ang="0">
                <a:pos x="T10" y="T11"/>
              </a:cxn>
              <a:cxn ang="0">
                <a:pos x="T12" y="T13"/>
              </a:cxn>
            </a:cxnLst>
            <a:rect l="0" t="0" r="r" b="b"/>
            <a:pathLst>
              <a:path w="202" h="312">
                <a:moveTo>
                  <a:pt x="158" y="110"/>
                </a:moveTo>
                <a:cubicBezTo>
                  <a:pt x="158" y="0"/>
                  <a:pt x="0" y="6"/>
                  <a:pt x="0" y="110"/>
                </a:cubicBezTo>
                <a:cubicBezTo>
                  <a:pt x="0" y="147"/>
                  <a:pt x="0" y="234"/>
                  <a:pt x="0" y="234"/>
                </a:cubicBezTo>
                <a:cubicBezTo>
                  <a:pt x="0" y="277"/>
                  <a:pt x="35" y="312"/>
                  <a:pt x="78" y="312"/>
                </a:cubicBezTo>
                <a:cubicBezTo>
                  <a:pt x="202" y="312"/>
                  <a:pt x="202" y="312"/>
                  <a:pt x="202" y="312"/>
                </a:cubicBezTo>
                <a:cubicBezTo>
                  <a:pt x="168" y="297"/>
                  <a:pt x="158" y="262"/>
                  <a:pt x="158" y="237"/>
                </a:cubicBezTo>
                <a:cubicBezTo>
                  <a:pt x="158" y="178"/>
                  <a:pt x="158" y="181"/>
                  <a:pt x="158" y="11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23" name="Freeform 40"/>
          <p:cNvSpPr>
            <a:spLocks noEditPoints="1"/>
          </p:cNvSpPr>
          <p:nvPr/>
        </p:nvSpPr>
        <p:spPr bwMode="auto">
          <a:xfrm>
            <a:off x="1231467" y="3172614"/>
            <a:ext cx="328084" cy="372533"/>
          </a:xfrm>
          <a:custGeom>
            <a:avLst/>
            <a:gdLst>
              <a:gd name="T0" fmla="*/ 120 w 155"/>
              <a:gd name="T1" fmla="*/ 176 h 176"/>
              <a:gd name="T2" fmla="*/ 109 w 155"/>
              <a:gd name="T3" fmla="*/ 145 h 176"/>
              <a:gd name="T4" fmla="*/ 46 w 155"/>
              <a:gd name="T5" fmla="*/ 145 h 176"/>
              <a:gd name="T6" fmla="*/ 35 w 155"/>
              <a:gd name="T7" fmla="*/ 176 h 176"/>
              <a:gd name="T8" fmla="*/ 0 w 155"/>
              <a:gd name="T9" fmla="*/ 176 h 176"/>
              <a:gd name="T10" fmla="*/ 63 w 155"/>
              <a:gd name="T11" fmla="*/ 0 h 176"/>
              <a:gd name="T12" fmla="*/ 90 w 155"/>
              <a:gd name="T13" fmla="*/ 0 h 176"/>
              <a:gd name="T14" fmla="*/ 155 w 155"/>
              <a:gd name="T15" fmla="*/ 176 h 176"/>
              <a:gd name="T16" fmla="*/ 120 w 155"/>
              <a:gd name="T17" fmla="*/ 176 h 176"/>
              <a:gd name="T18" fmla="*/ 77 w 155"/>
              <a:gd name="T19" fmla="*/ 52 h 176"/>
              <a:gd name="T20" fmla="*/ 55 w 155"/>
              <a:gd name="T21" fmla="*/ 116 h 176"/>
              <a:gd name="T22" fmla="*/ 100 w 155"/>
              <a:gd name="T23" fmla="*/ 116 h 176"/>
              <a:gd name="T24" fmla="*/ 77 w 155"/>
              <a:gd name="T25" fmla="*/ 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76">
                <a:moveTo>
                  <a:pt x="120" y="176"/>
                </a:moveTo>
                <a:lnTo>
                  <a:pt x="109" y="145"/>
                </a:lnTo>
                <a:lnTo>
                  <a:pt x="46" y="145"/>
                </a:lnTo>
                <a:lnTo>
                  <a:pt x="35" y="176"/>
                </a:lnTo>
                <a:lnTo>
                  <a:pt x="0" y="176"/>
                </a:lnTo>
                <a:lnTo>
                  <a:pt x="63" y="0"/>
                </a:lnTo>
                <a:lnTo>
                  <a:pt x="90" y="0"/>
                </a:lnTo>
                <a:lnTo>
                  <a:pt x="155" y="176"/>
                </a:lnTo>
                <a:lnTo>
                  <a:pt x="120" y="176"/>
                </a:lnTo>
                <a:close/>
                <a:moveTo>
                  <a:pt x="77" y="52"/>
                </a:moveTo>
                <a:lnTo>
                  <a:pt x="55" y="116"/>
                </a:lnTo>
                <a:lnTo>
                  <a:pt x="100" y="116"/>
                </a:lnTo>
                <a:lnTo>
                  <a:pt x="77" y="52"/>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4824" name="Freeform 41"/>
          <p:cNvSpPr>
            <a:spLocks noEditPoints="1"/>
          </p:cNvSpPr>
          <p:nvPr/>
        </p:nvSpPr>
        <p:spPr bwMode="auto">
          <a:xfrm>
            <a:off x="4620067" y="2825481"/>
            <a:ext cx="2880784" cy="1047751"/>
          </a:xfrm>
          <a:custGeom>
            <a:avLst/>
            <a:gdLst>
              <a:gd name="T0" fmla="*/ 77 w 864"/>
              <a:gd name="T1" fmla="*/ 314 h 314"/>
              <a:gd name="T2" fmla="*/ 786 w 864"/>
              <a:gd name="T3" fmla="*/ 314 h 314"/>
              <a:gd name="T4" fmla="*/ 864 w 864"/>
              <a:gd name="T5" fmla="*/ 236 h 314"/>
              <a:gd name="T6" fmla="*/ 864 w 864"/>
              <a:gd name="T7" fmla="*/ 77 h 314"/>
              <a:gd name="T8" fmla="*/ 786 w 864"/>
              <a:gd name="T9" fmla="*/ 0 h 314"/>
              <a:gd name="T10" fmla="*/ 77 w 864"/>
              <a:gd name="T11" fmla="*/ 0 h 314"/>
              <a:gd name="T12" fmla="*/ 0 w 864"/>
              <a:gd name="T13" fmla="*/ 77 h 314"/>
              <a:gd name="T14" fmla="*/ 0 w 864"/>
              <a:gd name="T15" fmla="*/ 236 h 314"/>
              <a:gd name="T16" fmla="*/ 77 w 864"/>
              <a:gd name="T17" fmla="*/ 314 h 314"/>
              <a:gd name="T18" fmla="*/ 673 w 864"/>
              <a:gd name="T19" fmla="*/ 139 h 314"/>
              <a:gd name="T20" fmla="*/ 773 w 864"/>
              <a:gd name="T21" fmla="*/ 139 h 314"/>
              <a:gd name="T22" fmla="*/ 751 w 864"/>
              <a:gd name="T23" fmla="*/ 118 h 314"/>
              <a:gd name="T24" fmla="*/ 746 w 864"/>
              <a:gd name="T25" fmla="*/ 105 h 314"/>
              <a:gd name="T26" fmla="*/ 751 w 864"/>
              <a:gd name="T27" fmla="*/ 93 h 314"/>
              <a:gd name="T28" fmla="*/ 764 w 864"/>
              <a:gd name="T29" fmla="*/ 88 h 314"/>
              <a:gd name="T30" fmla="*/ 776 w 864"/>
              <a:gd name="T31" fmla="*/ 93 h 314"/>
              <a:gd name="T32" fmla="*/ 840 w 864"/>
              <a:gd name="T33" fmla="*/ 157 h 314"/>
              <a:gd name="T34" fmla="*/ 776 w 864"/>
              <a:gd name="T35" fmla="*/ 220 h 314"/>
              <a:gd name="T36" fmla="*/ 751 w 864"/>
              <a:gd name="T37" fmla="*/ 220 h 314"/>
              <a:gd name="T38" fmla="*/ 746 w 864"/>
              <a:gd name="T39" fmla="*/ 208 h 314"/>
              <a:gd name="T40" fmla="*/ 751 w 864"/>
              <a:gd name="T41" fmla="*/ 195 h 314"/>
              <a:gd name="T42" fmla="*/ 772 w 864"/>
              <a:gd name="T43" fmla="*/ 175 h 314"/>
              <a:gd name="T44" fmla="*/ 673 w 864"/>
              <a:gd name="T45" fmla="*/ 175 h 314"/>
              <a:gd name="T46" fmla="*/ 656 w 864"/>
              <a:gd name="T47" fmla="*/ 157 h 314"/>
              <a:gd name="T48" fmla="*/ 673 w 864"/>
              <a:gd name="T49" fmla="*/ 13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4" h="314">
                <a:moveTo>
                  <a:pt x="77" y="314"/>
                </a:moveTo>
                <a:cubicBezTo>
                  <a:pt x="786" y="314"/>
                  <a:pt x="786" y="314"/>
                  <a:pt x="786" y="314"/>
                </a:cubicBezTo>
                <a:cubicBezTo>
                  <a:pt x="829" y="314"/>
                  <a:pt x="864" y="279"/>
                  <a:pt x="864" y="236"/>
                </a:cubicBezTo>
                <a:cubicBezTo>
                  <a:pt x="864" y="77"/>
                  <a:pt x="864" y="77"/>
                  <a:pt x="864" y="77"/>
                </a:cubicBezTo>
                <a:cubicBezTo>
                  <a:pt x="864" y="35"/>
                  <a:pt x="829" y="0"/>
                  <a:pt x="786" y="0"/>
                </a:cubicBezTo>
                <a:cubicBezTo>
                  <a:pt x="77" y="0"/>
                  <a:pt x="77" y="0"/>
                  <a:pt x="77" y="0"/>
                </a:cubicBezTo>
                <a:cubicBezTo>
                  <a:pt x="34" y="0"/>
                  <a:pt x="0" y="35"/>
                  <a:pt x="0" y="77"/>
                </a:cubicBezTo>
                <a:cubicBezTo>
                  <a:pt x="0" y="236"/>
                  <a:pt x="0" y="236"/>
                  <a:pt x="0" y="236"/>
                </a:cubicBezTo>
                <a:cubicBezTo>
                  <a:pt x="0" y="279"/>
                  <a:pt x="34" y="314"/>
                  <a:pt x="77" y="314"/>
                </a:cubicBezTo>
                <a:close/>
                <a:moveTo>
                  <a:pt x="673" y="139"/>
                </a:moveTo>
                <a:cubicBezTo>
                  <a:pt x="773" y="139"/>
                  <a:pt x="773" y="139"/>
                  <a:pt x="773" y="139"/>
                </a:cubicBezTo>
                <a:cubicBezTo>
                  <a:pt x="751" y="118"/>
                  <a:pt x="751" y="118"/>
                  <a:pt x="751" y="118"/>
                </a:cubicBezTo>
                <a:cubicBezTo>
                  <a:pt x="748" y="115"/>
                  <a:pt x="746" y="110"/>
                  <a:pt x="746" y="105"/>
                </a:cubicBezTo>
                <a:cubicBezTo>
                  <a:pt x="746" y="101"/>
                  <a:pt x="748" y="96"/>
                  <a:pt x="751" y="93"/>
                </a:cubicBezTo>
                <a:cubicBezTo>
                  <a:pt x="755" y="89"/>
                  <a:pt x="759" y="88"/>
                  <a:pt x="764" y="88"/>
                </a:cubicBezTo>
                <a:cubicBezTo>
                  <a:pt x="769" y="88"/>
                  <a:pt x="773" y="89"/>
                  <a:pt x="776" y="93"/>
                </a:cubicBezTo>
                <a:cubicBezTo>
                  <a:pt x="840" y="157"/>
                  <a:pt x="840" y="157"/>
                  <a:pt x="840" y="157"/>
                </a:cubicBezTo>
                <a:cubicBezTo>
                  <a:pt x="776" y="220"/>
                  <a:pt x="776" y="220"/>
                  <a:pt x="776" y="220"/>
                </a:cubicBezTo>
                <a:cubicBezTo>
                  <a:pt x="770" y="227"/>
                  <a:pt x="758" y="227"/>
                  <a:pt x="751" y="220"/>
                </a:cubicBezTo>
                <a:cubicBezTo>
                  <a:pt x="748" y="217"/>
                  <a:pt x="746" y="213"/>
                  <a:pt x="746" y="208"/>
                </a:cubicBezTo>
                <a:cubicBezTo>
                  <a:pt x="746" y="203"/>
                  <a:pt x="748" y="199"/>
                  <a:pt x="751" y="195"/>
                </a:cubicBezTo>
                <a:cubicBezTo>
                  <a:pt x="772" y="175"/>
                  <a:pt x="772" y="175"/>
                  <a:pt x="772" y="175"/>
                </a:cubicBezTo>
                <a:cubicBezTo>
                  <a:pt x="673" y="175"/>
                  <a:pt x="673" y="175"/>
                  <a:pt x="673" y="175"/>
                </a:cubicBezTo>
                <a:cubicBezTo>
                  <a:pt x="664" y="175"/>
                  <a:pt x="656" y="167"/>
                  <a:pt x="656" y="157"/>
                </a:cubicBezTo>
                <a:cubicBezTo>
                  <a:pt x="656" y="147"/>
                  <a:pt x="664" y="139"/>
                  <a:pt x="673" y="139"/>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4825" name="Freeform 42"/>
          <p:cNvSpPr/>
          <p:nvPr/>
        </p:nvSpPr>
        <p:spPr bwMode="auto">
          <a:xfrm>
            <a:off x="4620067" y="2831831"/>
            <a:ext cx="668867" cy="1041400"/>
          </a:xfrm>
          <a:custGeom>
            <a:avLst/>
            <a:gdLst>
              <a:gd name="T0" fmla="*/ 157 w 201"/>
              <a:gd name="T1" fmla="*/ 110 h 312"/>
              <a:gd name="T2" fmla="*/ 0 w 201"/>
              <a:gd name="T3" fmla="*/ 110 h 312"/>
              <a:gd name="T4" fmla="*/ 0 w 201"/>
              <a:gd name="T5" fmla="*/ 234 h 312"/>
              <a:gd name="T6" fmla="*/ 77 w 201"/>
              <a:gd name="T7" fmla="*/ 312 h 312"/>
              <a:gd name="T8" fmla="*/ 201 w 201"/>
              <a:gd name="T9" fmla="*/ 312 h 312"/>
              <a:gd name="T10" fmla="*/ 157 w 201"/>
              <a:gd name="T11" fmla="*/ 237 h 312"/>
              <a:gd name="T12" fmla="*/ 157 w 201"/>
              <a:gd name="T13" fmla="*/ 110 h 312"/>
            </a:gdLst>
            <a:ahLst/>
            <a:cxnLst>
              <a:cxn ang="0">
                <a:pos x="T0" y="T1"/>
              </a:cxn>
              <a:cxn ang="0">
                <a:pos x="T2" y="T3"/>
              </a:cxn>
              <a:cxn ang="0">
                <a:pos x="T4" y="T5"/>
              </a:cxn>
              <a:cxn ang="0">
                <a:pos x="T6" y="T7"/>
              </a:cxn>
              <a:cxn ang="0">
                <a:pos x="T8" y="T9"/>
              </a:cxn>
              <a:cxn ang="0">
                <a:pos x="T10" y="T11"/>
              </a:cxn>
              <a:cxn ang="0">
                <a:pos x="T12" y="T13"/>
              </a:cxn>
            </a:cxnLst>
            <a:rect l="0" t="0" r="r" b="b"/>
            <a:pathLst>
              <a:path w="201" h="312">
                <a:moveTo>
                  <a:pt x="157" y="110"/>
                </a:moveTo>
                <a:cubicBezTo>
                  <a:pt x="157" y="0"/>
                  <a:pt x="0" y="6"/>
                  <a:pt x="0" y="110"/>
                </a:cubicBezTo>
                <a:cubicBezTo>
                  <a:pt x="0" y="147"/>
                  <a:pt x="0" y="234"/>
                  <a:pt x="0" y="234"/>
                </a:cubicBezTo>
                <a:cubicBezTo>
                  <a:pt x="0" y="277"/>
                  <a:pt x="34" y="312"/>
                  <a:pt x="77" y="312"/>
                </a:cubicBezTo>
                <a:cubicBezTo>
                  <a:pt x="201" y="312"/>
                  <a:pt x="201" y="312"/>
                  <a:pt x="201" y="312"/>
                </a:cubicBezTo>
                <a:cubicBezTo>
                  <a:pt x="167" y="297"/>
                  <a:pt x="157" y="262"/>
                  <a:pt x="157" y="237"/>
                </a:cubicBezTo>
                <a:cubicBezTo>
                  <a:pt x="157" y="178"/>
                  <a:pt x="157" y="181"/>
                  <a:pt x="157" y="11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26" name="Freeform 43"/>
          <p:cNvSpPr>
            <a:spLocks noEditPoints="1"/>
          </p:cNvSpPr>
          <p:nvPr/>
        </p:nvSpPr>
        <p:spPr bwMode="auto">
          <a:xfrm>
            <a:off x="4755534" y="3172614"/>
            <a:ext cx="270933" cy="372533"/>
          </a:xfrm>
          <a:custGeom>
            <a:avLst/>
            <a:gdLst>
              <a:gd name="T0" fmla="*/ 47 w 81"/>
              <a:gd name="T1" fmla="*/ 112 h 112"/>
              <a:gd name="T2" fmla="*/ 0 w 81"/>
              <a:gd name="T3" fmla="*/ 112 h 112"/>
              <a:gd name="T4" fmla="*/ 0 w 81"/>
              <a:gd name="T5" fmla="*/ 0 h 112"/>
              <a:gd name="T6" fmla="*/ 45 w 81"/>
              <a:gd name="T7" fmla="*/ 0 h 112"/>
              <a:gd name="T8" fmla="*/ 80 w 81"/>
              <a:gd name="T9" fmla="*/ 32 h 112"/>
              <a:gd name="T10" fmla="*/ 66 w 81"/>
              <a:gd name="T11" fmla="*/ 55 h 112"/>
              <a:gd name="T12" fmla="*/ 81 w 81"/>
              <a:gd name="T13" fmla="*/ 80 h 112"/>
              <a:gd name="T14" fmla="*/ 47 w 81"/>
              <a:gd name="T15" fmla="*/ 112 h 112"/>
              <a:gd name="T16" fmla="*/ 43 w 81"/>
              <a:gd name="T17" fmla="*/ 20 h 112"/>
              <a:gd name="T18" fmla="*/ 22 w 81"/>
              <a:gd name="T19" fmla="*/ 20 h 112"/>
              <a:gd name="T20" fmla="*/ 22 w 81"/>
              <a:gd name="T21" fmla="*/ 45 h 112"/>
              <a:gd name="T22" fmla="*/ 43 w 81"/>
              <a:gd name="T23" fmla="*/ 45 h 112"/>
              <a:gd name="T24" fmla="*/ 58 w 81"/>
              <a:gd name="T25" fmla="*/ 33 h 112"/>
              <a:gd name="T26" fmla="*/ 43 w 81"/>
              <a:gd name="T27" fmla="*/ 20 h 112"/>
              <a:gd name="T28" fmla="*/ 45 w 81"/>
              <a:gd name="T29" fmla="*/ 65 h 112"/>
              <a:gd name="T30" fmla="*/ 22 w 81"/>
              <a:gd name="T31" fmla="*/ 65 h 112"/>
              <a:gd name="T32" fmla="*/ 22 w 81"/>
              <a:gd name="T33" fmla="*/ 93 h 112"/>
              <a:gd name="T34" fmla="*/ 45 w 81"/>
              <a:gd name="T35" fmla="*/ 93 h 112"/>
              <a:gd name="T36" fmla="*/ 59 w 81"/>
              <a:gd name="T37" fmla="*/ 79 h 112"/>
              <a:gd name="T38" fmla="*/ 45 w 81"/>
              <a:gd name="T39" fmla="*/ 6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12">
                <a:moveTo>
                  <a:pt x="47" y="112"/>
                </a:moveTo>
                <a:cubicBezTo>
                  <a:pt x="0" y="112"/>
                  <a:pt x="0" y="112"/>
                  <a:pt x="0" y="112"/>
                </a:cubicBezTo>
                <a:cubicBezTo>
                  <a:pt x="0" y="0"/>
                  <a:pt x="0" y="0"/>
                  <a:pt x="0" y="0"/>
                </a:cubicBezTo>
                <a:cubicBezTo>
                  <a:pt x="45" y="0"/>
                  <a:pt x="45" y="0"/>
                  <a:pt x="45" y="0"/>
                </a:cubicBezTo>
                <a:cubicBezTo>
                  <a:pt x="67" y="0"/>
                  <a:pt x="80" y="12"/>
                  <a:pt x="80" y="32"/>
                </a:cubicBezTo>
                <a:cubicBezTo>
                  <a:pt x="80" y="44"/>
                  <a:pt x="72" y="52"/>
                  <a:pt x="66" y="55"/>
                </a:cubicBezTo>
                <a:cubicBezTo>
                  <a:pt x="73" y="58"/>
                  <a:pt x="81" y="65"/>
                  <a:pt x="81" y="80"/>
                </a:cubicBezTo>
                <a:cubicBezTo>
                  <a:pt x="81" y="101"/>
                  <a:pt x="67" y="112"/>
                  <a:pt x="47" y="112"/>
                </a:cubicBezTo>
                <a:close/>
                <a:moveTo>
                  <a:pt x="43" y="20"/>
                </a:moveTo>
                <a:cubicBezTo>
                  <a:pt x="22" y="20"/>
                  <a:pt x="22" y="20"/>
                  <a:pt x="22" y="20"/>
                </a:cubicBezTo>
                <a:cubicBezTo>
                  <a:pt x="22" y="45"/>
                  <a:pt x="22" y="45"/>
                  <a:pt x="22" y="45"/>
                </a:cubicBezTo>
                <a:cubicBezTo>
                  <a:pt x="43" y="45"/>
                  <a:pt x="43" y="45"/>
                  <a:pt x="43" y="45"/>
                </a:cubicBezTo>
                <a:cubicBezTo>
                  <a:pt x="53" y="45"/>
                  <a:pt x="58" y="40"/>
                  <a:pt x="58" y="33"/>
                </a:cubicBezTo>
                <a:cubicBezTo>
                  <a:pt x="58" y="25"/>
                  <a:pt x="53" y="20"/>
                  <a:pt x="43" y="20"/>
                </a:cubicBezTo>
                <a:close/>
                <a:moveTo>
                  <a:pt x="45" y="65"/>
                </a:moveTo>
                <a:cubicBezTo>
                  <a:pt x="22" y="65"/>
                  <a:pt x="22" y="65"/>
                  <a:pt x="22" y="65"/>
                </a:cubicBezTo>
                <a:cubicBezTo>
                  <a:pt x="22" y="93"/>
                  <a:pt x="22" y="93"/>
                  <a:pt x="22" y="93"/>
                </a:cubicBezTo>
                <a:cubicBezTo>
                  <a:pt x="45" y="93"/>
                  <a:pt x="45" y="93"/>
                  <a:pt x="45" y="93"/>
                </a:cubicBezTo>
                <a:cubicBezTo>
                  <a:pt x="55" y="93"/>
                  <a:pt x="59" y="86"/>
                  <a:pt x="59" y="79"/>
                </a:cubicBezTo>
                <a:cubicBezTo>
                  <a:pt x="59" y="71"/>
                  <a:pt x="55" y="65"/>
                  <a:pt x="45" y="65"/>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4827" name="Freeform 44"/>
          <p:cNvSpPr>
            <a:spLocks noEditPoints="1"/>
          </p:cNvSpPr>
          <p:nvPr/>
        </p:nvSpPr>
        <p:spPr bwMode="auto">
          <a:xfrm>
            <a:off x="8196518" y="2825481"/>
            <a:ext cx="2882900" cy="1047751"/>
          </a:xfrm>
          <a:custGeom>
            <a:avLst/>
            <a:gdLst>
              <a:gd name="T0" fmla="*/ 77 w 864"/>
              <a:gd name="T1" fmla="*/ 314 h 314"/>
              <a:gd name="T2" fmla="*/ 786 w 864"/>
              <a:gd name="T3" fmla="*/ 314 h 314"/>
              <a:gd name="T4" fmla="*/ 864 w 864"/>
              <a:gd name="T5" fmla="*/ 236 h 314"/>
              <a:gd name="T6" fmla="*/ 864 w 864"/>
              <a:gd name="T7" fmla="*/ 77 h 314"/>
              <a:gd name="T8" fmla="*/ 786 w 864"/>
              <a:gd name="T9" fmla="*/ 0 h 314"/>
              <a:gd name="T10" fmla="*/ 77 w 864"/>
              <a:gd name="T11" fmla="*/ 0 h 314"/>
              <a:gd name="T12" fmla="*/ 0 w 864"/>
              <a:gd name="T13" fmla="*/ 77 h 314"/>
              <a:gd name="T14" fmla="*/ 0 w 864"/>
              <a:gd name="T15" fmla="*/ 236 h 314"/>
              <a:gd name="T16" fmla="*/ 77 w 864"/>
              <a:gd name="T17" fmla="*/ 314 h 314"/>
              <a:gd name="T18" fmla="*/ 674 w 864"/>
              <a:gd name="T19" fmla="*/ 139 h 314"/>
              <a:gd name="T20" fmla="*/ 773 w 864"/>
              <a:gd name="T21" fmla="*/ 139 h 314"/>
              <a:gd name="T22" fmla="*/ 752 w 864"/>
              <a:gd name="T23" fmla="*/ 118 h 314"/>
              <a:gd name="T24" fmla="*/ 746 w 864"/>
              <a:gd name="T25" fmla="*/ 105 h 314"/>
              <a:gd name="T26" fmla="*/ 752 w 864"/>
              <a:gd name="T27" fmla="*/ 93 h 314"/>
              <a:gd name="T28" fmla="*/ 764 w 864"/>
              <a:gd name="T29" fmla="*/ 88 h 314"/>
              <a:gd name="T30" fmla="*/ 777 w 864"/>
              <a:gd name="T31" fmla="*/ 93 h 314"/>
              <a:gd name="T32" fmla="*/ 841 w 864"/>
              <a:gd name="T33" fmla="*/ 157 h 314"/>
              <a:gd name="T34" fmla="*/ 777 w 864"/>
              <a:gd name="T35" fmla="*/ 220 h 314"/>
              <a:gd name="T36" fmla="*/ 752 w 864"/>
              <a:gd name="T37" fmla="*/ 220 h 314"/>
              <a:gd name="T38" fmla="*/ 746 w 864"/>
              <a:gd name="T39" fmla="*/ 208 h 314"/>
              <a:gd name="T40" fmla="*/ 752 w 864"/>
              <a:gd name="T41" fmla="*/ 195 h 314"/>
              <a:gd name="T42" fmla="*/ 772 w 864"/>
              <a:gd name="T43" fmla="*/ 175 h 314"/>
              <a:gd name="T44" fmla="*/ 674 w 864"/>
              <a:gd name="T45" fmla="*/ 175 h 314"/>
              <a:gd name="T46" fmla="*/ 656 w 864"/>
              <a:gd name="T47" fmla="*/ 157 h 314"/>
              <a:gd name="T48" fmla="*/ 674 w 864"/>
              <a:gd name="T49" fmla="*/ 13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4" h="314">
                <a:moveTo>
                  <a:pt x="77" y="314"/>
                </a:moveTo>
                <a:cubicBezTo>
                  <a:pt x="786" y="314"/>
                  <a:pt x="786" y="314"/>
                  <a:pt x="786" y="314"/>
                </a:cubicBezTo>
                <a:cubicBezTo>
                  <a:pt x="829" y="314"/>
                  <a:pt x="864" y="279"/>
                  <a:pt x="864" y="236"/>
                </a:cubicBezTo>
                <a:cubicBezTo>
                  <a:pt x="864" y="77"/>
                  <a:pt x="864" y="77"/>
                  <a:pt x="864" y="77"/>
                </a:cubicBezTo>
                <a:cubicBezTo>
                  <a:pt x="864" y="35"/>
                  <a:pt x="829" y="0"/>
                  <a:pt x="786" y="0"/>
                </a:cubicBezTo>
                <a:cubicBezTo>
                  <a:pt x="77" y="0"/>
                  <a:pt x="77" y="0"/>
                  <a:pt x="77" y="0"/>
                </a:cubicBezTo>
                <a:cubicBezTo>
                  <a:pt x="35" y="0"/>
                  <a:pt x="0" y="35"/>
                  <a:pt x="0" y="77"/>
                </a:cubicBezTo>
                <a:cubicBezTo>
                  <a:pt x="0" y="236"/>
                  <a:pt x="0" y="236"/>
                  <a:pt x="0" y="236"/>
                </a:cubicBezTo>
                <a:cubicBezTo>
                  <a:pt x="0" y="279"/>
                  <a:pt x="35" y="314"/>
                  <a:pt x="77" y="314"/>
                </a:cubicBezTo>
                <a:close/>
                <a:moveTo>
                  <a:pt x="674" y="139"/>
                </a:moveTo>
                <a:cubicBezTo>
                  <a:pt x="773" y="139"/>
                  <a:pt x="773" y="139"/>
                  <a:pt x="773" y="139"/>
                </a:cubicBezTo>
                <a:cubicBezTo>
                  <a:pt x="752" y="118"/>
                  <a:pt x="752" y="118"/>
                  <a:pt x="752" y="118"/>
                </a:cubicBezTo>
                <a:cubicBezTo>
                  <a:pt x="748" y="115"/>
                  <a:pt x="746" y="110"/>
                  <a:pt x="746" y="105"/>
                </a:cubicBezTo>
                <a:cubicBezTo>
                  <a:pt x="746" y="101"/>
                  <a:pt x="748" y="96"/>
                  <a:pt x="752" y="93"/>
                </a:cubicBezTo>
                <a:cubicBezTo>
                  <a:pt x="755" y="89"/>
                  <a:pt x="759" y="88"/>
                  <a:pt x="764" y="88"/>
                </a:cubicBezTo>
                <a:cubicBezTo>
                  <a:pt x="769" y="88"/>
                  <a:pt x="773" y="89"/>
                  <a:pt x="777" y="93"/>
                </a:cubicBezTo>
                <a:cubicBezTo>
                  <a:pt x="841" y="157"/>
                  <a:pt x="841" y="157"/>
                  <a:pt x="841" y="157"/>
                </a:cubicBezTo>
                <a:cubicBezTo>
                  <a:pt x="777" y="220"/>
                  <a:pt x="777" y="220"/>
                  <a:pt x="777" y="220"/>
                </a:cubicBezTo>
                <a:cubicBezTo>
                  <a:pt x="770" y="227"/>
                  <a:pt x="758" y="227"/>
                  <a:pt x="752" y="220"/>
                </a:cubicBezTo>
                <a:cubicBezTo>
                  <a:pt x="748" y="217"/>
                  <a:pt x="746" y="213"/>
                  <a:pt x="746" y="208"/>
                </a:cubicBezTo>
                <a:cubicBezTo>
                  <a:pt x="746" y="203"/>
                  <a:pt x="748" y="199"/>
                  <a:pt x="752" y="195"/>
                </a:cubicBezTo>
                <a:cubicBezTo>
                  <a:pt x="772" y="175"/>
                  <a:pt x="772" y="175"/>
                  <a:pt x="772" y="175"/>
                </a:cubicBezTo>
                <a:cubicBezTo>
                  <a:pt x="674" y="175"/>
                  <a:pt x="674" y="175"/>
                  <a:pt x="674" y="175"/>
                </a:cubicBezTo>
                <a:cubicBezTo>
                  <a:pt x="664" y="175"/>
                  <a:pt x="656" y="167"/>
                  <a:pt x="656" y="157"/>
                </a:cubicBezTo>
                <a:cubicBezTo>
                  <a:pt x="656" y="147"/>
                  <a:pt x="664" y="139"/>
                  <a:pt x="674" y="139"/>
                </a:cubicBez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4828" name="Freeform 45"/>
          <p:cNvSpPr/>
          <p:nvPr/>
        </p:nvSpPr>
        <p:spPr bwMode="auto">
          <a:xfrm>
            <a:off x="8196517" y="2831831"/>
            <a:ext cx="670984" cy="1041400"/>
          </a:xfrm>
          <a:custGeom>
            <a:avLst/>
            <a:gdLst>
              <a:gd name="T0" fmla="*/ 157 w 201"/>
              <a:gd name="T1" fmla="*/ 110 h 312"/>
              <a:gd name="T2" fmla="*/ 0 w 201"/>
              <a:gd name="T3" fmla="*/ 110 h 312"/>
              <a:gd name="T4" fmla="*/ 0 w 201"/>
              <a:gd name="T5" fmla="*/ 234 h 312"/>
              <a:gd name="T6" fmla="*/ 77 w 201"/>
              <a:gd name="T7" fmla="*/ 312 h 312"/>
              <a:gd name="T8" fmla="*/ 201 w 201"/>
              <a:gd name="T9" fmla="*/ 312 h 312"/>
              <a:gd name="T10" fmla="*/ 157 w 201"/>
              <a:gd name="T11" fmla="*/ 237 h 312"/>
              <a:gd name="T12" fmla="*/ 157 w 201"/>
              <a:gd name="T13" fmla="*/ 110 h 312"/>
            </a:gdLst>
            <a:ahLst/>
            <a:cxnLst>
              <a:cxn ang="0">
                <a:pos x="T0" y="T1"/>
              </a:cxn>
              <a:cxn ang="0">
                <a:pos x="T2" y="T3"/>
              </a:cxn>
              <a:cxn ang="0">
                <a:pos x="T4" y="T5"/>
              </a:cxn>
              <a:cxn ang="0">
                <a:pos x="T6" y="T7"/>
              </a:cxn>
              <a:cxn ang="0">
                <a:pos x="T8" y="T9"/>
              </a:cxn>
              <a:cxn ang="0">
                <a:pos x="T10" y="T11"/>
              </a:cxn>
              <a:cxn ang="0">
                <a:pos x="T12" y="T13"/>
              </a:cxn>
            </a:cxnLst>
            <a:rect l="0" t="0" r="r" b="b"/>
            <a:pathLst>
              <a:path w="201" h="312">
                <a:moveTo>
                  <a:pt x="157" y="110"/>
                </a:moveTo>
                <a:cubicBezTo>
                  <a:pt x="157" y="0"/>
                  <a:pt x="0" y="6"/>
                  <a:pt x="0" y="110"/>
                </a:cubicBezTo>
                <a:cubicBezTo>
                  <a:pt x="0" y="147"/>
                  <a:pt x="0" y="234"/>
                  <a:pt x="0" y="234"/>
                </a:cubicBezTo>
                <a:cubicBezTo>
                  <a:pt x="0" y="277"/>
                  <a:pt x="35" y="312"/>
                  <a:pt x="77" y="312"/>
                </a:cubicBezTo>
                <a:cubicBezTo>
                  <a:pt x="201" y="312"/>
                  <a:pt x="201" y="312"/>
                  <a:pt x="201" y="312"/>
                </a:cubicBezTo>
                <a:cubicBezTo>
                  <a:pt x="167" y="297"/>
                  <a:pt x="157" y="262"/>
                  <a:pt x="157" y="237"/>
                </a:cubicBezTo>
                <a:cubicBezTo>
                  <a:pt x="157" y="178"/>
                  <a:pt x="157" y="181"/>
                  <a:pt x="157" y="11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29" name="Freeform 46"/>
          <p:cNvSpPr/>
          <p:nvPr/>
        </p:nvSpPr>
        <p:spPr bwMode="auto">
          <a:xfrm>
            <a:off x="8323517" y="3168380"/>
            <a:ext cx="273051" cy="381000"/>
          </a:xfrm>
          <a:custGeom>
            <a:avLst/>
            <a:gdLst>
              <a:gd name="T0" fmla="*/ 41 w 82"/>
              <a:gd name="T1" fmla="*/ 114 h 114"/>
              <a:gd name="T2" fmla="*/ 11 w 82"/>
              <a:gd name="T3" fmla="*/ 102 h 114"/>
              <a:gd name="T4" fmla="*/ 1 w 82"/>
              <a:gd name="T5" fmla="*/ 85 h 114"/>
              <a:gd name="T6" fmla="*/ 0 w 82"/>
              <a:gd name="T7" fmla="*/ 57 h 114"/>
              <a:gd name="T8" fmla="*/ 1 w 82"/>
              <a:gd name="T9" fmla="*/ 29 h 114"/>
              <a:gd name="T10" fmla="*/ 11 w 82"/>
              <a:gd name="T11" fmla="*/ 12 h 114"/>
              <a:gd name="T12" fmla="*/ 41 w 82"/>
              <a:gd name="T13" fmla="*/ 0 h 114"/>
              <a:gd name="T14" fmla="*/ 82 w 82"/>
              <a:gd name="T15" fmla="*/ 36 h 114"/>
              <a:gd name="T16" fmla="*/ 60 w 82"/>
              <a:gd name="T17" fmla="*/ 36 h 114"/>
              <a:gd name="T18" fmla="*/ 41 w 82"/>
              <a:gd name="T19" fmla="*/ 20 h 114"/>
              <a:gd name="T20" fmla="*/ 27 w 82"/>
              <a:gd name="T21" fmla="*/ 26 h 114"/>
              <a:gd name="T22" fmla="*/ 21 w 82"/>
              <a:gd name="T23" fmla="*/ 57 h 114"/>
              <a:gd name="T24" fmla="*/ 27 w 82"/>
              <a:gd name="T25" fmla="*/ 89 h 114"/>
              <a:gd name="T26" fmla="*/ 41 w 82"/>
              <a:gd name="T27" fmla="*/ 95 h 114"/>
              <a:gd name="T28" fmla="*/ 60 w 82"/>
              <a:gd name="T29" fmla="*/ 79 h 114"/>
              <a:gd name="T30" fmla="*/ 82 w 82"/>
              <a:gd name="T31" fmla="*/ 79 h 114"/>
              <a:gd name="T32" fmla="*/ 41 w 82"/>
              <a:gd name="T33"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114">
                <a:moveTo>
                  <a:pt x="41" y="114"/>
                </a:moveTo>
                <a:cubicBezTo>
                  <a:pt x="29" y="114"/>
                  <a:pt x="19" y="110"/>
                  <a:pt x="11" y="102"/>
                </a:cubicBezTo>
                <a:cubicBezTo>
                  <a:pt x="6" y="97"/>
                  <a:pt x="3" y="91"/>
                  <a:pt x="1" y="85"/>
                </a:cubicBezTo>
                <a:cubicBezTo>
                  <a:pt x="0" y="79"/>
                  <a:pt x="0" y="69"/>
                  <a:pt x="0" y="57"/>
                </a:cubicBezTo>
                <a:cubicBezTo>
                  <a:pt x="0" y="45"/>
                  <a:pt x="0" y="36"/>
                  <a:pt x="1" y="29"/>
                </a:cubicBezTo>
                <a:cubicBezTo>
                  <a:pt x="3" y="23"/>
                  <a:pt x="6" y="17"/>
                  <a:pt x="11" y="12"/>
                </a:cubicBezTo>
                <a:cubicBezTo>
                  <a:pt x="19" y="4"/>
                  <a:pt x="29" y="0"/>
                  <a:pt x="41" y="0"/>
                </a:cubicBezTo>
                <a:cubicBezTo>
                  <a:pt x="62" y="0"/>
                  <a:pt x="78" y="13"/>
                  <a:pt x="82" y="36"/>
                </a:cubicBezTo>
                <a:cubicBezTo>
                  <a:pt x="60" y="36"/>
                  <a:pt x="60" y="36"/>
                  <a:pt x="60" y="36"/>
                </a:cubicBezTo>
                <a:cubicBezTo>
                  <a:pt x="57" y="26"/>
                  <a:pt x="52" y="20"/>
                  <a:pt x="41" y="20"/>
                </a:cubicBezTo>
                <a:cubicBezTo>
                  <a:pt x="35" y="20"/>
                  <a:pt x="30" y="22"/>
                  <a:pt x="27" y="26"/>
                </a:cubicBezTo>
                <a:cubicBezTo>
                  <a:pt x="22" y="30"/>
                  <a:pt x="21" y="35"/>
                  <a:pt x="21" y="57"/>
                </a:cubicBezTo>
                <a:cubicBezTo>
                  <a:pt x="21" y="79"/>
                  <a:pt x="22" y="84"/>
                  <a:pt x="27" y="89"/>
                </a:cubicBezTo>
                <a:cubicBezTo>
                  <a:pt x="30" y="93"/>
                  <a:pt x="35" y="95"/>
                  <a:pt x="41" y="95"/>
                </a:cubicBezTo>
                <a:cubicBezTo>
                  <a:pt x="52" y="95"/>
                  <a:pt x="57" y="88"/>
                  <a:pt x="60" y="79"/>
                </a:cubicBezTo>
                <a:cubicBezTo>
                  <a:pt x="82" y="79"/>
                  <a:pt x="82" y="79"/>
                  <a:pt x="82" y="79"/>
                </a:cubicBezTo>
                <a:cubicBezTo>
                  <a:pt x="78" y="101"/>
                  <a:pt x="62" y="114"/>
                  <a:pt x="41" y="114"/>
                </a:cubicBez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4830" name="Freeform 47"/>
          <p:cNvSpPr/>
          <p:nvPr/>
        </p:nvSpPr>
        <p:spPr bwMode="auto">
          <a:xfrm>
            <a:off x="4326118" y="2899564"/>
            <a:ext cx="46567" cy="899584"/>
          </a:xfrm>
          <a:custGeom>
            <a:avLst/>
            <a:gdLst>
              <a:gd name="T0" fmla="*/ 14 w 14"/>
              <a:gd name="T1" fmla="*/ 263 h 270"/>
              <a:gd name="T2" fmla="*/ 7 w 14"/>
              <a:gd name="T3" fmla="*/ 270 h 270"/>
              <a:gd name="T4" fmla="*/ 7 w 14"/>
              <a:gd name="T5" fmla="*/ 270 h 270"/>
              <a:gd name="T6" fmla="*/ 0 w 14"/>
              <a:gd name="T7" fmla="*/ 263 h 270"/>
              <a:gd name="T8" fmla="*/ 0 w 14"/>
              <a:gd name="T9" fmla="*/ 7 h 270"/>
              <a:gd name="T10" fmla="*/ 7 w 14"/>
              <a:gd name="T11" fmla="*/ 0 h 270"/>
              <a:gd name="T12" fmla="*/ 7 w 14"/>
              <a:gd name="T13" fmla="*/ 0 h 270"/>
              <a:gd name="T14" fmla="*/ 14 w 14"/>
              <a:gd name="T15" fmla="*/ 7 h 270"/>
              <a:gd name="T16" fmla="*/ 14 w 14"/>
              <a:gd name="T17" fmla="*/ 26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70">
                <a:moveTo>
                  <a:pt x="14" y="263"/>
                </a:moveTo>
                <a:cubicBezTo>
                  <a:pt x="14" y="267"/>
                  <a:pt x="11" y="270"/>
                  <a:pt x="7" y="270"/>
                </a:cubicBezTo>
                <a:cubicBezTo>
                  <a:pt x="7" y="270"/>
                  <a:pt x="7" y="270"/>
                  <a:pt x="7" y="270"/>
                </a:cubicBezTo>
                <a:cubicBezTo>
                  <a:pt x="3" y="270"/>
                  <a:pt x="0" y="267"/>
                  <a:pt x="0" y="263"/>
                </a:cubicBezTo>
                <a:cubicBezTo>
                  <a:pt x="0" y="7"/>
                  <a:pt x="0" y="7"/>
                  <a:pt x="0" y="7"/>
                </a:cubicBezTo>
                <a:cubicBezTo>
                  <a:pt x="0" y="3"/>
                  <a:pt x="3" y="0"/>
                  <a:pt x="7" y="0"/>
                </a:cubicBezTo>
                <a:cubicBezTo>
                  <a:pt x="7" y="0"/>
                  <a:pt x="7" y="0"/>
                  <a:pt x="7" y="0"/>
                </a:cubicBezTo>
                <a:cubicBezTo>
                  <a:pt x="11" y="0"/>
                  <a:pt x="14" y="3"/>
                  <a:pt x="14" y="7"/>
                </a:cubicBezTo>
                <a:lnTo>
                  <a:pt x="14" y="263"/>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31" name="Freeform 48"/>
          <p:cNvSpPr/>
          <p:nvPr/>
        </p:nvSpPr>
        <p:spPr bwMode="auto">
          <a:xfrm>
            <a:off x="7871701" y="2899564"/>
            <a:ext cx="46567" cy="899584"/>
          </a:xfrm>
          <a:custGeom>
            <a:avLst/>
            <a:gdLst>
              <a:gd name="T0" fmla="*/ 14 w 14"/>
              <a:gd name="T1" fmla="*/ 263 h 270"/>
              <a:gd name="T2" fmla="*/ 7 w 14"/>
              <a:gd name="T3" fmla="*/ 270 h 270"/>
              <a:gd name="T4" fmla="*/ 7 w 14"/>
              <a:gd name="T5" fmla="*/ 270 h 270"/>
              <a:gd name="T6" fmla="*/ 0 w 14"/>
              <a:gd name="T7" fmla="*/ 263 h 270"/>
              <a:gd name="T8" fmla="*/ 0 w 14"/>
              <a:gd name="T9" fmla="*/ 7 h 270"/>
              <a:gd name="T10" fmla="*/ 7 w 14"/>
              <a:gd name="T11" fmla="*/ 0 h 270"/>
              <a:gd name="T12" fmla="*/ 7 w 14"/>
              <a:gd name="T13" fmla="*/ 0 h 270"/>
              <a:gd name="T14" fmla="*/ 14 w 14"/>
              <a:gd name="T15" fmla="*/ 7 h 270"/>
              <a:gd name="T16" fmla="*/ 14 w 14"/>
              <a:gd name="T17" fmla="*/ 26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70">
                <a:moveTo>
                  <a:pt x="14" y="263"/>
                </a:moveTo>
                <a:cubicBezTo>
                  <a:pt x="14" y="267"/>
                  <a:pt x="11" y="270"/>
                  <a:pt x="7" y="270"/>
                </a:cubicBezTo>
                <a:cubicBezTo>
                  <a:pt x="7" y="270"/>
                  <a:pt x="7" y="270"/>
                  <a:pt x="7" y="270"/>
                </a:cubicBezTo>
                <a:cubicBezTo>
                  <a:pt x="3" y="270"/>
                  <a:pt x="0" y="267"/>
                  <a:pt x="0" y="263"/>
                </a:cubicBezTo>
                <a:cubicBezTo>
                  <a:pt x="0" y="7"/>
                  <a:pt x="0" y="7"/>
                  <a:pt x="0" y="7"/>
                </a:cubicBezTo>
                <a:cubicBezTo>
                  <a:pt x="0" y="3"/>
                  <a:pt x="3" y="0"/>
                  <a:pt x="7" y="0"/>
                </a:cubicBezTo>
                <a:cubicBezTo>
                  <a:pt x="7" y="0"/>
                  <a:pt x="7" y="0"/>
                  <a:pt x="7" y="0"/>
                </a:cubicBezTo>
                <a:cubicBezTo>
                  <a:pt x="11" y="0"/>
                  <a:pt x="14" y="3"/>
                  <a:pt x="14" y="7"/>
                </a:cubicBezTo>
                <a:lnTo>
                  <a:pt x="14" y="263"/>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5" name="标题 1"/>
          <p:cNvSpPr txBox="1"/>
          <p:nvPr/>
        </p:nvSpPr>
        <p:spPr>
          <a:xfrm>
            <a:off x="1963235" y="2929714"/>
            <a:ext cx="1196064" cy="870149"/>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b="1" dirty="0">
                <a:solidFill>
                  <a:schemeClr val="bg1"/>
                </a:solidFill>
                <a:latin typeface="+mn-lt"/>
                <a:ea typeface="+mn-ea"/>
                <a:cs typeface="+mn-ea"/>
                <a:sym typeface="+mn-lt"/>
              </a:rPr>
              <a:t>输入标题</a:t>
            </a:r>
          </a:p>
        </p:txBody>
      </p:sp>
      <p:sp>
        <p:nvSpPr>
          <p:cNvPr id="48" name="标题 1"/>
          <p:cNvSpPr txBox="1"/>
          <p:nvPr/>
        </p:nvSpPr>
        <p:spPr>
          <a:xfrm>
            <a:off x="5457441" y="2929714"/>
            <a:ext cx="1196064" cy="870149"/>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b="1" dirty="0">
                <a:solidFill>
                  <a:schemeClr val="bg1"/>
                </a:solidFill>
                <a:latin typeface="+mn-lt"/>
                <a:ea typeface="+mn-ea"/>
                <a:cs typeface="+mn-ea"/>
                <a:sym typeface="+mn-lt"/>
              </a:rPr>
              <a:t>输入标题</a:t>
            </a:r>
          </a:p>
        </p:txBody>
      </p:sp>
      <p:sp>
        <p:nvSpPr>
          <p:cNvPr id="49" name="标题 1"/>
          <p:cNvSpPr txBox="1"/>
          <p:nvPr/>
        </p:nvSpPr>
        <p:spPr>
          <a:xfrm>
            <a:off x="8931215" y="2929714"/>
            <a:ext cx="1196064" cy="870149"/>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b="1" dirty="0">
                <a:solidFill>
                  <a:schemeClr val="bg1"/>
                </a:solidFill>
                <a:latin typeface="+mn-lt"/>
                <a:ea typeface="+mn-ea"/>
                <a:cs typeface="+mn-ea"/>
                <a:sym typeface="+mn-lt"/>
              </a:rPr>
              <a:t>输入标题</a:t>
            </a:r>
          </a:p>
        </p:txBody>
      </p:sp>
      <p:sp>
        <p:nvSpPr>
          <p:cNvPr id="50" name="矩形 49"/>
          <p:cNvSpPr/>
          <p:nvPr/>
        </p:nvSpPr>
        <p:spPr>
          <a:xfrm>
            <a:off x="1131801" y="4436035"/>
            <a:ext cx="9893300" cy="978729"/>
          </a:xfrm>
          <a:prstGeom prst="rect">
            <a:avLst/>
          </a:prstGeom>
        </p:spPr>
        <p:txBody>
          <a:bodyPr wrap="square">
            <a:spAutoFit/>
          </a:bodyPr>
          <a:lstStyle/>
          <a:p>
            <a:pPr>
              <a:lnSpc>
                <a:spcPct val="120000"/>
              </a:lnSpc>
              <a:spcBef>
                <a:spcPct val="20000"/>
              </a:spcBef>
              <a:buFont typeface="Arial" panose="020B0604020202020204" pitchFamily="34" charset="0"/>
              <a:buNone/>
            </a:pPr>
            <a:r>
              <a:rPr lang="zh-CN" altLang="en-US" sz="2400" dirty="0">
                <a:solidFill>
                  <a:schemeClr val="tx2"/>
                </a:solidFill>
                <a:cs typeface="+mn-ea"/>
                <a:sym typeface="+mn-lt"/>
              </a:rPr>
              <a:t>单击添加文本单击添加文本单击添加文本单击添加文本单击添加文本单击添加文本</a:t>
            </a:r>
          </a:p>
        </p:txBody>
      </p:sp>
      <p:sp>
        <p:nvSpPr>
          <p:cNvPr id="52"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53" name="图片 5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54" name="直接连接符 53"/>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4816"/>
                                        </p:tgtEl>
                                        <p:attrNameLst>
                                          <p:attrName>style.visibility</p:attrName>
                                        </p:attrNameLst>
                                      </p:cBhvr>
                                      <p:to>
                                        <p:strVal val="visible"/>
                                      </p:to>
                                    </p:set>
                                    <p:animEffect transition="in" filter="fade">
                                      <p:cBhvr>
                                        <p:cTn id="94" dur="500"/>
                                        <p:tgtEl>
                                          <p:spTgt spid="3481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817"/>
                                        </p:tgtEl>
                                        <p:attrNameLst>
                                          <p:attrName>style.visibility</p:attrName>
                                        </p:attrNameLst>
                                      </p:cBhvr>
                                      <p:to>
                                        <p:strVal val="visible"/>
                                      </p:to>
                                    </p:set>
                                    <p:animEffect transition="in" filter="fade">
                                      <p:cBhvr>
                                        <p:cTn id="97" dur="500"/>
                                        <p:tgtEl>
                                          <p:spTgt spid="3481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4819"/>
                                        </p:tgtEl>
                                        <p:attrNameLst>
                                          <p:attrName>style.visibility</p:attrName>
                                        </p:attrNameLst>
                                      </p:cBhvr>
                                      <p:to>
                                        <p:strVal val="visible"/>
                                      </p:to>
                                    </p:set>
                                    <p:animEffect transition="in" filter="fade">
                                      <p:cBhvr>
                                        <p:cTn id="100" dur="500"/>
                                        <p:tgtEl>
                                          <p:spTgt spid="3481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4820"/>
                                        </p:tgtEl>
                                        <p:attrNameLst>
                                          <p:attrName>style.visibility</p:attrName>
                                        </p:attrNameLst>
                                      </p:cBhvr>
                                      <p:to>
                                        <p:strVal val="visible"/>
                                      </p:to>
                                    </p:set>
                                    <p:animEffect transition="in" filter="fade">
                                      <p:cBhvr>
                                        <p:cTn id="103" dur="500"/>
                                        <p:tgtEl>
                                          <p:spTgt spid="3482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4821"/>
                                        </p:tgtEl>
                                        <p:attrNameLst>
                                          <p:attrName>style.visibility</p:attrName>
                                        </p:attrNameLst>
                                      </p:cBhvr>
                                      <p:to>
                                        <p:strVal val="visible"/>
                                      </p:to>
                                    </p:set>
                                    <p:animEffect transition="in" filter="fade">
                                      <p:cBhvr>
                                        <p:cTn id="106" dur="500"/>
                                        <p:tgtEl>
                                          <p:spTgt spid="3482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4822"/>
                                        </p:tgtEl>
                                        <p:attrNameLst>
                                          <p:attrName>style.visibility</p:attrName>
                                        </p:attrNameLst>
                                      </p:cBhvr>
                                      <p:to>
                                        <p:strVal val="visible"/>
                                      </p:to>
                                    </p:set>
                                    <p:animEffect transition="in" filter="fade">
                                      <p:cBhvr>
                                        <p:cTn id="109" dur="500"/>
                                        <p:tgtEl>
                                          <p:spTgt spid="3482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4823"/>
                                        </p:tgtEl>
                                        <p:attrNameLst>
                                          <p:attrName>style.visibility</p:attrName>
                                        </p:attrNameLst>
                                      </p:cBhvr>
                                      <p:to>
                                        <p:strVal val="visible"/>
                                      </p:to>
                                    </p:set>
                                    <p:animEffect transition="in" filter="fade">
                                      <p:cBhvr>
                                        <p:cTn id="112" dur="500"/>
                                        <p:tgtEl>
                                          <p:spTgt spid="3482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4824"/>
                                        </p:tgtEl>
                                        <p:attrNameLst>
                                          <p:attrName>style.visibility</p:attrName>
                                        </p:attrNameLst>
                                      </p:cBhvr>
                                      <p:to>
                                        <p:strVal val="visible"/>
                                      </p:to>
                                    </p:set>
                                    <p:animEffect transition="in" filter="fade">
                                      <p:cBhvr>
                                        <p:cTn id="115" dur="500"/>
                                        <p:tgtEl>
                                          <p:spTgt spid="348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4825"/>
                                        </p:tgtEl>
                                        <p:attrNameLst>
                                          <p:attrName>style.visibility</p:attrName>
                                        </p:attrNameLst>
                                      </p:cBhvr>
                                      <p:to>
                                        <p:strVal val="visible"/>
                                      </p:to>
                                    </p:set>
                                    <p:animEffect transition="in" filter="fade">
                                      <p:cBhvr>
                                        <p:cTn id="118" dur="500"/>
                                        <p:tgtEl>
                                          <p:spTgt spid="3482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4826"/>
                                        </p:tgtEl>
                                        <p:attrNameLst>
                                          <p:attrName>style.visibility</p:attrName>
                                        </p:attrNameLst>
                                      </p:cBhvr>
                                      <p:to>
                                        <p:strVal val="visible"/>
                                      </p:to>
                                    </p:set>
                                    <p:animEffect transition="in" filter="fade">
                                      <p:cBhvr>
                                        <p:cTn id="121" dur="500"/>
                                        <p:tgtEl>
                                          <p:spTgt spid="3482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4827"/>
                                        </p:tgtEl>
                                        <p:attrNameLst>
                                          <p:attrName>style.visibility</p:attrName>
                                        </p:attrNameLst>
                                      </p:cBhvr>
                                      <p:to>
                                        <p:strVal val="visible"/>
                                      </p:to>
                                    </p:set>
                                    <p:animEffect transition="in" filter="fade">
                                      <p:cBhvr>
                                        <p:cTn id="124" dur="500"/>
                                        <p:tgtEl>
                                          <p:spTgt spid="3482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4828"/>
                                        </p:tgtEl>
                                        <p:attrNameLst>
                                          <p:attrName>style.visibility</p:attrName>
                                        </p:attrNameLst>
                                      </p:cBhvr>
                                      <p:to>
                                        <p:strVal val="visible"/>
                                      </p:to>
                                    </p:set>
                                    <p:animEffect transition="in" filter="fade">
                                      <p:cBhvr>
                                        <p:cTn id="127" dur="500"/>
                                        <p:tgtEl>
                                          <p:spTgt spid="3482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4829"/>
                                        </p:tgtEl>
                                        <p:attrNameLst>
                                          <p:attrName>style.visibility</p:attrName>
                                        </p:attrNameLst>
                                      </p:cBhvr>
                                      <p:to>
                                        <p:strVal val="visible"/>
                                      </p:to>
                                    </p:set>
                                    <p:animEffect transition="in" filter="fade">
                                      <p:cBhvr>
                                        <p:cTn id="130" dur="500"/>
                                        <p:tgtEl>
                                          <p:spTgt spid="3482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4830"/>
                                        </p:tgtEl>
                                        <p:attrNameLst>
                                          <p:attrName>style.visibility</p:attrName>
                                        </p:attrNameLst>
                                      </p:cBhvr>
                                      <p:to>
                                        <p:strVal val="visible"/>
                                      </p:to>
                                    </p:set>
                                    <p:animEffect transition="in" filter="fade">
                                      <p:cBhvr>
                                        <p:cTn id="133" dur="500"/>
                                        <p:tgtEl>
                                          <p:spTgt spid="3483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4831"/>
                                        </p:tgtEl>
                                        <p:attrNameLst>
                                          <p:attrName>style.visibility</p:attrName>
                                        </p:attrNameLst>
                                      </p:cBhvr>
                                      <p:to>
                                        <p:strVal val="visible"/>
                                      </p:to>
                                    </p:set>
                                    <p:animEffect transition="in" filter="fade">
                                      <p:cBhvr>
                                        <p:cTn id="136" dur="500"/>
                                        <p:tgtEl>
                                          <p:spTgt spid="3483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fade">
                                      <p:cBhvr>
                                        <p:cTn id="139" dur="500"/>
                                        <p:tgtEl>
                                          <p:spTgt spid="4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500"/>
                                        <p:tgtEl>
                                          <p:spTgt spid="4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fade">
                                      <p:cBhvr>
                                        <p:cTn id="145" dur="500"/>
                                        <p:tgtEl>
                                          <p:spTgt spid="4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fade">
                                      <p:cBhvr>
                                        <p:cTn id="14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816" grpId="0" animBg="1"/>
      <p:bldP spid="34817" grpId="0" animBg="1"/>
      <p:bldP spid="34819" grpId="0" animBg="1"/>
      <p:bldP spid="34820" grpId="0" animBg="1"/>
      <p:bldP spid="34821" grpId="0" animBg="1"/>
      <p:bldP spid="34822" grpId="0" animBg="1"/>
      <p:bldP spid="34823" grpId="0" animBg="1"/>
      <p:bldP spid="34824" grpId="0" animBg="1"/>
      <p:bldP spid="34825" grpId="0" animBg="1"/>
      <p:bldP spid="34826" grpId="0" animBg="1"/>
      <p:bldP spid="34827" grpId="0" animBg="1"/>
      <p:bldP spid="34828" grpId="0" animBg="1"/>
      <p:bldP spid="34829" grpId="0" animBg="1"/>
      <p:bldP spid="34830" grpId="0" animBg="1"/>
      <p:bldP spid="34831" grpId="0" animBg="1"/>
      <p:bldP spid="45"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同侧圆角矩形 227"/>
          <p:cNvSpPr/>
          <p:nvPr/>
        </p:nvSpPr>
        <p:spPr>
          <a:xfrm rot="16200000">
            <a:off x="236812" y="1623331"/>
            <a:ext cx="4944973" cy="3847184"/>
          </a:xfrm>
          <a:prstGeom prst="round2SameRect">
            <a:avLst>
              <a:gd name="adj1" fmla="val 13498"/>
              <a:gd name="adj2" fmla="val 0"/>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29" name="Round Same Side Corner Rectangle 227_1"/>
          <p:cNvSpPr/>
          <p:nvPr/>
        </p:nvSpPr>
        <p:spPr>
          <a:xfrm rot="16200000">
            <a:off x="371160" y="1768273"/>
            <a:ext cx="4683141" cy="3576336"/>
          </a:xfrm>
          <a:prstGeom prst="round2SameRect">
            <a:avLst>
              <a:gd name="adj1" fmla="val 13498"/>
              <a:gd name="adj2" fmla="val 0"/>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 name="Freeform 6"/>
          <p:cNvSpPr/>
          <p:nvPr/>
        </p:nvSpPr>
        <p:spPr bwMode="auto">
          <a:xfrm>
            <a:off x="4632892" y="1074436"/>
            <a:ext cx="2269489" cy="4944973"/>
          </a:xfrm>
          <a:custGeom>
            <a:avLst/>
            <a:gdLst>
              <a:gd name="T0" fmla="*/ 0 w 1346"/>
              <a:gd name="T1" fmla="*/ 3112 h 3112"/>
              <a:gd name="T2" fmla="*/ 1346 w 1346"/>
              <a:gd name="T3" fmla="*/ 2334 h 3112"/>
              <a:gd name="T4" fmla="*/ 1346 w 1346"/>
              <a:gd name="T5" fmla="*/ 778 h 3112"/>
              <a:gd name="T6" fmla="*/ 0 w 1346"/>
              <a:gd name="T7" fmla="*/ 0 h 3112"/>
              <a:gd name="T8" fmla="*/ 0 w 1346"/>
              <a:gd name="T9" fmla="*/ 3112 h 3112"/>
            </a:gdLst>
            <a:ahLst/>
            <a:cxnLst>
              <a:cxn ang="0">
                <a:pos x="T0" y="T1"/>
              </a:cxn>
              <a:cxn ang="0">
                <a:pos x="T2" y="T3"/>
              </a:cxn>
              <a:cxn ang="0">
                <a:pos x="T4" y="T5"/>
              </a:cxn>
              <a:cxn ang="0">
                <a:pos x="T6" y="T7"/>
              </a:cxn>
              <a:cxn ang="0">
                <a:pos x="T8" y="T9"/>
              </a:cxn>
            </a:cxnLst>
            <a:rect l="0" t="0" r="r" b="b"/>
            <a:pathLst>
              <a:path w="1346" h="3112">
                <a:moveTo>
                  <a:pt x="0" y="3112"/>
                </a:moveTo>
                <a:lnTo>
                  <a:pt x="1346" y="2334"/>
                </a:lnTo>
                <a:lnTo>
                  <a:pt x="1346" y="778"/>
                </a:lnTo>
                <a:lnTo>
                  <a:pt x="0" y="0"/>
                </a:lnTo>
                <a:lnTo>
                  <a:pt x="0" y="311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 name="Freeform 7"/>
          <p:cNvSpPr/>
          <p:nvPr/>
        </p:nvSpPr>
        <p:spPr bwMode="auto">
          <a:xfrm>
            <a:off x="4632891" y="1185665"/>
            <a:ext cx="2168323" cy="4722512"/>
          </a:xfrm>
          <a:custGeom>
            <a:avLst/>
            <a:gdLst>
              <a:gd name="T0" fmla="*/ 0 w 1286"/>
              <a:gd name="T1" fmla="*/ 2972 h 2972"/>
              <a:gd name="T2" fmla="*/ 1286 w 1286"/>
              <a:gd name="T3" fmla="*/ 2229 h 2972"/>
              <a:gd name="T4" fmla="*/ 1286 w 1286"/>
              <a:gd name="T5" fmla="*/ 743 h 2972"/>
              <a:gd name="T6" fmla="*/ 0 w 1286"/>
              <a:gd name="T7" fmla="*/ 0 h 2972"/>
              <a:gd name="T8" fmla="*/ 0 w 1286"/>
              <a:gd name="T9" fmla="*/ 2972 h 2972"/>
            </a:gdLst>
            <a:ahLst/>
            <a:cxnLst>
              <a:cxn ang="0">
                <a:pos x="T0" y="T1"/>
              </a:cxn>
              <a:cxn ang="0">
                <a:pos x="T2" y="T3"/>
              </a:cxn>
              <a:cxn ang="0">
                <a:pos x="T4" y="T5"/>
              </a:cxn>
              <a:cxn ang="0">
                <a:pos x="T6" y="T7"/>
              </a:cxn>
              <a:cxn ang="0">
                <a:pos x="T8" y="T9"/>
              </a:cxn>
            </a:cxnLst>
            <a:rect l="0" t="0" r="r" b="b"/>
            <a:pathLst>
              <a:path w="1286" h="2972">
                <a:moveTo>
                  <a:pt x="0" y="2972"/>
                </a:moveTo>
                <a:lnTo>
                  <a:pt x="1286" y="2229"/>
                </a:lnTo>
                <a:lnTo>
                  <a:pt x="1286" y="743"/>
                </a:lnTo>
                <a:lnTo>
                  <a:pt x="0" y="0"/>
                </a:lnTo>
                <a:lnTo>
                  <a:pt x="0" y="2972"/>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1" name="Freeform 23"/>
          <p:cNvSpPr/>
          <p:nvPr/>
        </p:nvSpPr>
        <p:spPr bwMode="auto">
          <a:xfrm>
            <a:off x="6806271" y="29335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B686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3" name="Freeform 25"/>
          <p:cNvSpPr/>
          <p:nvPr/>
        </p:nvSpPr>
        <p:spPr bwMode="auto">
          <a:xfrm>
            <a:off x="6806271" y="3516731"/>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6ABB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5" name="Freeform 27"/>
          <p:cNvSpPr/>
          <p:nvPr/>
        </p:nvSpPr>
        <p:spPr bwMode="auto">
          <a:xfrm>
            <a:off x="6806271" y="4099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10B7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7" name="Freeform 29"/>
          <p:cNvSpPr/>
          <p:nvPr/>
        </p:nvSpPr>
        <p:spPr bwMode="auto">
          <a:xfrm>
            <a:off x="6806271" y="46830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1863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 name="Rectangle 13"/>
          <p:cNvSpPr>
            <a:spLocks noChangeArrowheads="1"/>
          </p:cNvSpPr>
          <p:nvPr/>
        </p:nvSpPr>
        <p:spPr bwMode="auto">
          <a:xfrm>
            <a:off x="5002146" y="3019968"/>
            <a:ext cx="1219049" cy="735139"/>
          </a:xfrm>
          <a:prstGeom prst="rect">
            <a:avLst/>
          </a:prstGeom>
          <a:solidFill>
            <a:schemeClr val="tx2">
              <a:lumMod val="20000"/>
              <a:lumOff val="80000"/>
            </a:schemeClr>
          </a:solidFill>
          <a:ln>
            <a:noFill/>
          </a:ln>
          <a:effectLst>
            <a:innerShdw blurRad="254000">
              <a:schemeClr val="bg1">
                <a:lumMod val="50000"/>
                <a:alpha val="50000"/>
              </a:scheme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3" name="Freeform 15"/>
          <p:cNvSpPr/>
          <p:nvPr/>
        </p:nvSpPr>
        <p:spPr bwMode="auto">
          <a:xfrm>
            <a:off x="5002146" y="3019968"/>
            <a:ext cx="1219049" cy="735139"/>
          </a:xfrm>
          <a:custGeom>
            <a:avLst/>
            <a:gdLst>
              <a:gd name="T0" fmla="*/ 723 w 723"/>
              <a:gd name="T1" fmla="*/ 436 h 436"/>
              <a:gd name="T2" fmla="*/ 0 w 723"/>
              <a:gd name="T3" fmla="*/ 436 h 436"/>
              <a:gd name="T4" fmla="*/ 0 w 723"/>
              <a:gd name="T5" fmla="*/ 0 h 436"/>
            </a:gdLst>
            <a:ahLst/>
            <a:cxnLst>
              <a:cxn ang="0">
                <a:pos x="T0" y="T1"/>
              </a:cxn>
              <a:cxn ang="0">
                <a:pos x="T2" y="T3"/>
              </a:cxn>
              <a:cxn ang="0">
                <a:pos x="T4" y="T5"/>
              </a:cxn>
            </a:cxnLst>
            <a:rect l="0" t="0" r="r" b="b"/>
            <a:pathLst>
              <a:path w="723" h="436">
                <a:moveTo>
                  <a:pt x="723" y="436"/>
                </a:moveTo>
                <a:lnTo>
                  <a:pt x="0" y="43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5" name="Freeform 17"/>
          <p:cNvSpPr/>
          <p:nvPr/>
        </p:nvSpPr>
        <p:spPr bwMode="auto">
          <a:xfrm>
            <a:off x="4811618" y="3753421"/>
            <a:ext cx="1591677" cy="219193"/>
          </a:xfrm>
          <a:custGeom>
            <a:avLst/>
            <a:gdLst>
              <a:gd name="T0" fmla="*/ 842 w 944"/>
              <a:gd name="T1" fmla="*/ 0 h 130"/>
              <a:gd name="T2" fmla="*/ 546 w 944"/>
              <a:gd name="T3" fmla="*/ 0 h 130"/>
              <a:gd name="T4" fmla="*/ 398 w 944"/>
              <a:gd name="T5" fmla="*/ 0 h 130"/>
              <a:gd name="T6" fmla="*/ 103 w 944"/>
              <a:gd name="T7" fmla="*/ 0 h 130"/>
              <a:gd name="T8" fmla="*/ 0 w 944"/>
              <a:gd name="T9" fmla="*/ 130 h 130"/>
              <a:gd name="T10" fmla="*/ 398 w 944"/>
              <a:gd name="T11" fmla="*/ 130 h 130"/>
              <a:gd name="T12" fmla="*/ 546 w 944"/>
              <a:gd name="T13" fmla="*/ 130 h 130"/>
              <a:gd name="T14" fmla="*/ 944 w 944"/>
              <a:gd name="T15" fmla="*/ 130 h 130"/>
              <a:gd name="T16" fmla="*/ 842 w 944"/>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130">
                <a:moveTo>
                  <a:pt x="842" y="0"/>
                </a:moveTo>
                <a:lnTo>
                  <a:pt x="546" y="0"/>
                </a:lnTo>
                <a:lnTo>
                  <a:pt x="398" y="0"/>
                </a:lnTo>
                <a:lnTo>
                  <a:pt x="103" y="0"/>
                </a:lnTo>
                <a:lnTo>
                  <a:pt x="0" y="130"/>
                </a:lnTo>
                <a:lnTo>
                  <a:pt x="398" y="130"/>
                </a:lnTo>
                <a:lnTo>
                  <a:pt x="546" y="130"/>
                </a:lnTo>
                <a:lnTo>
                  <a:pt x="944" y="130"/>
                </a:lnTo>
                <a:lnTo>
                  <a:pt x="842" y="0"/>
                </a:lnTo>
                <a:close/>
              </a:path>
            </a:pathLst>
          </a:custGeom>
          <a:gradFill>
            <a:gsLst>
              <a:gs pos="0">
                <a:schemeClr val="tx2">
                  <a:lumMod val="20000"/>
                  <a:lumOff val="80000"/>
                </a:schemeClr>
              </a:gs>
              <a:gs pos="100000">
                <a:schemeClr val="tx2">
                  <a:lumMod val="18000"/>
                  <a:lumOff val="82000"/>
                </a:schemeClr>
              </a:gs>
            </a:gsLst>
            <a:lin ang="54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6" name="Freeform 18"/>
          <p:cNvSpPr/>
          <p:nvPr/>
        </p:nvSpPr>
        <p:spPr bwMode="auto">
          <a:xfrm>
            <a:off x="4811617" y="3972614"/>
            <a:ext cx="1593363" cy="52268"/>
          </a:xfrm>
          <a:custGeom>
            <a:avLst/>
            <a:gdLst>
              <a:gd name="T0" fmla="*/ 754 w 755"/>
              <a:gd name="T1" fmla="*/ 0 h 25"/>
              <a:gd name="T2" fmla="*/ 436 w 755"/>
              <a:gd name="T3" fmla="*/ 0 h 25"/>
              <a:gd name="T4" fmla="*/ 318 w 755"/>
              <a:gd name="T5" fmla="*/ 0 h 25"/>
              <a:gd name="T6" fmla="*/ 0 w 755"/>
              <a:gd name="T7" fmla="*/ 0 h 25"/>
              <a:gd name="T8" fmla="*/ 57 w 755"/>
              <a:gd name="T9" fmla="*/ 25 h 25"/>
              <a:gd name="T10" fmla="*/ 316 w 755"/>
              <a:gd name="T11" fmla="*/ 25 h 25"/>
              <a:gd name="T12" fmla="*/ 438 w 755"/>
              <a:gd name="T13" fmla="*/ 25 h 25"/>
              <a:gd name="T14" fmla="*/ 698 w 755"/>
              <a:gd name="T15" fmla="*/ 25 h 25"/>
              <a:gd name="T16" fmla="*/ 754 w 75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 h="25">
                <a:moveTo>
                  <a:pt x="754" y="0"/>
                </a:moveTo>
                <a:cubicBezTo>
                  <a:pt x="436" y="0"/>
                  <a:pt x="436" y="0"/>
                  <a:pt x="436" y="0"/>
                </a:cubicBezTo>
                <a:cubicBezTo>
                  <a:pt x="318" y="0"/>
                  <a:pt x="318" y="0"/>
                  <a:pt x="318" y="0"/>
                </a:cubicBezTo>
                <a:cubicBezTo>
                  <a:pt x="0" y="0"/>
                  <a:pt x="0" y="0"/>
                  <a:pt x="0" y="0"/>
                </a:cubicBezTo>
                <a:cubicBezTo>
                  <a:pt x="0" y="0"/>
                  <a:pt x="0" y="25"/>
                  <a:pt x="57" y="25"/>
                </a:cubicBezTo>
                <a:cubicBezTo>
                  <a:pt x="90" y="25"/>
                  <a:pt x="218" y="25"/>
                  <a:pt x="316" y="25"/>
                </a:cubicBezTo>
                <a:cubicBezTo>
                  <a:pt x="384" y="25"/>
                  <a:pt x="438" y="25"/>
                  <a:pt x="438" y="25"/>
                </a:cubicBezTo>
                <a:cubicBezTo>
                  <a:pt x="537" y="25"/>
                  <a:pt x="664" y="25"/>
                  <a:pt x="698" y="25"/>
                </a:cubicBezTo>
                <a:cubicBezTo>
                  <a:pt x="755" y="25"/>
                  <a:pt x="754" y="0"/>
                  <a:pt x="754"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8" name="Freeform 20"/>
          <p:cNvSpPr/>
          <p:nvPr/>
        </p:nvSpPr>
        <p:spPr bwMode="auto">
          <a:xfrm>
            <a:off x="5282040" y="3279627"/>
            <a:ext cx="204017" cy="257972"/>
          </a:xfrm>
          <a:custGeom>
            <a:avLst/>
            <a:gdLst>
              <a:gd name="T0" fmla="*/ 51 w 96"/>
              <a:gd name="T1" fmla="*/ 122 h 122"/>
              <a:gd name="T2" fmla="*/ 29 w 96"/>
              <a:gd name="T3" fmla="*/ 119 h 122"/>
              <a:gd name="T4" fmla="*/ 13 w 96"/>
              <a:gd name="T5" fmla="*/ 109 h 122"/>
              <a:gd name="T6" fmla="*/ 3 w 96"/>
              <a:gd name="T7" fmla="*/ 95 h 122"/>
              <a:gd name="T8" fmla="*/ 0 w 96"/>
              <a:gd name="T9" fmla="*/ 77 h 122"/>
              <a:gd name="T10" fmla="*/ 21 w 96"/>
              <a:gd name="T11" fmla="*/ 77 h 122"/>
              <a:gd name="T12" fmla="*/ 24 w 96"/>
              <a:gd name="T13" fmla="*/ 88 h 122"/>
              <a:gd name="T14" fmla="*/ 31 w 96"/>
              <a:gd name="T15" fmla="*/ 96 h 122"/>
              <a:gd name="T16" fmla="*/ 40 w 96"/>
              <a:gd name="T17" fmla="*/ 100 h 122"/>
              <a:gd name="T18" fmla="*/ 50 w 96"/>
              <a:gd name="T19" fmla="*/ 102 h 122"/>
              <a:gd name="T20" fmla="*/ 60 w 96"/>
              <a:gd name="T21" fmla="*/ 101 h 122"/>
              <a:gd name="T22" fmla="*/ 68 w 96"/>
              <a:gd name="T23" fmla="*/ 98 h 122"/>
              <a:gd name="T24" fmla="*/ 73 w 96"/>
              <a:gd name="T25" fmla="*/ 93 h 122"/>
              <a:gd name="T26" fmla="*/ 75 w 96"/>
              <a:gd name="T27" fmla="*/ 86 h 122"/>
              <a:gd name="T28" fmla="*/ 73 w 96"/>
              <a:gd name="T29" fmla="*/ 80 h 122"/>
              <a:gd name="T30" fmla="*/ 67 w 96"/>
              <a:gd name="T31" fmla="*/ 75 h 122"/>
              <a:gd name="T32" fmla="*/ 58 w 96"/>
              <a:gd name="T33" fmla="*/ 72 h 122"/>
              <a:gd name="T34" fmla="*/ 43 w 96"/>
              <a:gd name="T35" fmla="*/ 68 h 122"/>
              <a:gd name="T36" fmla="*/ 25 w 96"/>
              <a:gd name="T37" fmla="*/ 63 h 122"/>
              <a:gd name="T38" fmla="*/ 13 w 96"/>
              <a:gd name="T39" fmla="*/ 56 h 122"/>
              <a:gd name="T40" fmla="*/ 6 w 96"/>
              <a:gd name="T41" fmla="*/ 46 h 122"/>
              <a:gd name="T42" fmla="*/ 4 w 96"/>
              <a:gd name="T43" fmla="*/ 34 h 122"/>
              <a:gd name="T44" fmla="*/ 7 w 96"/>
              <a:gd name="T45" fmla="*/ 20 h 122"/>
              <a:gd name="T46" fmla="*/ 16 w 96"/>
              <a:gd name="T47" fmla="*/ 9 h 122"/>
              <a:gd name="T48" fmla="*/ 29 w 96"/>
              <a:gd name="T49" fmla="*/ 2 h 122"/>
              <a:gd name="T50" fmla="*/ 47 w 96"/>
              <a:gd name="T51" fmla="*/ 0 h 122"/>
              <a:gd name="T52" fmla="*/ 66 w 96"/>
              <a:gd name="T53" fmla="*/ 3 h 122"/>
              <a:gd name="T54" fmla="*/ 80 w 96"/>
              <a:gd name="T55" fmla="*/ 10 h 122"/>
              <a:gd name="T56" fmla="*/ 90 w 96"/>
              <a:gd name="T57" fmla="*/ 23 h 122"/>
              <a:gd name="T58" fmla="*/ 94 w 96"/>
              <a:gd name="T59" fmla="*/ 40 h 122"/>
              <a:gd name="T60" fmla="*/ 72 w 96"/>
              <a:gd name="T61" fmla="*/ 40 h 122"/>
              <a:gd name="T62" fmla="*/ 48 w 96"/>
              <a:gd name="T63" fmla="*/ 20 h 122"/>
              <a:gd name="T64" fmla="*/ 31 w 96"/>
              <a:gd name="T65" fmla="*/ 24 h 122"/>
              <a:gd name="T66" fmla="*/ 26 w 96"/>
              <a:gd name="T67" fmla="*/ 34 h 122"/>
              <a:gd name="T68" fmla="*/ 27 w 96"/>
              <a:gd name="T69" fmla="*/ 38 h 122"/>
              <a:gd name="T70" fmla="*/ 31 w 96"/>
              <a:gd name="T71" fmla="*/ 42 h 122"/>
              <a:gd name="T72" fmla="*/ 38 w 96"/>
              <a:gd name="T73" fmla="*/ 45 h 122"/>
              <a:gd name="T74" fmla="*/ 48 w 96"/>
              <a:gd name="T75" fmla="*/ 47 h 122"/>
              <a:gd name="T76" fmla="*/ 59 w 96"/>
              <a:gd name="T77" fmla="*/ 50 h 122"/>
              <a:gd name="T78" fmla="*/ 70 w 96"/>
              <a:gd name="T79" fmla="*/ 53 h 122"/>
              <a:gd name="T80" fmla="*/ 80 w 96"/>
              <a:gd name="T81" fmla="*/ 57 h 122"/>
              <a:gd name="T82" fmla="*/ 89 w 96"/>
              <a:gd name="T83" fmla="*/ 64 h 122"/>
              <a:gd name="T84" fmla="*/ 94 w 96"/>
              <a:gd name="T85" fmla="*/ 73 h 122"/>
              <a:gd name="T86" fmla="*/ 96 w 96"/>
              <a:gd name="T87" fmla="*/ 85 h 122"/>
              <a:gd name="T88" fmla="*/ 93 w 96"/>
              <a:gd name="T89" fmla="*/ 100 h 122"/>
              <a:gd name="T90" fmla="*/ 84 w 96"/>
              <a:gd name="T91" fmla="*/ 112 h 122"/>
              <a:gd name="T92" fmla="*/ 69 w 96"/>
              <a:gd name="T93" fmla="*/ 119 h 122"/>
              <a:gd name="T94" fmla="*/ 51 w 96"/>
              <a:gd name="T9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 h="122">
                <a:moveTo>
                  <a:pt x="51" y="122"/>
                </a:moveTo>
                <a:cubicBezTo>
                  <a:pt x="43" y="122"/>
                  <a:pt x="35" y="121"/>
                  <a:pt x="29" y="119"/>
                </a:cubicBezTo>
                <a:cubicBezTo>
                  <a:pt x="23" y="117"/>
                  <a:pt x="17" y="113"/>
                  <a:pt x="13" y="109"/>
                </a:cubicBezTo>
                <a:cubicBezTo>
                  <a:pt x="9" y="106"/>
                  <a:pt x="6" y="101"/>
                  <a:pt x="3" y="95"/>
                </a:cubicBezTo>
                <a:cubicBezTo>
                  <a:pt x="1" y="90"/>
                  <a:pt x="0" y="84"/>
                  <a:pt x="0" y="77"/>
                </a:cubicBezTo>
                <a:cubicBezTo>
                  <a:pt x="21" y="77"/>
                  <a:pt x="21" y="77"/>
                  <a:pt x="21" y="77"/>
                </a:cubicBezTo>
                <a:cubicBezTo>
                  <a:pt x="22" y="81"/>
                  <a:pt x="23" y="85"/>
                  <a:pt x="24" y="88"/>
                </a:cubicBezTo>
                <a:cubicBezTo>
                  <a:pt x="26" y="91"/>
                  <a:pt x="28" y="94"/>
                  <a:pt x="31" y="96"/>
                </a:cubicBezTo>
                <a:cubicBezTo>
                  <a:pt x="33" y="98"/>
                  <a:pt x="36" y="99"/>
                  <a:pt x="40" y="100"/>
                </a:cubicBezTo>
                <a:cubicBezTo>
                  <a:pt x="43" y="101"/>
                  <a:pt x="47" y="102"/>
                  <a:pt x="50" y="102"/>
                </a:cubicBezTo>
                <a:cubicBezTo>
                  <a:pt x="54" y="102"/>
                  <a:pt x="57" y="101"/>
                  <a:pt x="60" y="101"/>
                </a:cubicBezTo>
                <a:cubicBezTo>
                  <a:pt x="63" y="100"/>
                  <a:pt x="66" y="99"/>
                  <a:pt x="68" y="98"/>
                </a:cubicBezTo>
                <a:cubicBezTo>
                  <a:pt x="70" y="96"/>
                  <a:pt x="72" y="95"/>
                  <a:pt x="73" y="93"/>
                </a:cubicBezTo>
                <a:cubicBezTo>
                  <a:pt x="74" y="91"/>
                  <a:pt x="75" y="89"/>
                  <a:pt x="75" y="86"/>
                </a:cubicBezTo>
                <a:cubicBezTo>
                  <a:pt x="75" y="84"/>
                  <a:pt x="74" y="82"/>
                  <a:pt x="73" y="80"/>
                </a:cubicBezTo>
                <a:cubicBezTo>
                  <a:pt x="72" y="78"/>
                  <a:pt x="70" y="77"/>
                  <a:pt x="67" y="75"/>
                </a:cubicBezTo>
                <a:cubicBezTo>
                  <a:pt x="65" y="74"/>
                  <a:pt x="62" y="73"/>
                  <a:pt x="58" y="72"/>
                </a:cubicBezTo>
                <a:cubicBezTo>
                  <a:pt x="54" y="71"/>
                  <a:pt x="49" y="69"/>
                  <a:pt x="43" y="68"/>
                </a:cubicBezTo>
                <a:cubicBezTo>
                  <a:pt x="36" y="67"/>
                  <a:pt x="30" y="65"/>
                  <a:pt x="25" y="63"/>
                </a:cubicBezTo>
                <a:cubicBezTo>
                  <a:pt x="20" y="61"/>
                  <a:pt x="16" y="59"/>
                  <a:pt x="13" y="56"/>
                </a:cubicBezTo>
                <a:cubicBezTo>
                  <a:pt x="10" y="53"/>
                  <a:pt x="8" y="50"/>
                  <a:pt x="6" y="46"/>
                </a:cubicBezTo>
                <a:cubicBezTo>
                  <a:pt x="5" y="43"/>
                  <a:pt x="4" y="39"/>
                  <a:pt x="4" y="34"/>
                </a:cubicBezTo>
                <a:cubicBezTo>
                  <a:pt x="4" y="29"/>
                  <a:pt x="5" y="25"/>
                  <a:pt x="7" y="20"/>
                </a:cubicBezTo>
                <a:cubicBezTo>
                  <a:pt x="9" y="16"/>
                  <a:pt x="12" y="13"/>
                  <a:pt x="16" y="9"/>
                </a:cubicBezTo>
                <a:cubicBezTo>
                  <a:pt x="20" y="6"/>
                  <a:pt x="24" y="4"/>
                  <a:pt x="29" y="2"/>
                </a:cubicBezTo>
                <a:cubicBezTo>
                  <a:pt x="35" y="1"/>
                  <a:pt x="41" y="0"/>
                  <a:pt x="47" y="0"/>
                </a:cubicBezTo>
                <a:cubicBezTo>
                  <a:pt x="54" y="0"/>
                  <a:pt x="60" y="1"/>
                  <a:pt x="66" y="3"/>
                </a:cubicBezTo>
                <a:cubicBezTo>
                  <a:pt x="71" y="4"/>
                  <a:pt x="76" y="7"/>
                  <a:pt x="80" y="10"/>
                </a:cubicBezTo>
                <a:cubicBezTo>
                  <a:pt x="84" y="14"/>
                  <a:pt x="87" y="18"/>
                  <a:pt x="90" y="23"/>
                </a:cubicBezTo>
                <a:cubicBezTo>
                  <a:pt x="92" y="28"/>
                  <a:pt x="93" y="34"/>
                  <a:pt x="94" y="40"/>
                </a:cubicBezTo>
                <a:cubicBezTo>
                  <a:pt x="72" y="40"/>
                  <a:pt x="72" y="40"/>
                  <a:pt x="72" y="40"/>
                </a:cubicBezTo>
                <a:cubicBezTo>
                  <a:pt x="71" y="27"/>
                  <a:pt x="63" y="20"/>
                  <a:pt x="48" y="20"/>
                </a:cubicBezTo>
                <a:cubicBezTo>
                  <a:pt x="41" y="20"/>
                  <a:pt x="35" y="21"/>
                  <a:pt x="31" y="24"/>
                </a:cubicBezTo>
                <a:cubicBezTo>
                  <a:pt x="28" y="26"/>
                  <a:pt x="26" y="29"/>
                  <a:pt x="26" y="34"/>
                </a:cubicBezTo>
                <a:cubicBezTo>
                  <a:pt x="26" y="35"/>
                  <a:pt x="26" y="37"/>
                  <a:pt x="27" y="38"/>
                </a:cubicBezTo>
                <a:cubicBezTo>
                  <a:pt x="28" y="39"/>
                  <a:pt x="29" y="41"/>
                  <a:pt x="31" y="42"/>
                </a:cubicBezTo>
                <a:cubicBezTo>
                  <a:pt x="33" y="43"/>
                  <a:pt x="35" y="44"/>
                  <a:pt x="38" y="45"/>
                </a:cubicBezTo>
                <a:cubicBezTo>
                  <a:pt x="41" y="45"/>
                  <a:pt x="44" y="46"/>
                  <a:pt x="48" y="47"/>
                </a:cubicBezTo>
                <a:cubicBezTo>
                  <a:pt x="52" y="48"/>
                  <a:pt x="55" y="49"/>
                  <a:pt x="59" y="50"/>
                </a:cubicBezTo>
                <a:cubicBezTo>
                  <a:pt x="63" y="50"/>
                  <a:pt x="67" y="52"/>
                  <a:pt x="70" y="53"/>
                </a:cubicBezTo>
                <a:cubicBezTo>
                  <a:pt x="74" y="54"/>
                  <a:pt x="77" y="56"/>
                  <a:pt x="80" y="57"/>
                </a:cubicBezTo>
                <a:cubicBezTo>
                  <a:pt x="83" y="59"/>
                  <a:pt x="86" y="61"/>
                  <a:pt x="89" y="64"/>
                </a:cubicBezTo>
                <a:cubicBezTo>
                  <a:pt x="91" y="66"/>
                  <a:pt x="93" y="69"/>
                  <a:pt x="94" y="73"/>
                </a:cubicBezTo>
                <a:cubicBezTo>
                  <a:pt x="96" y="76"/>
                  <a:pt x="96" y="80"/>
                  <a:pt x="96" y="85"/>
                </a:cubicBezTo>
                <a:cubicBezTo>
                  <a:pt x="96" y="91"/>
                  <a:pt x="95" y="96"/>
                  <a:pt x="93" y="100"/>
                </a:cubicBezTo>
                <a:cubicBezTo>
                  <a:pt x="91" y="105"/>
                  <a:pt x="88" y="108"/>
                  <a:pt x="84" y="112"/>
                </a:cubicBezTo>
                <a:cubicBezTo>
                  <a:pt x="80" y="115"/>
                  <a:pt x="75" y="118"/>
                  <a:pt x="69" y="119"/>
                </a:cubicBezTo>
                <a:cubicBezTo>
                  <a:pt x="64" y="121"/>
                  <a:pt x="58" y="122"/>
                  <a:pt x="51" y="12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9" name="Freeform 21"/>
          <p:cNvSpPr/>
          <p:nvPr/>
        </p:nvSpPr>
        <p:spPr bwMode="auto">
          <a:xfrm>
            <a:off x="5536640" y="3284685"/>
            <a:ext cx="188843" cy="247856"/>
          </a:xfrm>
          <a:custGeom>
            <a:avLst/>
            <a:gdLst>
              <a:gd name="T0" fmla="*/ 112 w 112"/>
              <a:gd name="T1" fmla="*/ 147 h 147"/>
              <a:gd name="T2" fmla="*/ 0 w 112"/>
              <a:gd name="T3" fmla="*/ 147 h 147"/>
              <a:gd name="T4" fmla="*/ 0 w 112"/>
              <a:gd name="T5" fmla="*/ 0 h 147"/>
              <a:gd name="T6" fmla="*/ 110 w 112"/>
              <a:gd name="T7" fmla="*/ 0 h 147"/>
              <a:gd name="T8" fmla="*/ 110 w 112"/>
              <a:gd name="T9" fmla="*/ 25 h 147"/>
              <a:gd name="T10" fmla="*/ 27 w 112"/>
              <a:gd name="T11" fmla="*/ 25 h 147"/>
              <a:gd name="T12" fmla="*/ 27 w 112"/>
              <a:gd name="T13" fmla="*/ 59 h 147"/>
              <a:gd name="T14" fmla="*/ 103 w 112"/>
              <a:gd name="T15" fmla="*/ 59 h 147"/>
              <a:gd name="T16" fmla="*/ 103 w 112"/>
              <a:gd name="T17" fmla="*/ 84 h 147"/>
              <a:gd name="T18" fmla="*/ 27 w 112"/>
              <a:gd name="T19" fmla="*/ 84 h 147"/>
              <a:gd name="T20" fmla="*/ 27 w 112"/>
              <a:gd name="T21" fmla="*/ 122 h 147"/>
              <a:gd name="T22" fmla="*/ 112 w 112"/>
              <a:gd name="T23" fmla="*/ 122 h 147"/>
              <a:gd name="T24" fmla="*/ 112 w 112"/>
              <a:gd name="T2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47">
                <a:moveTo>
                  <a:pt x="112" y="147"/>
                </a:moveTo>
                <a:lnTo>
                  <a:pt x="0" y="147"/>
                </a:lnTo>
                <a:lnTo>
                  <a:pt x="0" y="0"/>
                </a:lnTo>
                <a:lnTo>
                  <a:pt x="110" y="0"/>
                </a:lnTo>
                <a:lnTo>
                  <a:pt x="110" y="25"/>
                </a:lnTo>
                <a:lnTo>
                  <a:pt x="27" y="25"/>
                </a:lnTo>
                <a:lnTo>
                  <a:pt x="27" y="59"/>
                </a:lnTo>
                <a:lnTo>
                  <a:pt x="103" y="59"/>
                </a:lnTo>
                <a:lnTo>
                  <a:pt x="103" y="84"/>
                </a:lnTo>
                <a:lnTo>
                  <a:pt x="27" y="84"/>
                </a:lnTo>
                <a:lnTo>
                  <a:pt x="27" y="122"/>
                </a:lnTo>
                <a:lnTo>
                  <a:pt x="112" y="122"/>
                </a:lnTo>
                <a:lnTo>
                  <a:pt x="112" y="147"/>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0" name="Freeform 22"/>
          <p:cNvSpPr>
            <a:spLocks noEditPoints="1"/>
          </p:cNvSpPr>
          <p:nvPr/>
        </p:nvSpPr>
        <p:spPr bwMode="auto">
          <a:xfrm>
            <a:off x="5765949" y="3279627"/>
            <a:ext cx="241112" cy="257972"/>
          </a:xfrm>
          <a:custGeom>
            <a:avLst/>
            <a:gdLst>
              <a:gd name="T0" fmla="*/ 57 w 114"/>
              <a:gd name="T1" fmla="*/ 0 h 122"/>
              <a:gd name="T2" fmla="*/ 80 w 114"/>
              <a:gd name="T3" fmla="*/ 4 h 122"/>
              <a:gd name="T4" fmla="*/ 98 w 114"/>
              <a:gd name="T5" fmla="*/ 17 h 122"/>
              <a:gd name="T6" fmla="*/ 110 w 114"/>
              <a:gd name="T7" fmla="*/ 36 h 122"/>
              <a:gd name="T8" fmla="*/ 114 w 114"/>
              <a:gd name="T9" fmla="*/ 61 h 122"/>
              <a:gd name="T10" fmla="*/ 110 w 114"/>
              <a:gd name="T11" fmla="*/ 86 h 122"/>
              <a:gd name="T12" fmla="*/ 98 w 114"/>
              <a:gd name="T13" fmla="*/ 105 h 122"/>
              <a:gd name="T14" fmla="*/ 80 w 114"/>
              <a:gd name="T15" fmla="*/ 118 h 122"/>
              <a:gd name="T16" fmla="*/ 57 w 114"/>
              <a:gd name="T17" fmla="*/ 122 h 122"/>
              <a:gd name="T18" fmla="*/ 34 w 114"/>
              <a:gd name="T19" fmla="*/ 118 h 122"/>
              <a:gd name="T20" fmla="*/ 16 w 114"/>
              <a:gd name="T21" fmla="*/ 105 h 122"/>
              <a:gd name="T22" fmla="*/ 4 w 114"/>
              <a:gd name="T23" fmla="*/ 86 h 122"/>
              <a:gd name="T24" fmla="*/ 0 w 114"/>
              <a:gd name="T25" fmla="*/ 61 h 122"/>
              <a:gd name="T26" fmla="*/ 4 w 114"/>
              <a:gd name="T27" fmla="*/ 36 h 122"/>
              <a:gd name="T28" fmla="*/ 16 w 114"/>
              <a:gd name="T29" fmla="*/ 16 h 122"/>
              <a:gd name="T30" fmla="*/ 34 w 114"/>
              <a:gd name="T31" fmla="*/ 4 h 122"/>
              <a:gd name="T32" fmla="*/ 57 w 114"/>
              <a:gd name="T33" fmla="*/ 0 h 122"/>
              <a:gd name="T34" fmla="*/ 57 w 114"/>
              <a:gd name="T35" fmla="*/ 102 h 122"/>
              <a:gd name="T36" fmla="*/ 71 w 114"/>
              <a:gd name="T37" fmla="*/ 100 h 122"/>
              <a:gd name="T38" fmla="*/ 82 w 114"/>
              <a:gd name="T39" fmla="*/ 91 h 122"/>
              <a:gd name="T40" fmla="*/ 89 w 114"/>
              <a:gd name="T41" fmla="*/ 78 h 122"/>
              <a:gd name="T42" fmla="*/ 91 w 114"/>
              <a:gd name="T43" fmla="*/ 61 h 122"/>
              <a:gd name="T44" fmla="*/ 89 w 114"/>
              <a:gd name="T45" fmla="*/ 43 h 122"/>
              <a:gd name="T46" fmla="*/ 82 w 114"/>
              <a:gd name="T47" fmla="*/ 30 h 122"/>
              <a:gd name="T48" fmla="*/ 71 w 114"/>
              <a:gd name="T49" fmla="*/ 22 h 122"/>
              <a:gd name="T50" fmla="*/ 57 w 114"/>
              <a:gd name="T51" fmla="*/ 20 h 122"/>
              <a:gd name="T52" fmla="*/ 43 w 114"/>
              <a:gd name="T53" fmla="*/ 22 h 122"/>
              <a:gd name="T54" fmla="*/ 32 w 114"/>
              <a:gd name="T55" fmla="*/ 30 h 122"/>
              <a:gd name="T56" fmla="*/ 25 w 114"/>
              <a:gd name="T57" fmla="*/ 43 h 122"/>
              <a:gd name="T58" fmla="*/ 22 w 114"/>
              <a:gd name="T59" fmla="*/ 61 h 122"/>
              <a:gd name="T60" fmla="*/ 25 w 114"/>
              <a:gd name="T61" fmla="*/ 78 h 122"/>
              <a:gd name="T62" fmla="*/ 32 w 114"/>
              <a:gd name="T63" fmla="*/ 91 h 122"/>
              <a:gd name="T64" fmla="*/ 43 w 114"/>
              <a:gd name="T65" fmla="*/ 100 h 122"/>
              <a:gd name="T66" fmla="*/ 57 w 114"/>
              <a:gd name="T67" fmla="*/ 10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22">
                <a:moveTo>
                  <a:pt x="57" y="0"/>
                </a:moveTo>
                <a:cubicBezTo>
                  <a:pt x="65" y="0"/>
                  <a:pt x="73" y="1"/>
                  <a:pt x="80" y="4"/>
                </a:cubicBezTo>
                <a:cubicBezTo>
                  <a:pt x="87" y="7"/>
                  <a:pt x="93" y="11"/>
                  <a:pt x="98" y="17"/>
                </a:cubicBezTo>
                <a:cubicBezTo>
                  <a:pt x="103" y="22"/>
                  <a:pt x="107" y="28"/>
                  <a:pt x="110" y="36"/>
                </a:cubicBezTo>
                <a:cubicBezTo>
                  <a:pt x="112" y="43"/>
                  <a:pt x="114" y="52"/>
                  <a:pt x="114" y="61"/>
                </a:cubicBezTo>
                <a:cubicBezTo>
                  <a:pt x="114" y="70"/>
                  <a:pt x="112" y="78"/>
                  <a:pt x="110" y="86"/>
                </a:cubicBezTo>
                <a:cubicBezTo>
                  <a:pt x="107" y="93"/>
                  <a:pt x="103" y="100"/>
                  <a:pt x="98" y="105"/>
                </a:cubicBezTo>
                <a:cubicBezTo>
                  <a:pt x="93" y="110"/>
                  <a:pt x="87" y="115"/>
                  <a:pt x="80" y="118"/>
                </a:cubicBezTo>
                <a:cubicBezTo>
                  <a:pt x="73" y="121"/>
                  <a:pt x="65" y="122"/>
                  <a:pt x="57" y="122"/>
                </a:cubicBezTo>
                <a:cubicBezTo>
                  <a:pt x="48" y="122"/>
                  <a:pt x="41" y="121"/>
                  <a:pt x="34" y="118"/>
                </a:cubicBezTo>
                <a:cubicBezTo>
                  <a:pt x="27" y="115"/>
                  <a:pt x="21" y="110"/>
                  <a:pt x="16" y="105"/>
                </a:cubicBezTo>
                <a:cubicBezTo>
                  <a:pt x="11" y="100"/>
                  <a:pt x="7" y="93"/>
                  <a:pt x="4" y="86"/>
                </a:cubicBezTo>
                <a:cubicBezTo>
                  <a:pt x="1" y="78"/>
                  <a:pt x="0" y="70"/>
                  <a:pt x="0" y="61"/>
                </a:cubicBezTo>
                <a:cubicBezTo>
                  <a:pt x="0" y="52"/>
                  <a:pt x="1" y="43"/>
                  <a:pt x="4" y="36"/>
                </a:cubicBezTo>
                <a:cubicBezTo>
                  <a:pt x="7" y="28"/>
                  <a:pt x="11" y="22"/>
                  <a:pt x="16" y="16"/>
                </a:cubicBezTo>
                <a:cubicBezTo>
                  <a:pt x="21" y="11"/>
                  <a:pt x="27" y="7"/>
                  <a:pt x="34" y="4"/>
                </a:cubicBezTo>
                <a:cubicBezTo>
                  <a:pt x="41" y="1"/>
                  <a:pt x="49" y="0"/>
                  <a:pt x="57" y="0"/>
                </a:cubicBezTo>
                <a:close/>
                <a:moveTo>
                  <a:pt x="57" y="102"/>
                </a:moveTo>
                <a:cubicBezTo>
                  <a:pt x="62" y="102"/>
                  <a:pt x="66" y="101"/>
                  <a:pt x="71" y="100"/>
                </a:cubicBezTo>
                <a:cubicBezTo>
                  <a:pt x="75" y="98"/>
                  <a:pt x="79" y="95"/>
                  <a:pt x="82" y="91"/>
                </a:cubicBezTo>
                <a:cubicBezTo>
                  <a:pt x="85" y="88"/>
                  <a:pt x="87" y="83"/>
                  <a:pt x="89" y="78"/>
                </a:cubicBezTo>
                <a:cubicBezTo>
                  <a:pt x="90" y="73"/>
                  <a:pt x="91" y="67"/>
                  <a:pt x="91" y="61"/>
                </a:cubicBezTo>
                <a:cubicBezTo>
                  <a:pt x="91" y="54"/>
                  <a:pt x="90" y="48"/>
                  <a:pt x="89" y="43"/>
                </a:cubicBezTo>
                <a:cubicBezTo>
                  <a:pt x="87" y="38"/>
                  <a:pt x="85" y="34"/>
                  <a:pt x="82" y="30"/>
                </a:cubicBezTo>
                <a:cubicBezTo>
                  <a:pt x="79" y="27"/>
                  <a:pt x="75" y="24"/>
                  <a:pt x="71" y="22"/>
                </a:cubicBezTo>
                <a:cubicBezTo>
                  <a:pt x="67" y="20"/>
                  <a:pt x="62" y="20"/>
                  <a:pt x="57" y="20"/>
                </a:cubicBezTo>
                <a:cubicBezTo>
                  <a:pt x="52" y="20"/>
                  <a:pt x="47" y="20"/>
                  <a:pt x="43" y="22"/>
                </a:cubicBezTo>
                <a:cubicBezTo>
                  <a:pt x="39" y="24"/>
                  <a:pt x="35" y="27"/>
                  <a:pt x="32" y="30"/>
                </a:cubicBezTo>
                <a:cubicBezTo>
                  <a:pt x="29" y="34"/>
                  <a:pt x="27" y="38"/>
                  <a:pt x="25" y="43"/>
                </a:cubicBezTo>
                <a:cubicBezTo>
                  <a:pt x="23" y="49"/>
                  <a:pt x="22" y="54"/>
                  <a:pt x="22" y="61"/>
                </a:cubicBezTo>
                <a:cubicBezTo>
                  <a:pt x="22" y="67"/>
                  <a:pt x="23" y="73"/>
                  <a:pt x="25" y="78"/>
                </a:cubicBezTo>
                <a:cubicBezTo>
                  <a:pt x="27" y="83"/>
                  <a:pt x="29" y="88"/>
                  <a:pt x="32" y="91"/>
                </a:cubicBezTo>
                <a:cubicBezTo>
                  <a:pt x="35" y="95"/>
                  <a:pt x="39" y="98"/>
                  <a:pt x="43" y="100"/>
                </a:cubicBezTo>
                <a:cubicBezTo>
                  <a:pt x="47" y="101"/>
                  <a:pt x="52" y="102"/>
                  <a:pt x="57" y="10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2" name="Freeform 24"/>
          <p:cNvSpPr/>
          <p:nvPr/>
        </p:nvSpPr>
        <p:spPr bwMode="auto">
          <a:xfrm>
            <a:off x="6805407" y="2289612"/>
            <a:ext cx="2407299" cy="592811"/>
          </a:xfrm>
          <a:custGeom>
            <a:avLst/>
            <a:gdLst/>
            <a:ahLst/>
            <a:cxnLst/>
            <a:rect l="l" t="t" r="r" b="b"/>
            <a:pathLst>
              <a:path w="1805474" h="444608">
                <a:moveTo>
                  <a:pt x="1596142" y="0"/>
                </a:moveTo>
                <a:cubicBezTo>
                  <a:pt x="1711753" y="0"/>
                  <a:pt x="1805474" y="93721"/>
                  <a:pt x="1805474" y="209332"/>
                </a:cubicBezTo>
                <a:cubicBezTo>
                  <a:pt x="1805474" y="323540"/>
                  <a:pt x="1714015" y="416385"/>
                  <a:pt x="1600335" y="418241"/>
                </a:cubicBezTo>
                <a:lnTo>
                  <a:pt x="1600335" y="419280"/>
                </a:lnTo>
                <a:cubicBezTo>
                  <a:pt x="1600335" y="419280"/>
                  <a:pt x="144065" y="419280"/>
                  <a:pt x="69669" y="419280"/>
                </a:cubicBezTo>
                <a:cubicBezTo>
                  <a:pt x="3187" y="419280"/>
                  <a:pt x="21" y="441442"/>
                  <a:pt x="21" y="444608"/>
                </a:cubicBezTo>
                <a:cubicBezTo>
                  <a:pt x="21" y="444608"/>
                  <a:pt x="21" y="444608"/>
                  <a:pt x="21" y="211908"/>
                </a:cubicBezTo>
                <a:cubicBezTo>
                  <a:pt x="21" y="211908"/>
                  <a:pt x="21" y="211908"/>
                  <a:pt x="21" y="34613"/>
                </a:cubicBezTo>
                <a:cubicBezTo>
                  <a:pt x="21" y="34613"/>
                  <a:pt x="-3145" y="4536"/>
                  <a:pt x="69669" y="4536"/>
                </a:cubicBezTo>
                <a:cubicBezTo>
                  <a:pt x="136038" y="4536"/>
                  <a:pt x="1302177" y="4536"/>
                  <a:pt x="1553042" y="4536"/>
                </a:cubicBezTo>
                <a:cubicBezTo>
                  <a:pt x="1566939" y="1532"/>
                  <a:pt x="1581361" y="0"/>
                  <a:pt x="1596142"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00" name="标题 1"/>
          <p:cNvSpPr txBox="1"/>
          <p:nvPr/>
        </p:nvSpPr>
        <p:spPr>
          <a:xfrm>
            <a:off x="7069164" y="2377096"/>
            <a:ext cx="1718289" cy="4476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208" name="Oval 1556"/>
          <p:cNvSpPr>
            <a:spLocks noChangeArrowheads="1"/>
          </p:cNvSpPr>
          <p:nvPr/>
        </p:nvSpPr>
        <p:spPr bwMode="auto">
          <a:xfrm>
            <a:off x="10884225" y="4223133"/>
            <a:ext cx="465840" cy="465840"/>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09" name="Freeform 55"/>
          <p:cNvSpPr/>
          <p:nvPr/>
        </p:nvSpPr>
        <p:spPr bwMode="auto">
          <a:xfrm>
            <a:off x="11013438" y="4361883"/>
            <a:ext cx="330389" cy="323355"/>
          </a:xfrm>
          <a:custGeom>
            <a:avLst/>
            <a:gdLst/>
            <a:ahLst/>
            <a:cxnLst/>
            <a:rect l="l" t="t" r="r" b="b"/>
            <a:pathLst>
              <a:path w="349087" h="341653">
                <a:moveTo>
                  <a:pt x="92664" y="0"/>
                </a:moveTo>
                <a:lnTo>
                  <a:pt x="165672" y="0"/>
                </a:lnTo>
                <a:lnTo>
                  <a:pt x="174096" y="33696"/>
                </a:lnTo>
                <a:lnTo>
                  <a:pt x="238680" y="33696"/>
                </a:lnTo>
                <a:lnTo>
                  <a:pt x="349087" y="144103"/>
                </a:lnTo>
                <a:cubicBezTo>
                  <a:pt x="333149" y="245677"/>
                  <a:pt x="253038" y="325761"/>
                  <a:pt x="151450" y="341653"/>
                </a:cubicBezTo>
                <a:lnTo>
                  <a:pt x="0" y="193752"/>
                </a:lnTo>
                <a:lnTo>
                  <a:pt x="8424" y="42120"/>
                </a:lnTo>
                <a:lnTo>
                  <a:pt x="87048" y="42120"/>
                </a:lnTo>
                <a:close/>
              </a:path>
            </a:pathLst>
          </a:custGeom>
          <a:gradFill>
            <a:gsLst>
              <a:gs pos="0">
                <a:schemeClr val="bg1">
                  <a:lumMod val="50000"/>
                  <a:alpha val="8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0" name="Oval 39"/>
          <p:cNvSpPr>
            <a:spLocks noChangeArrowheads="1"/>
          </p:cNvSpPr>
          <p:nvPr/>
        </p:nvSpPr>
        <p:spPr bwMode="auto">
          <a:xfrm>
            <a:off x="11011841" y="4351783"/>
            <a:ext cx="231211" cy="188692"/>
          </a:xfrm>
          <a:custGeom>
            <a:avLst/>
            <a:gdLst/>
            <a:ahLst/>
            <a:cxnLst/>
            <a:rect l="l" t="t" r="r" b="b"/>
            <a:pathLst>
              <a:path w="138112" h="112713">
                <a:moveTo>
                  <a:pt x="74612" y="44450"/>
                </a:moveTo>
                <a:cubicBezTo>
                  <a:pt x="62337" y="44450"/>
                  <a:pt x="52387" y="54756"/>
                  <a:pt x="52387" y="67469"/>
                </a:cubicBezTo>
                <a:cubicBezTo>
                  <a:pt x="52387" y="80182"/>
                  <a:pt x="62337" y="90488"/>
                  <a:pt x="74612" y="90488"/>
                </a:cubicBezTo>
                <a:cubicBezTo>
                  <a:pt x="86887" y="90488"/>
                  <a:pt x="96837" y="80182"/>
                  <a:pt x="96837" y="67469"/>
                </a:cubicBezTo>
                <a:cubicBezTo>
                  <a:pt x="96837" y="54756"/>
                  <a:pt x="86887" y="44450"/>
                  <a:pt x="74612" y="44450"/>
                </a:cubicBezTo>
                <a:close/>
                <a:moveTo>
                  <a:pt x="74613" y="38100"/>
                </a:moveTo>
                <a:cubicBezTo>
                  <a:pt x="91272" y="38100"/>
                  <a:pt x="104776" y="51249"/>
                  <a:pt x="104776" y="67469"/>
                </a:cubicBezTo>
                <a:cubicBezTo>
                  <a:pt x="104776" y="83689"/>
                  <a:pt x="91272" y="96838"/>
                  <a:pt x="74613" y="96838"/>
                </a:cubicBezTo>
                <a:cubicBezTo>
                  <a:pt x="57954" y="96838"/>
                  <a:pt x="44450" y="83689"/>
                  <a:pt x="44450" y="67469"/>
                </a:cubicBezTo>
                <a:cubicBezTo>
                  <a:pt x="44450" y="51249"/>
                  <a:pt x="57954" y="38100"/>
                  <a:pt x="74613" y="38100"/>
                </a:cubicBezTo>
                <a:close/>
                <a:moveTo>
                  <a:pt x="74613" y="33338"/>
                </a:moveTo>
                <a:cubicBezTo>
                  <a:pt x="56201" y="33338"/>
                  <a:pt x="41275" y="48619"/>
                  <a:pt x="41275" y="67470"/>
                </a:cubicBezTo>
                <a:cubicBezTo>
                  <a:pt x="41275" y="86321"/>
                  <a:pt x="56201" y="101602"/>
                  <a:pt x="74613" y="101602"/>
                </a:cubicBezTo>
                <a:cubicBezTo>
                  <a:pt x="93025" y="101602"/>
                  <a:pt x="107951" y="86321"/>
                  <a:pt x="107951" y="67470"/>
                </a:cubicBezTo>
                <a:cubicBezTo>
                  <a:pt x="107951" y="48619"/>
                  <a:pt x="93025" y="33338"/>
                  <a:pt x="74613" y="33338"/>
                </a:cubicBezTo>
                <a:close/>
                <a:moveTo>
                  <a:pt x="14816" y="30163"/>
                </a:moveTo>
                <a:lnTo>
                  <a:pt x="11112" y="34132"/>
                </a:lnTo>
                <a:lnTo>
                  <a:pt x="14816" y="38101"/>
                </a:lnTo>
                <a:cubicBezTo>
                  <a:pt x="14821" y="38101"/>
                  <a:pt x="14915" y="38101"/>
                  <a:pt x="16668" y="38101"/>
                </a:cubicBezTo>
                <a:lnTo>
                  <a:pt x="29633" y="38101"/>
                </a:lnTo>
                <a:lnTo>
                  <a:pt x="33337" y="34132"/>
                </a:lnTo>
                <a:lnTo>
                  <a:pt x="29633" y="30163"/>
                </a:lnTo>
                <a:cubicBezTo>
                  <a:pt x="29627" y="30163"/>
                  <a:pt x="29534" y="30163"/>
                  <a:pt x="27781" y="30163"/>
                </a:cubicBezTo>
                <a:close/>
                <a:moveTo>
                  <a:pt x="125412" y="26988"/>
                </a:moveTo>
                <a:cubicBezTo>
                  <a:pt x="121905" y="26988"/>
                  <a:pt x="119062" y="29476"/>
                  <a:pt x="119062" y="32545"/>
                </a:cubicBezTo>
                <a:cubicBezTo>
                  <a:pt x="119062" y="35614"/>
                  <a:pt x="121905" y="38102"/>
                  <a:pt x="125412" y="38102"/>
                </a:cubicBezTo>
                <a:cubicBezTo>
                  <a:pt x="128919" y="38102"/>
                  <a:pt x="131762" y="35614"/>
                  <a:pt x="131762" y="32545"/>
                </a:cubicBezTo>
                <a:cubicBezTo>
                  <a:pt x="131762" y="29476"/>
                  <a:pt x="128919" y="26988"/>
                  <a:pt x="125412" y="26988"/>
                </a:cubicBezTo>
                <a:close/>
                <a:moveTo>
                  <a:pt x="60325" y="7938"/>
                </a:moveTo>
                <a:cubicBezTo>
                  <a:pt x="60333" y="11113"/>
                  <a:pt x="60803" y="11113"/>
                  <a:pt x="90487" y="11113"/>
                </a:cubicBezTo>
                <a:cubicBezTo>
                  <a:pt x="90487" y="7938"/>
                  <a:pt x="90487" y="7938"/>
                  <a:pt x="60325" y="7938"/>
                </a:cubicBezTo>
                <a:close/>
                <a:moveTo>
                  <a:pt x="55991" y="0"/>
                </a:moveTo>
                <a:cubicBezTo>
                  <a:pt x="56001" y="0"/>
                  <a:pt x="56594" y="0"/>
                  <a:pt x="93319" y="0"/>
                </a:cubicBezTo>
                <a:cubicBezTo>
                  <a:pt x="97052" y="0"/>
                  <a:pt x="100785" y="0"/>
                  <a:pt x="100785" y="7514"/>
                </a:cubicBezTo>
                <a:cubicBezTo>
                  <a:pt x="100785" y="7522"/>
                  <a:pt x="100785" y="7619"/>
                  <a:pt x="100785" y="8923"/>
                </a:cubicBezTo>
                <a:lnTo>
                  <a:pt x="100785" y="18785"/>
                </a:lnTo>
                <a:cubicBezTo>
                  <a:pt x="100799" y="18785"/>
                  <a:pt x="101427" y="18785"/>
                  <a:pt x="130647" y="18785"/>
                </a:cubicBezTo>
                <a:cubicBezTo>
                  <a:pt x="134379" y="18785"/>
                  <a:pt x="138112" y="22542"/>
                  <a:pt x="138112" y="26300"/>
                </a:cubicBezTo>
                <a:cubicBezTo>
                  <a:pt x="138112" y="26316"/>
                  <a:pt x="138112" y="27451"/>
                  <a:pt x="138112" y="105199"/>
                </a:cubicBezTo>
                <a:cubicBezTo>
                  <a:pt x="138112" y="108956"/>
                  <a:pt x="134379" y="112713"/>
                  <a:pt x="130647" y="112713"/>
                </a:cubicBezTo>
                <a:cubicBezTo>
                  <a:pt x="130632" y="112713"/>
                  <a:pt x="129300" y="112713"/>
                  <a:pt x="7465" y="112713"/>
                </a:cubicBezTo>
                <a:cubicBezTo>
                  <a:pt x="3733" y="112713"/>
                  <a:pt x="0" y="108956"/>
                  <a:pt x="0" y="105199"/>
                </a:cubicBezTo>
                <a:cubicBezTo>
                  <a:pt x="0" y="105182"/>
                  <a:pt x="0" y="104041"/>
                  <a:pt x="0" y="26300"/>
                </a:cubicBezTo>
                <a:cubicBezTo>
                  <a:pt x="0" y="22542"/>
                  <a:pt x="3733" y="18785"/>
                  <a:pt x="7465" y="18785"/>
                </a:cubicBezTo>
                <a:cubicBezTo>
                  <a:pt x="7471" y="18785"/>
                  <a:pt x="7535" y="18785"/>
                  <a:pt x="8399" y="18785"/>
                </a:cubicBezTo>
                <a:lnTo>
                  <a:pt x="14931" y="18785"/>
                </a:lnTo>
                <a:cubicBezTo>
                  <a:pt x="14931" y="15028"/>
                  <a:pt x="14931" y="11271"/>
                  <a:pt x="18664" y="11271"/>
                </a:cubicBezTo>
                <a:cubicBezTo>
                  <a:pt x="18671" y="11271"/>
                  <a:pt x="18793" y="11271"/>
                  <a:pt x="20997" y="11271"/>
                </a:cubicBezTo>
                <a:lnTo>
                  <a:pt x="37327" y="11271"/>
                </a:lnTo>
                <a:lnTo>
                  <a:pt x="41060" y="18785"/>
                </a:lnTo>
                <a:cubicBezTo>
                  <a:pt x="41065" y="18785"/>
                  <a:pt x="41129" y="18785"/>
                  <a:pt x="41993" y="18785"/>
                </a:cubicBezTo>
                <a:lnTo>
                  <a:pt x="48526" y="18785"/>
                </a:lnTo>
                <a:cubicBezTo>
                  <a:pt x="48526" y="18778"/>
                  <a:pt x="48526" y="18681"/>
                  <a:pt x="48526" y="17376"/>
                </a:cubicBezTo>
                <a:lnTo>
                  <a:pt x="48526" y="7514"/>
                </a:lnTo>
                <a:cubicBezTo>
                  <a:pt x="48526" y="0"/>
                  <a:pt x="52259" y="0"/>
                  <a:pt x="55991" y="0"/>
                </a:cubicBezTo>
                <a:close/>
              </a:path>
            </a:pathLst>
          </a:custGeom>
          <a:solidFill>
            <a:schemeClr val="accent5"/>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2" name="Oval 1556"/>
          <p:cNvSpPr>
            <a:spLocks noChangeArrowheads="1"/>
          </p:cNvSpPr>
          <p:nvPr/>
        </p:nvSpPr>
        <p:spPr bwMode="auto">
          <a:xfrm>
            <a:off x="9332388" y="2353389"/>
            <a:ext cx="465840" cy="465840"/>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13" name="Freeform 53"/>
          <p:cNvSpPr/>
          <p:nvPr/>
        </p:nvSpPr>
        <p:spPr bwMode="auto">
          <a:xfrm>
            <a:off x="9472063" y="2497079"/>
            <a:ext cx="323229" cy="316303"/>
          </a:xfrm>
          <a:custGeom>
            <a:avLst/>
            <a:gdLst/>
            <a:ahLst/>
            <a:cxnLst/>
            <a:rect l="l" t="t" r="r" b="b"/>
            <a:pathLst>
              <a:path w="341521" h="334203">
                <a:moveTo>
                  <a:pt x="213409" y="0"/>
                </a:moveTo>
                <a:lnTo>
                  <a:pt x="341521" y="130162"/>
                </a:lnTo>
                <a:cubicBezTo>
                  <a:pt x="327732" y="243782"/>
                  <a:pt x="232028" y="331820"/>
                  <a:pt x="115179" y="334203"/>
                </a:cubicBezTo>
                <a:lnTo>
                  <a:pt x="0" y="219024"/>
                </a:lnTo>
                <a:lnTo>
                  <a:pt x="0" y="5616"/>
                </a:lnTo>
                <a:close/>
              </a:path>
            </a:pathLst>
          </a:custGeom>
          <a:gradFill>
            <a:gsLst>
              <a:gs pos="0">
                <a:schemeClr val="bg1">
                  <a:lumMod val="50000"/>
                  <a:alpha val="8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4" name="Freeform 24"/>
          <p:cNvSpPr/>
          <p:nvPr/>
        </p:nvSpPr>
        <p:spPr bwMode="auto">
          <a:xfrm>
            <a:off x="9459732" y="2484852"/>
            <a:ext cx="212608" cy="212608"/>
          </a:xfrm>
          <a:custGeom>
            <a:avLst/>
            <a:gdLst/>
            <a:ahLst/>
            <a:cxnLst/>
            <a:rect l="l" t="t" r="r" b="b"/>
            <a:pathLst>
              <a:path w="127000" h="127000">
                <a:moveTo>
                  <a:pt x="41048" y="35719"/>
                </a:moveTo>
                <a:cubicBezTo>
                  <a:pt x="37314" y="35719"/>
                  <a:pt x="37306" y="39408"/>
                  <a:pt x="37306" y="39423"/>
                </a:cubicBezTo>
                <a:cubicBezTo>
                  <a:pt x="37306" y="39423"/>
                  <a:pt x="37306" y="39423"/>
                  <a:pt x="37306" y="87578"/>
                </a:cubicBezTo>
                <a:lnTo>
                  <a:pt x="41048" y="91282"/>
                </a:lnTo>
                <a:cubicBezTo>
                  <a:pt x="44790" y="91282"/>
                  <a:pt x="44790" y="91282"/>
                  <a:pt x="85952" y="69057"/>
                </a:cubicBezTo>
                <a:lnTo>
                  <a:pt x="89694" y="65353"/>
                </a:lnTo>
                <a:cubicBezTo>
                  <a:pt x="89694" y="61649"/>
                  <a:pt x="89694" y="61649"/>
                  <a:pt x="85952" y="57944"/>
                </a:cubicBezTo>
                <a:cubicBezTo>
                  <a:pt x="85952" y="57944"/>
                  <a:pt x="85952" y="57944"/>
                  <a:pt x="44790" y="35719"/>
                </a:cubicBezTo>
                <a:close/>
                <a:moveTo>
                  <a:pt x="22339" y="11113"/>
                </a:moveTo>
                <a:cubicBezTo>
                  <a:pt x="22349" y="11113"/>
                  <a:pt x="23249" y="11113"/>
                  <a:pt x="108404" y="11113"/>
                </a:cubicBezTo>
                <a:lnTo>
                  <a:pt x="115888" y="22339"/>
                </a:lnTo>
                <a:cubicBezTo>
                  <a:pt x="115888" y="22349"/>
                  <a:pt x="115888" y="23249"/>
                  <a:pt x="115888" y="108404"/>
                </a:cubicBezTo>
                <a:cubicBezTo>
                  <a:pt x="115888" y="112146"/>
                  <a:pt x="112146" y="115888"/>
                  <a:pt x="108404" y="115888"/>
                </a:cubicBezTo>
                <a:cubicBezTo>
                  <a:pt x="108395" y="115888"/>
                  <a:pt x="107494" y="115888"/>
                  <a:pt x="22339" y="115888"/>
                </a:cubicBezTo>
                <a:lnTo>
                  <a:pt x="11113" y="108404"/>
                </a:lnTo>
                <a:cubicBezTo>
                  <a:pt x="11113" y="108395"/>
                  <a:pt x="11113" y="107494"/>
                  <a:pt x="11113" y="22339"/>
                </a:cubicBezTo>
                <a:cubicBezTo>
                  <a:pt x="11113" y="14855"/>
                  <a:pt x="14855" y="11113"/>
                  <a:pt x="22339" y="11113"/>
                </a:cubicBezTo>
                <a:close/>
                <a:moveTo>
                  <a:pt x="13033" y="5556"/>
                </a:moveTo>
                <a:cubicBezTo>
                  <a:pt x="9295" y="5556"/>
                  <a:pt x="5556" y="9294"/>
                  <a:pt x="5556" y="13033"/>
                </a:cubicBezTo>
                <a:cubicBezTo>
                  <a:pt x="5556" y="13048"/>
                  <a:pt x="5556" y="14261"/>
                  <a:pt x="5556" y="110229"/>
                </a:cubicBezTo>
                <a:lnTo>
                  <a:pt x="13033" y="121444"/>
                </a:lnTo>
                <a:cubicBezTo>
                  <a:pt x="13048" y="121444"/>
                  <a:pt x="14257" y="121444"/>
                  <a:pt x="110229" y="121444"/>
                </a:cubicBezTo>
                <a:cubicBezTo>
                  <a:pt x="117706" y="121444"/>
                  <a:pt x="121444" y="117706"/>
                  <a:pt x="121444" y="110229"/>
                </a:cubicBezTo>
                <a:lnTo>
                  <a:pt x="121444" y="13033"/>
                </a:lnTo>
                <a:cubicBezTo>
                  <a:pt x="121444" y="9294"/>
                  <a:pt x="117706" y="5556"/>
                  <a:pt x="110229" y="5556"/>
                </a:cubicBezTo>
                <a:cubicBezTo>
                  <a:pt x="110214" y="5556"/>
                  <a:pt x="109006" y="5556"/>
                  <a:pt x="13033" y="5556"/>
                </a:cubicBezTo>
                <a:close/>
                <a:moveTo>
                  <a:pt x="11206" y="0"/>
                </a:moveTo>
                <a:cubicBezTo>
                  <a:pt x="11216" y="0"/>
                  <a:pt x="12226" y="0"/>
                  <a:pt x="119530" y="0"/>
                </a:cubicBezTo>
                <a:cubicBezTo>
                  <a:pt x="123265" y="0"/>
                  <a:pt x="127000" y="7471"/>
                  <a:pt x="127000" y="11206"/>
                </a:cubicBezTo>
                <a:cubicBezTo>
                  <a:pt x="127000" y="11216"/>
                  <a:pt x="127000" y="12233"/>
                  <a:pt x="127000" y="119530"/>
                </a:cubicBezTo>
                <a:cubicBezTo>
                  <a:pt x="127000" y="123265"/>
                  <a:pt x="123265" y="127000"/>
                  <a:pt x="119530" y="127000"/>
                </a:cubicBezTo>
                <a:cubicBezTo>
                  <a:pt x="119520" y="127000"/>
                  <a:pt x="118511" y="127000"/>
                  <a:pt x="11206" y="127000"/>
                </a:cubicBezTo>
                <a:lnTo>
                  <a:pt x="0" y="119530"/>
                </a:lnTo>
                <a:cubicBezTo>
                  <a:pt x="0" y="119520"/>
                  <a:pt x="0" y="118504"/>
                  <a:pt x="0" y="11206"/>
                </a:cubicBezTo>
                <a:cubicBezTo>
                  <a:pt x="0" y="7471"/>
                  <a:pt x="3736" y="0"/>
                  <a:pt x="11206" y="0"/>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6" name="Oval 1556"/>
          <p:cNvSpPr>
            <a:spLocks noChangeArrowheads="1"/>
          </p:cNvSpPr>
          <p:nvPr/>
        </p:nvSpPr>
        <p:spPr bwMode="auto">
          <a:xfrm>
            <a:off x="9958115" y="3600097"/>
            <a:ext cx="465840" cy="465840"/>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17" name="Freeform 56"/>
          <p:cNvSpPr/>
          <p:nvPr/>
        </p:nvSpPr>
        <p:spPr bwMode="auto">
          <a:xfrm>
            <a:off x="10100618" y="3744060"/>
            <a:ext cx="319551" cy="313976"/>
          </a:xfrm>
          <a:custGeom>
            <a:avLst/>
            <a:gdLst/>
            <a:ahLst/>
            <a:cxnLst/>
            <a:rect l="l" t="t" r="r" b="b"/>
            <a:pathLst>
              <a:path w="337633" h="331744">
                <a:moveTo>
                  <a:pt x="199368" y="0"/>
                </a:moveTo>
                <a:lnTo>
                  <a:pt x="337633" y="138265"/>
                </a:lnTo>
                <a:cubicBezTo>
                  <a:pt x="322517" y="233538"/>
                  <a:pt x="250872" y="309816"/>
                  <a:pt x="158025" y="331744"/>
                </a:cubicBezTo>
                <a:lnTo>
                  <a:pt x="0" y="171288"/>
                </a:lnTo>
                <a:lnTo>
                  <a:pt x="39312" y="146016"/>
                </a:lnTo>
                <a:lnTo>
                  <a:pt x="47736" y="5616"/>
                </a:lnTo>
                <a:close/>
              </a:path>
            </a:pathLst>
          </a:custGeom>
          <a:gradFill>
            <a:gsLst>
              <a:gs pos="0">
                <a:schemeClr val="bg1">
                  <a:lumMod val="50000"/>
                  <a:alpha val="8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8" name="Freeform 46"/>
          <p:cNvSpPr/>
          <p:nvPr/>
        </p:nvSpPr>
        <p:spPr bwMode="auto">
          <a:xfrm>
            <a:off x="10094771" y="3745655"/>
            <a:ext cx="194004" cy="183376"/>
          </a:xfrm>
          <a:custGeom>
            <a:avLst/>
            <a:gdLst/>
            <a:ahLst/>
            <a:cxnLst/>
            <a:rect l="l" t="t" r="r" b="b"/>
            <a:pathLst>
              <a:path w="115887" h="109538">
                <a:moveTo>
                  <a:pt x="33337" y="26988"/>
                </a:moveTo>
                <a:cubicBezTo>
                  <a:pt x="33337" y="26988"/>
                  <a:pt x="33337" y="26988"/>
                  <a:pt x="33337" y="27980"/>
                </a:cubicBezTo>
                <a:lnTo>
                  <a:pt x="33337" y="34926"/>
                </a:lnTo>
                <a:lnTo>
                  <a:pt x="112712" y="34926"/>
                </a:lnTo>
                <a:cubicBezTo>
                  <a:pt x="112712" y="34926"/>
                  <a:pt x="112712" y="34926"/>
                  <a:pt x="112712" y="33934"/>
                </a:cubicBezTo>
                <a:lnTo>
                  <a:pt x="112712" y="26988"/>
                </a:lnTo>
                <a:cubicBezTo>
                  <a:pt x="108932" y="26988"/>
                  <a:pt x="108932" y="26988"/>
                  <a:pt x="33337" y="26988"/>
                </a:cubicBezTo>
                <a:close/>
                <a:moveTo>
                  <a:pt x="33645" y="0"/>
                </a:moveTo>
                <a:cubicBezTo>
                  <a:pt x="33645" y="0"/>
                  <a:pt x="33645" y="0"/>
                  <a:pt x="108411" y="0"/>
                </a:cubicBezTo>
                <a:cubicBezTo>
                  <a:pt x="112149" y="0"/>
                  <a:pt x="115887" y="3777"/>
                  <a:pt x="115887" y="7554"/>
                </a:cubicBezTo>
                <a:cubicBezTo>
                  <a:pt x="115887" y="7554"/>
                  <a:pt x="115887" y="7554"/>
                  <a:pt x="115887" y="8499"/>
                </a:cubicBezTo>
                <a:lnTo>
                  <a:pt x="115887" y="15109"/>
                </a:lnTo>
                <a:cubicBezTo>
                  <a:pt x="115887" y="18886"/>
                  <a:pt x="115887" y="18886"/>
                  <a:pt x="115887" y="98207"/>
                </a:cubicBezTo>
                <a:cubicBezTo>
                  <a:pt x="115887" y="101984"/>
                  <a:pt x="112149" y="109538"/>
                  <a:pt x="100934" y="109538"/>
                </a:cubicBezTo>
                <a:cubicBezTo>
                  <a:pt x="93457" y="109538"/>
                  <a:pt x="85981" y="101984"/>
                  <a:pt x="85981" y="98207"/>
                </a:cubicBezTo>
                <a:cubicBezTo>
                  <a:pt x="85981" y="90652"/>
                  <a:pt x="93457" y="83098"/>
                  <a:pt x="100934" y="83098"/>
                </a:cubicBezTo>
                <a:cubicBezTo>
                  <a:pt x="104672" y="83098"/>
                  <a:pt x="108411" y="86875"/>
                  <a:pt x="112149" y="86875"/>
                </a:cubicBezTo>
                <a:cubicBezTo>
                  <a:pt x="112149" y="86875"/>
                  <a:pt x="112149" y="86875"/>
                  <a:pt x="112149" y="37772"/>
                </a:cubicBezTo>
                <a:cubicBezTo>
                  <a:pt x="112149" y="37772"/>
                  <a:pt x="112149" y="37772"/>
                  <a:pt x="33645" y="37772"/>
                </a:cubicBezTo>
                <a:cubicBezTo>
                  <a:pt x="33645" y="37772"/>
                  <a:pt x="33645" y="37772"/>
                  <a:pt x="33645" y="98207"/>
                </a:cubicBezTo>
                <a:cubicBezTo>
                  <a:pt x="33645" y="101984"/>
                  <a:pt x="26168" y="109538"/>
                  <a:pt x="14953" y="109538"/>
                </a:cubicBezTo>
                <a:cubicBezTo>
                  <a:pt x="7477" y="109538"/>
                  <a:pt x="0" y="101984"/>
                  <a:pt x="0" y="98207"/>
                </a:cubicBezTo>
                <a:cubicBezTo>
                  <a:pt x="0" y="90652"/>
                  <a:pt x="7477" y="83098"/>
                  <a:pt x="14953" y="83098"/>
                </a:cubicBezTo>
                <a:cubicBezTo>
                  <a:pt x="18692" y="83098"/>
                  <a:pt x="22430" y="86875"/>
                  <a:pt x="26168" y="86875"/>
                </a:cubicBezTo>
                <a:cubicBezTo>
                  <a:pt x="26168" y="86875"/>
                  <a:pt x="26168" y="86875"/>
                  <a:pt x="26168" y="18886"/>
                </a:cubicBezTo>
                <a:cubicBezTo>
                  <a:pt x="26168" y="15109"/>
                  <a:pt x="26168" y="15109"/>
                  <a:pt x="26168" y="14165"/>
                </a:cubicBezTo>
                <a:lnTo>
                  <a:pt x="26168" y="7554"/>
                </a:lnTo>
                <a:cubicBezTo>
                  <a:pt x="26168" y="3777"/>
                  <a:pt x="29906" y="0"/>
                  <a:pt x="33645" y="0"/>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20" name="Oval 1556"/>
          <p:cNvSpPr>
            <a:spLocks noChangeArrowheads="1"/>
          </p:cNvSpPr>
          <p:nvPr/>
        </p:nvSpPr>
        <p:spPr bwMode="auto">
          <a:xfrm>
            <a:off x="10451796" y="2985537"/>
            <a:ext cx="465840" cy="465840"/>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21" name="Freeform 54"/>
          <p:cNvSpPr/>
          <p:nvPr/>
        </p:nvSpPr>
        <p:spPr bwMode="auto">
          <a:xfrm>
            <a:off x="10570486" y="3130784"/>
            <a:ext cx="338709" cy="308253"/>
          </a:xfrm>
          <a:custGeom>
            <a:avLst/>
            <a:gdLst/>
            <a:ahLst/>
            <a:cxnLst/>
            <a:rect l="l" t="t" r="r" b="b"/>
            <a:pathLst>
              <a:path w="357878" h="325697">
                <a:moveTo>
                  <a:pt x="19656" y="0"/>
                </a:moveTo>
                <a:lnTo>
                  <a:pt x="171289" y="0"/>
                </a:lnTo>
                <a:lnTo>
                  <a:pt x="233065" y="61776"/>
                </a:lnTo>
                <a:lnTo>
                  <a:pt x="272377" y="67392"/>
                </a:lnTo>
                <a:lnTo>
                  <a:pt x="357878" y="153740"/>
                </a:lnTo>
                <a:cubicBezTo>
                  <a:pt x="336295" y="239088"/>
                  <a:pt x="268350" y="305718"/>
                  <a:pt x="182343" y="325697"/>
                </a:cubicBezTo>
                <a:lnTo>
                  <a:pt x="0" y="146016"/>
                </a:lnTo>
                <a:close/>
              </a:path>
            </a:pathLst>
          </a:custGeom>
          <a:gradFill>
            <a:gsLst>
              <a:gs pos="0">
                <a:schemeClr val="bg1">
                  <a:lumMod val="50000"/>
                  <a:alpha val="8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22" name="Freeform 32"/>
          <p:cNvSpPr/>
          <p:nvPr/>
        </p:nvSpPr>
        <p:spPr bwMode="auto">
          <a:xfrm>
            <a:off x="10569106" y="3121429"/>
            <a:ext cx="268417" cy="212608"/>
          </a:xfrm>
          <a:custGeom>
            <a:avLst/>
            <a:gdLst/>
            <a:ahLst/>
            <a:cxnLst/>
            <a:rect l="l" t="t" r="r" b="b"/>
            <a:pathLst>
              <a:path w="160337" h="127000">
                <a:moveTo>
                  <a:pt x="134937" y="66675"/>
                </a:moveTo>
                <a:lnTo>
                  <a:pt x="131762" y="73025"/>
                </a:lnTo>
                <a:lnTo>
                  <a:pt x="134937" y="79375"/>
                </a:lnTo>
                <a:lnTo>
                  <a:pt x="138112" y="73025"/>
                </a:lnTo>
                <a:close/>
                <a:moveTo>
                  <a:pt x="110331" y="66675"/>
                </a:moveTo>
                <a:cubicBezTo>
                  <a:pt x="107263" y="66675"/>
                  <a:pt x="104775" y="69518"/>
                  <a:pt x="104775" y="73025"/>
                </a:cubicBezTo>
                <a:cubicBezTo>
                  <a:pt x="104775" y="76532"/>
                  <a:pt x="107263" y="79375"/>
                  <a:pt x="110331" y="79375"/>
                </a:cubicBezTo>
                <a:cubicBezTo>
                  <a:pt x="113399" y="79375"/>
                  <a:pt x="115887" y="76532"/>
                  <a:pt x="115887" y="73025"/>
                </a:cubicBezTo>
                <a:cubicBezTo>
                  <a:pt x="115887" y="69518"/>
                  <a:pt x="113399" y="66675"/>
                  <a:pt x="110331" y="66675"/>
                </a:cubicBezTo>
                <a:close/>
                <a:moveTo>
                  <a:pt x="104775" y="38100"/>
                </a:moveTo>
                <a:cubicBezTo>
                  <a:pt x="104789" y="38100"/>
                  <a:pt x="105551" y="38100"/>
                  <a:pt x="145521" y="38100"/>
                </a:cubicBezTo>
                <a:cubicBezTo>
                  <a:pt x="152929" y="38100"/>
                  <a:pt x="156633" y="41804"/>
                  <a:pt x="156633" y="49213"/>
                </a:cubicBezTo>
                <a:cubicBezTo>
                  <a:pt x="156633" y="49231"/>
                  <a:pt x="156633" y="50127"/>
                  <a:pt x="156633" y="93663"/>
                </a:cubicBezTo>
                <a:lnTo>
                  <a:pt x="160337" y="127000"/>
                </a:lnTo>
                <a:cubicBezTo>
                  <a:pt x="160328" y="126989"/>
                  <a:pt x="159923" y="126503"/>
                  <a:pt x="141816" y="104775"/>
                </a:cubicBezTo>
                <a:cubicBezTo>
                  <a:pt x="141800" y="104775"/>
                  <a:pt x="140748" y="104775"/>
                  <a:pt x="71438" y="104775"/>
                </a:cubicBezTo>
                <a:cubicBezTo>
                  <a:pt x="64029" y="104775"/>
                  <a:pt x="60325" y="101071"/>
                  <a:pt x="60325" y="93663"/>
                </a:cubicBezTo>
                <a:cubicBezTo>
                  <a:pt x="60325" y="93655"/>
                  <a:pt x="60325" y="93530"/>
                  <a:pt x="60325" y="91348"/>
                </a:cubicBezTo>
                <a:lnTo>
                  <a:pt x="60325" y="75142"/>
                </a:lnTo>
                <a:cubicBezTo>
                  <a:pt x="60333" y="75142"/>
                  <a:pt x="60457" y="75142"/>
                  <a:pt x="62640" y="75142"/>
                </a:cubicBezTo>
                <a:lnTo>
                  <a:pt x="78846" y="75142"/>
                </a:lnTo>
                <a:lnTo>
                  <a:pt x="82550" y="78846"/>
                </a:lnTo>
                <a:cubicBezTo>
                  <a:pt x="86254" y="78846"/>
                  <a:pt x="89958" y="78846"/>
                  <a:pt x="89958" y="75142"/>
                </a:cubicBezTo>
                <a:cubicBezTo>
                  <a:pt x="101071" y="75142"/>
                  <a:pt x="104775" y="67733"/>
                  <a:pt x="104775" y="64029"/>
                </a:cubicBezTo>
                <a:cubicBezTo>
                  <a:pt x="104775" y="64016"/>
                  <a:pt x="104775" y="63447"/>
                  <a:pt x="104775" y="38100"/>
                </a:cubicBezTo>
                <a:close/>
                <a:moveTo>
                  <a:pt x="78581" y="30163"/>
                </a:moveTo>
                <a:cubicBezTo>
                  <a:pt x="74635" y="30163"/>
                  <a:pt x="71437" y="32651"/>
                  <a:pt x="71437" y="35720"/>
                </a:cubicBezTo>
                <a:cubicBezTo>
                  <a:pt x="71437" y="38789"/>
                  <a:pt x="74635" y="41277"/>
                  <a:pt x="78581" y="41277"/>
                </a:cubicBezTo>
                <a:cubicBezTo>
                  <a:pt x="82527" y="41277"/>
                  <a:pt x="85725" y="38789"/>
                  <a:pt x="85725" y="35720"/>
                </a:cubicBezTo>
                <a:cubicBezTo>
                  <a:pt x="85725" y="32651"/>
                  <a:pt x="82527" y="30163"/>
                  <a:pt x="78581" y="30163"/>
                </a:cubicBezTo>
                <a:close/>
                <a:moveTo>
                  <a:pt x="52388" y="30163"/>
                </a:moveTo>
                <a:cubicBezTo>
                  <a:pt x="48004" y="30163"/>
                  <a:pt x="44450" y="32651"/>
                  <a:pt x="44450" y="35720"/>
                </a:cubicBezTo>
                <a:cubicBezTo>
                  <a:pt x="44450" y="38789"/>
                  <a:pt x="48004" y="41277"/>
                  <a:pt x="52388" y="41277"/>
                </a:cubicBezTo>
                <a:cubicBezTo>
                  <a:pt x="56772" y="41277"/>
                  <a:pt x="60326" y="38789"/>
                  <a:pt x="60326" y="35720"/>
                </a:cubicBezTo>
                <a:cubicBezTo>
                  <a:pt x="60326" y="32651"/>
                  <a:pt x="56772" y="30163"/>
                  <a:pt x="52388" y="30163"/>
                </a:cubicBezTo>
                <a:close/>
                <a:moveTo>
                  <a:pt x="26194" y="30163"/>
                </a:moveTo>
                <a:cubicBezTo>
                  <a:pt x="22248" y="30163"/>
                  <a:pt x="19050" y="32651"/>
                  <a:pt x="19050" y="35720"/>
                </a:cubicBezTo>
                <a:cubicBezTo>
                  <a:pt x="19050" y="38789"/>
                  <a:pt x="22248" y="41277"/>
                  <a:pt x="26194" y="41277"/>
                </a:cubicBezTo>
                <a:cubicBezTo>
                  <a:pt x="30140" y="41277"/>
                  <a:pt x="33338" y="38789"/>
                  <a:pt x="33338" y="35720"/>
                </a:cubicBezTo>
                <a:cubicBezTo>
                  <a:pt x="33338" y="32651"/>
                  <a:pt x="30140" y="30163"/>
                  <a:pt x="26194" y="30163"/>
                </a:cubicBezTo>
                <a:close/>
                <a:moveTo>
                  <a:pt x="15052" y="0"/>
                </a:moveTo>
                <a:cubicBezTo>
                  <a:pt x="15066" y="0"/>
                  <a:pt x="16092" y="0"/>
                  <a:pt x="90311" y="0"/>
                </a:cubicBezTo>
                <a:cubicBezTo>
                  <a:pt x="97837" y="0"/>
                  <a:pt x="101600" y="7454"/>
                  <a:pt x="101600" y="11181"/>
                </a:cubicBezTo>
                <a:cubicBezTo>
                  <a:pt x="101600" y="11192"/>
                  <a:pt x="101600" y="11871"/>
                  <a:pt x="101600" y="55908"/>
                </a:cubicBezTo>
                <a:cubicBezTo>
                  <a:pt x="101600" y="63362"/>
                  <a:pt x="97837" y="67089"/>
                  <a:pt x="90311" y="67089"/>
                </a:cubicBezTo>
                <a:cubicBezTo>
                  <a:pt x="90298" y="67089"/>
                  <a:pt x="89329" y="67089"/>
                  <a:pt x="18815" y="67089"/>
                </a:cubicBezTo>
                <a:cubicBezTo>
                  <a:pt x="18811" y="67093"/>
                  <a:pt x="18720" y="67183"/>
                  <a:pt x="16463" y="69419"/>
                </a:cubicBezTo>
                <a:lnTo>
                  <a:pt x="0" y="85725"/>
                </a:lnTo>
                <a:cubicBezTo>
                  <a:pt x="2" y="85714"/>
                  <a:pt x="77" y="85193"/>
                  <a:pt x="3763" y="59635"/>
                </a:cubicBezTo>
                <a:cubicBezTo>
                  <a:pt x="3763" y="55908"/>
                  <a:pt x="3763" y="55908"/>
                  <a:pt x="3763" y="11181"/>
                </a:cubicBezTo>
                <a:cubicBezTo>
                  <a:pt x="3763" y="7454"/>
                  <a:pt x="7526" y="0"/>
                  <a:pt x="15052" y="0"/>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25" name="椭圆 224"/>
          <p:cNvSpPr/>
          <p:nvPr/>
        </p:nvSpPr>
        <p:spPr>
          <a:xfrm>
            <a:off x="6805408" y="2918447"/>
            <a:ext cx="3537451" cy="588312"/>
          </a:xfrm>
          <a:custGeom>
            <a:avLst/>
            <a:gdLst/>
            <a:ahLst/>
            <a:cxnLst/>
            <a:rect l="l" t="t" r="r" b="b"/>
            <a:pathLst>
              <a:path w="2653088" h="441234">
                <a:moveTo>
                  <a:pt x="2443756" y="0"/>
                </a:moveTo>
                <a:cubicBezTo>
                  <a:pt x="2559367" y="0"/>
                  <a:pt x="2653088" y="93721"/>
                  <a:pt x="2653088" y="209332"/>
                </a:cubicBezTo>
                <a:cubicBezTo>
                  <a:pt x="2653088" y="324943"/>
                  <a:pt x="2559367" y="418664"/>
                  <a:pt x="2443756" y="418664"/>
                </a:cubicBezTo>
                <a:lnTo>
                  <a:pt x="2416397" y="415906"/>
                </a:lnTo>
                <a:cubicBezTo>
                  <a:pt x="2113589" y="415906"/>
                  <a:pt x="138358" y="415906"/>
                  <a:pt x="69670" y="415906"/>
                </a:cubicBezTo>
                <a:cubicBezTo>
                  <a:pt x="3186" y="415906"/>
                  <a:pt x="20" y="438068"/>
                  <a:pt x="20" y="441234"/>
                </a:cubicBezTo>
                <a:cubicBezTo>
                  <a:pt x="20" y="441234"/>
                  <a:pt x="20" y="441234"/>
                  <a:pt x="20" y="210117"/>
                </a:cubicBezTo>
                <a:cubicBezTo>
                  <a:pt x="20" y="208534"/>
                  <a:pt x="20" y="208534"/>
                  <a:pt x="20" y="31239"/>
                </a:cubicBezTo>
                <a:cubicBezTo>
                  <a:pt x="20" y="31239"/>
                  <a:pt x="-3146" y="1162"/>
                  <a:pt x="69670" y="1162"/>
                </a:cubicBezTo>
                <a:cubicBezTo>
                  <a:pt x="139703" y="1162"/>
                  <a:pt x="2191643" y="1162"/>
                  <a:pt x="2432229" y="1162"/>
                </a:cubicBezTo>
                <a:cubicBezTo>
                  <a:pt x="2436014" y="106"/>
                  <a:pt x="2439873" y="0"/>
                  <a:pt x="2443756"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24" name="椭圆 223"/>
          <p:cNvSpPr/>
          <p:nvPr/>
        </p:nvSpPr>
        <p:spPr>
          <a:xfrm>
            <a:off x="6805407" y="3535286"/>
            <a:ext cx="3059496" cy="589428"/>
          </a:xfrm>
          <a:custGeom>
            <a:avLst/>
            <a:gdLst/>
            <a:ahLst/>
            <a:cxnLst/>
            <a:rect l="l" t="t" r="r" b="b"/>
            <a:pathLst>
              <a:path w="2294622" h="442071">
                <a:moveTo>
                  <a:pt x="2085290" y="0"/>
                </a:moveTo>
                <a:cubicBezTo>
                  <a:pt x="2200901" y="0"/>
                  <a:pt x="2294622" y="93721"/>
                  <a:pt x="2294622" y="209332"/>
                </a:cubicBezTo>
                <a:cubicBezTo>
                  <a:pt x="2294622" y="324943"/>
                  <a:pt x="2200901" y="418664"/>
                  <a:pt x="2085290" y="418664"/>
                </a:cubicBezTo>
                <a:lnTo>
                  <a:pt x="2066958" y="416816"/>
                </a:lnTo>
                <a:cubicBezTo>
                  <a:pt x="1860330" y="416816"/>
                  <a:pt x="139547" y="416816"/>
                  <a:pt x="69645" y="416816"/>
                </a:cubicBezTo>
                <a:cubicBezTo>
                  <a:pt x="3184" y="416816"/>
                  <a:pt x="20" y="438914"/>
                  <a:pt x="20" y="442071"/>
                </a:cubicBezTo>
                <a:cubicBezTo>
                  <a:pt x="20" y="442071"/>
                  <a:pt x="20" y="442071"/>
                  <a:pt x="20" y="210040"/>
                </a:cubicBezTo>
                <a:cubicBezTo>
                  <a:pt x="20" y="210040"/>
                  <a:pt x="20" y="210040"/>
                  <a:pt x="20" y="31676"/>
                </a:cubicBezTo>
                <a:cubicBezTo>
                  <a:pt x="20" y="31676"/>
                  <a:pt x="-3145" y="3264"/>
                  <a:pt x="69645" y="3264"/>
                </a:cubicBezTo>
                <a:cubicBezTo>
                  <a:pt x="138161" y="3264"/>
                  <a:pt x="1792765" y="3264"/>
                  <a:pt x="2052912" y="3264"/>
                </a:cubicBezTo>
                <a:cubicBezTo>
                  <a:pt x="2063384" y="857"/>
                  <a:pt x="2074237" y="0"/>
                  <a:pt x="2085290"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03" name="标题 1"/>
          <p:cNvSpPr txBox="1"/>
          <p:nvPr/>
        </p:nvSpPr>
        <p:spPr>
          <a:xfrm>
            <a:off x="7069164" y="2976481"/>
            <a:ext cx="1718289" cy="4476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204" name="标题 1"/>
          <p:cNvSpPr txBox="1"/>
          <p:nvPr/>
        </p:nvSpPr>
        <p:spPr>
          <a:xfrm>
            <a:off x="7069164" y="3592749"/>
            <a:ext cx="1718289" cy="4476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3" name="椭圆 2"/>
          <p:cNvSpPr/>
          <p:nvPr/>
        </p:nvSpPr>
        <p:spPr>
          <a:xfrm>
            <a:off x="6805407" y="4158167"/>
            <a:ext cx="3996412" cy="587731"/>
          </a:xfrm>
          <a:custGeom>
            <a:avLst/>
            <a:gdLst/>
            <a:ahLst/>
            <a:cxnLst/>
            <a:rect l="l" t="t" r="r" b="b"/>
            <a:pathLst>
              <a:path w="2997309" h="440798">
                <a:moveTo>
                  <a:pt x="2787977" y="0"/>
                </a:moveTo>
                <a:lnTo>
                  <a:pt x="2795179" y="726"/>
                </a:lnTo>
                <a:cubicBezTo>
                  <a:pt x="2804437" y="726"/>
                  <a:pt x="2809268" y="726"/>
                  <a:pt x="2809268" y="726"/>
                </a:cubicBezTo>
                <a:lnTo>
                  <a:pt x="2809268" y="2146"/>
                </a:lnTo>
                <a:cubicBezTo>
                  <a:pt x="2914935" y="11799"/>
                  <a:pt x="2997309" y="100946"/>
                  <a:pt x="2997309" y="209332"/>
                </a:cubicBezTo>
                <a:cubicBezTo>
                  <a:pt x="2997309" y="324943"/>
                  <a:pt x="2903588" y="418664"/>
                  <a:pt x="2787977" y="418664"/>
                </a:cubicBezTo>
                <a:lnTo>
                  <a:pt x="2756293" y="415470"/>
                </a:lnTo>
                <a:cubicBezTo>
                  <a:pt x="2381093" y="415470"/>
                  <a:pt x="137815" y="415470"/>
                  <a:pt x="69658" y="415470"/>
                </a:cubicBezTo>
                <a:cubicBezTo>
                  <a:pt x="3186" y="415470"/>
                  <a:pt x="20" y="437632"/>
                  <a:pt x="20" y="440798"/>
                </a:cubicBezTo>
                <a:cubicBezTo>
                  <a:pt x="20" y="440798"/>
                  <a:pt x="20" y="440798"/>
                  <a:pt x="20" y="208098"/>
                </a:cubicBezTo>
                <a:cubicBezTo>
                  <a:pt x="20" y="208098"/>
                  <a:pt x="20" y="208098"/>
                  <a:pt x="20" y="30803"/>
                </a:cubicBezTo>
                <a:cubicBezTo>
                  <a:pt x="20" y="30803"/>
                  <a:pt x="-3145" y="726"/>
                  <a:pt x="69658" y="726"/>
                </a:cubicBezTo>
                <a:cubicBezTo>
                  <a:pt x="139511" y="726"/>
                  <a:pt x="2494112" y="726"/>
                  <a:pt x="2780775" y="726"/>
                </a:cubicBezTo>
                <a:cubicBezTo>
                  <a:pt x="2783152" y="41"/>
                  <a:pt x="2785560" y="0"/>
                  <a:pt x="2787977"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06" name="标题 1"/>
          <p:cNvSpPr txBox="1"/>
          <p:nvPr/>
        </p:nvSpPr>
        <p:spPr>
          <a:xfrm>
            <a:off x="7069164" y="4209861"/>
            <a:ext cx="1718289" cy="4476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230" name="矩形 229"/>
          <p:cNvSpPr/>
          <p:nvPr/>
        </p:nvSpPr>
        <p:spPr>
          <a:xfrm>
            <a:off x="1078295" y="1399123"/>
            <a:ext cx="3217725" cy="1865126"/>
          </a:xfrm>
          <a:prstGeom prst="rect">
            <a:avLst/>
          </a:prstGeom>
        </p:spPr>
        <p:txBody>
          <a:bodyPr wrap="square">
            <a:spAutoFit/>
          </a:bodyPr>
          <a:lstStyle/>
          <a:p>
            <a:pPr>
              <a:lnSpc>
                <a:spcPct val="120000"/>
              </a:lnSpc>
              <a:spcBef>
                <a:spcPct val="20000"/>
              </a:spcBef>
              <a:buFont typeface="Arial" panose="020B0604020202020204" pitchFamily="34" charset="0"/>
              <a:buNone/>
            </a:pPr>
            <a:r>
              <a:rPr lang="zh-CN" altLang="en-US" sz="2400" dirty="0">
                <a:solidFill>
                  <a:schemeClr val="tx2"/>
                </a:solidFill>
                <a:cs typeface="+mn-ea"/>
                <a:sym typeface="+mn-lt"/>
              </a:rPr>
              <a:t>单击添加文本单击添加文本单击添加文本单击添加文本单击添加文本</a:t>
            </a:r>
          </a:p>
        </p:txBody>
      </p:sp>
      <p:pic>
        <p:nvPicPr>
          <p:cNvPr id="7" name="图片 6"/>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70895" y="3848191"/>
            <a:ext cx="3077413" cy="1730200"/>
          </a:xfrm>
          <a:prstGeom prst="rect">
            <a:avLst/>
          </a:prstGeom>
        </p:spPr>
      </p:pic>
      <p:sp>
        <p:nvSpPr>
          <p:cNvPr id="39"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40" name="图片 39"/>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41" name="直接连接符 40"/>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barn(inVertical)">
                                      <p:cBhvr>
                                        <p:cTn id="7" dur="200"/>
                                        <p:tgtEl>
                                          <p:spTgt spid="2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barn(inVertical)">
                                      <p:cBhvr>
                                        <p:cTn id="11" dur="200"/>
                                        <p:tgtEl>
                                          <p:spTgt spid="22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200"/>
                                        <p:tgtEl>
                                          <p:spTgt spid="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200"/>
                                        <p:tgtEl>
                                          <p:spTgt spid="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200"/>
                                        <p:tgtEl>
                                          <p:spTgt spid="21"/>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200"/>
                                        <p:tgtEl>
                                          <p:spTgt spid="23"/>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200"/>
                                        <p:tgtEl>
                                          <p:spTgt spid="25"/>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200"/>
                                        <p:tgtEl>
                                          <p:spTgt spid="27"/>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200"/>
                                        <p:tgtEl>
                                          <p:spTgt spid="11"/>
                                        </p:tgtEl>
                                      </p:cBhvr>
                                    </p:animEffect>
                                  </p:childTnLst>
                                </p:cTn>
                              </p:par>
                            </p:childTnLst>
                          </p:cTn>
                        </p:par>
                        <p:par>
                          <p:cTn id="40" fill="hold">
                            <p:stCondLst>
                              <p:cond delay="4500"/>
                            </p:stCondLst>
                            <p:childTnLst>
                              <p:par>
                                <p:cTn id="41" presetID="16" presetClass="entr" presetSubtype="21" fill="hold" grpId="0" nodeType="afterEffect" nodePh="1">
                                  <p:stCondLst>
                                    <p:cond delay="0"/>
                                  </p:stCondLst>
                                  <p:endCondLst>
                                    <p:cond evt="begin" delay="0">
                                      <p:tn val="41"/>
                                    </p:cond>
                                  </p:end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200"/>
                                        <p:tgtEl>
                                          <p:spTgt spid="13"/>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200"/>
                                        <p:tgtEl>
                                          <p:spTgt spid="15"/>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200"/>
                                        <p:tgtEl>
                                          <p:spTgt spid="16"/>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200"/>
                                        <p:tgtEl>
                                          <p:spTgt spid="18"/>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200"/>
                                        <p:tgtEl>
                                          <p:spTgt spid="19"/>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200"/>
                                        <p:tgtEl>
                                          <p:spTgt spid="20"/>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200"/>
                                        <p:tgtEl>
                                          <p:spTgt spid="22"/>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200"/>
                                        </p:tgtEl>
                                        <p:attrNameLst>
                                          <p:attrName>style.visibility</p:attrName>
                                        </p:attrNameLst>
                                      </p:cBhvr>
                                      <p:to>
                                        <p:strVal val="visible"/>
                                      </p:to>
                                    </p:set>
                                    <p:animEffect transition="in" filter="barn(inVertical)">
                                      <p:cBhvr>
                                        <p:cTn id="71" dur="200"/>
                                        <p:tgtEl>
                                          <p:spTgt spid="200"/>
                                        </p:tgtEl>
                                      </p:cBhvr>
                                    </p:animEffect>
                                  </p:childTnLst>
                                </p:cTn>
                              </p:par>
                            </p:childTnLst>
                          </p:cTn>
                        </p:par>
                        <p:par>
                          <p:cTn id="72" fill="hold">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208"/>
                                        </p:tgtEl>
                                        <p:attrNameLst>
                                          <p:attrName>style.visibility</p:attrName>
                                        </p:attrNameLst>
                                      </p:cBhvr>
                                      <p:to>
                                        <p:strVal val="visible"/>
                                      </p:to>
                                    </p:set>
                                    <p:animEffect transition="in" filter="barn(inVertical)">
                                      <p:cBhvr>
                                        <p:cTn id="75" dur="200"/>
                                        <p:tgtEl>
                                          <p:spTgt spid="208"/>
                                        </p:tgtEl>
                                      </p:cBhvr>
                                    </p:animEffect>
                                  </p:childTnLst>
                                </p:cTn>
                              </p:par>
                            </p:childTnLst>
                          </p:cTn>
                        </p:par>
                        <p:par>
                          <p:cTn id="76" fill="hold">
                            <p:stCondLst>
                              <p:cond delay="9000"/>
                            </p:stCondLst>
                            <p:childTnLst>
                              <p:par>
                                <p:cTn id="77" presetID="16" presetClass="entr" presetSubtype="21" fill="hold" grpId="0" nodeType="afterEffect">
                                  <p:stCondLst>
                                    <p:cond delay="0"/>
                                  </p:stCondLst>
                                  <p:childTnLst>
                                    <p:set>
                                      <p:cBhvr>
                                        <p:cTn id="78" dur="1" fill="hold">
                                          <p:stCondLst>
                                            <p:cond delay="0"/>
                                          </p:stCondLst>
                                        </p:cTn>
                                        <p:tgtEl>
                                          <p:spTgt spid="209"/>
                                        </p:tgtEl>
                                        <p:attrNameLst>
                                          <p:attrName>style.visibility</p:attrName>
                                        </p:attrNameLst>
                                      </p:cBhvr>
                                      <p:to>
                                        <p:strVal val="visible"/>
                                      </p:to>
                                    </p:set>
                                    <p:animEffect transition="in" filter="barn(inVertical)">
                                      <p:cBhvr>
                                        <p:cTn id="79" dur="200"/>
                                        <p:tgtEl>
                                          <p:spTgt spid="209"/>
                                        </p:tgtEl>
                                      </p:cBhvr>
                                    </p:animEffect>
                                  </p:childTnLst>
                                </p:cTn>
                              </p:par>
                            </p:childTnLst>
                          </p:cTn>
                        </p:par>
                        <p:par>
                          <p:cTn id="80" fill="hold">
                            <p:stCondLst>
                              <p:cond delay="9500"/>
                            </p:stCondLst>
                            <p:childTnLst>
                              <p:par>
                                <p:cTn id="81" presetID="16" presetClass="entr" presetSubtype="21" fill="hold" grpId="0" nodeType="afterEffect">
                                  <p:stCondLst>
                                    <p:cond delay="0"/>
                                  </p:stCondLst>
                                  <p:childTnLst>
                                    <p:set>
                                      <p:cBhvr>
                                        <p:cTn id="82" dur="1" fill="hold">
                                          <p:stCondLst>
                                            <p:cond delay="0"/>
                                          </p:stCondLst>
                                        </p:cTn>
                                        <p:tgtEl>
                                          <p:spTgt spid="210"/>
                                        </p:tgtEl>
                                        <p:attrNameLst>
                                          <p:attrName>style.visibility</p:attrName>
                                        </p:attrNameLst>
                                      </p:cBhvr>
                                      <p:to>
                                        <p:strVal val="visible"/>
                                      </p:to>
                                    </p:set>
                                    <p:animEffect transition="in" filter="barn(inVertical)">
                                      <p:cBhvr>
                                        <p:cTn id="83" dur="200"/>
                                        <p:tgtEl>
                                          <p:spTgt spid="210"/>
                                        </p:tgtEl>
                                      </p:cBhvr>
                                    </p:animEffect>
                                  </p:childTnLst>
                                </p:cTn>
                              </p:par>
                            </p:childTnLst>
                          </p:cTn>
                        </p:par>
                        <p:par>
                          <p:cTn id="84" fill="hold">
                            <p:stCondLst>
                              <p:cond delay="10000"/>
                            </p:stCondLst>
                            <p:childTnLst>
                              <p:par>
                                <p:cTn id="85" presetID="16" presetClass="entr" presetSubtype="21" fill="hold" grpId="0" nodeType="afterEffect">
                                  <p:stCondLst>
                                    <p:cond delay="0"/>
                                  </p:stCondLst>
                                  <p:childTnLst>
                                    <p:set>
                                      <p:cBhvr>
                                        <p:cTn id="86" dur="1" fill="hold">
                                          <p:stCondLst>
                                            <p:cond delay="0"/>
                                          </p:stCondLst>
                                        </p:cTn>
                                        <p:tgtEl>
                                          <p:spTgt spid="212"/>
                                        </p:tgtEl>
                                        <p:attrNameLst>
                                          <p:attrName>style.visibility</p:attrName>
                                        </p:attrNameLst>
                                      </p:cBhvr>
                                      <p:to>
                                        <p:strVal val="visible"/>
                                      </p:to>
                                    </p:set>
                                    <p:animEffect transition="in" filter="barn(inVertical)">
                                      <p:cBhvr>
                                        <p:cTn id="87" dur="200"/>
                                        <p:tgtEl>
                                          <p:spTgt spid="212"/>
                                        </p:tgtEl>
                                      </p:cBhvr>
                                    </p:animEffect>
                                  </p:childTnLst>
                                </p:cTn>
                              </p:par>
                            </p:childTnLst>
                          </p:cTn>
                        </p:par>
                        <p:par>
                          <p:cTn id="88" fill="hold">
                            <p:stCondLst>
                              <p:cond delay="10500"/>
                            </p:stCondLst>
                            <p:childTnLst>
                              <p:par>
                                <p:cTn id="89" presetID="16" presetClass="entr" presetSubtype="21" fill="hold" grpId="0" nodeType="afterEffect">
                                  <p:stCondLst>
                                    <p:cond delay="0"/>
                                  </p:stCondLst>
                                  <p:childTnLst>
                                    <p:set>
                                      <p:cBhvr>
                                        <p:cTn id="90" dur="1" fill="hold">
                                          <p:stCondLst>
                                            <p:cond delay="0"/>
                                          </p:stCondLst>
                                        </p:cTn>
                                        <p:tgtEl>
                                          <p:spTgt spid="213"/>
                                        </p:tgtEl>
                                        <p:attrNameLst>
                                          <p:attrName>style.visibility</p:attrName>
                                        </p:attrNameLst>
                                      </p:cBhvr>
                                      <p:to>
                                        <p:strVal val="visible"/>
                                      </p:to>
                                    </p:set>
                                    <p:animEffect transition="in" filter="barn(inVertical)">
                                      <p:cBhvr>
                                        <p:cTn id="91" dur="200"/>
                                        <p:tgtEl>
                                          <p:spTgt spid="213"/>
                                        </p:tgtEl>
                                      </p:cBhvr>
                                    </p:animEffect>
                                  </p:childTnLst>
                                </p:cTn>
                              </p:par>
                            </p:childTnLst>
                          </p:cTn>
                        </p:par>
                        <p:par>
                          <p:cTn id="92" fill="hold">
                            <p:stCondLst>
                              <p:cond delay="11000"/>
                            </p:stCondLst>
                            <p:childTnLst>
                              <p:par>
                                <p:cTn id="93" presetID="16" presetClass="entr" presetSubtype="21" fill="hold" grpId="0" nodeType="afterEffect">
                                  <p:stCondLst>
                                    <p:cond delay="0"/>
                                  </p:stCondLst>
                                  <p:childTnLst>
                                    <p:set>
                                      <p:cBhvr>
                                        <p:cTn id="94" dur="1" fill="hold">
                                          <p:stCondLst>
                                            <p:cond delay="0"/>
                                          </p:stCondLst>
                                        </p:cTn>
                                        <p:tgtEl>
                                          <p:spTgt spid="214"/>
                                        </p:tgtEl>
                                        <p:attrNameLst>
                                          <p:attrName>style.visibility</p:attrName>
                                        </p:attrNameLst>
                                      </p:cBhvr>
                                      <p:to>
                                        <p:strVal val="visible"/>
                                      </p:to>
                                    </p:set>
                                    <p:animEffect transition="in" filter="barn(inVertical)">
                                      <p:cBhvr>
                                        <p:cTn id="95" dur="200"/>
                                        <p:tgtEl>
                                          <p:spTgt spid="214"/>
                                        </p:tgtEl>
                                      </p:cBhvr>
                                    </p:animEffect>
                                  </p:childTnLst>
                                </p:cTn>
                              </p:par>
                            </p:childTnLst>
                          </p:cTn>
                        </p:par>
                        <p:par>
                          <p:cTn id="96" fill="hold">
                            <p:stCondLst>
                              <p:cond delay="11500"/>
                            </p:stCondLst>
                            <p:childTnLst>
                              <p:par>
                                <p:cTn id="97" presetID="16" presetClass="entr" presetSubtype="21" fill="hold" grpId="0" nodeType="afterEffect">
                                  <p:stCondLst>
                                    <p:cond delay="0"/>
                                  </p:stCondLst>
                                  <p:childTnLst>
                                    <p:set>
                                      <p:cBhvr>
                                        <p:cTn id="98" dur="1" fill="hold">
                                          <p:stCondLst>
                                            <p:cond delay="0"/>
                                          </p:stCondLst>
                                        </p:cTn>
                                        <p:tgtEl>
                                          <p:spTgt spid="216"/>
                                        </p:tgtEl>
                                        <p:attrNameLst>
                                          <p:attrName>style.visibility</p:attrName>
                                        </p:attrNameLst>
                                      </p:cBhvr>
                                      <p:to>
                                        <p:strVal val="visible"/>
                                      </p:to>
                                    </p:set>
                                    <p:animEffect transition="in" filter="barn(inVertical)">
                                      <p:cBhvr>
                                        <p:cTn id="99" dur="200"/>
                                        <p:tgtEl>
                                          <p:spTgt spid="216"/>
                                        </p:tgtEl>
                                      </p:cBhvr>
                                    </p:animEffect>
                                  </p:childTnLst>
                                </p:cTn>
                              </p:par>
                            </p:childTnLst>
                          </p:cTn>
                        </p:par>
                        <p:par>
                          <p:cTn id="100" fill="hold">
                            <p:stCondLst>
                              <p:cond delay="12000"/>
                            </p:stCondLst>
                            <p:childTnLst>
                              <p:par>
                                <p:cTn id="101" presetID="16" presetClass="entr" presetSubtype="21" fill="hold" grpId="0" nodeType="afterEffect">
                                  <p:stCondLst>
                                    <p:cond delay="0"/>
                                  </p:stCondLst>
                                  <p:childTnLst>
                                    <p:set>
                                      <p:cBhvr>
                                        <p:cTn id="102" dur="1" fill="hold">
                                          <p:stCondLst>
                                            <p:cond delay="0"/>
                                          </p:stCondLst>
                                        </p:cTn>
                                        <p:tgtEl>
                                          <p:spTgt spid="217"/>
                                        </p:tgtEl>
                                        <p:attrNameLst>
                                          <p:attrName>style.visibility</p:attrName>
                                        </p:attrNameLst>
                                      </p:cBhvr>
                                      <p:to>
                                        <p:strVal val="visible"/>
                                      </p:to>
                                    </p:set>
                                    <p:animEffect transition="in" filter="barn(inVertical)">
                                      <p:cBhvr>
                                        <p:cTn id="103" dur="200"/>
                                        <p:tgtEl>
                                          <p:spTgt spid="217"/>
                                        </p:tgtEl>
                                      </p:cBhvr>
                                    </p:animEffect>
                                  </p:childTnLst>
                                </p:cTn>
                              </p:par>
                            </p:childTnLst>
                          </p:cTn>
                        </p:par>
                        <p:par>
                          <p:cTn id="104" fill="hold">
                            <p:stCondLst>
                              <p:cond delay="12500"/>
                            </p:stCondLst>
                            <p:childTnLst>
                              <p:par>
                                <p:cTn id="105" presetID="16" presetClass="entr" presetSubtype="21" fill="hold" grpId="0" nodeType="afterEffect">
                                  <p:stCondLst>
                                    <p:cond delay="0"/>
                                  </p:stCondLst>
                                  <p:childTnLst>
                                    <p:set>
                                      <p:cBhvr>
                                        <p:cTn id="106" dur="1" fill="hold">
                                          <p:stCondLst>
                                            <p:cond delay="0"/>
                                          </p:stCondLst>
                                        </p:cTn>
                                        <p:tgtEl>
                                          <p:spTgt spid="218"/>
                                        </p:tgtEl>
                                        <p:attrNameLst>
                                          <p:attrName>style.visibility</p:attrName>
                                        </p:attrNameLst>
                                      </p:cBhvr>
                                      <p:to>
                                        <p:strVal val="visible"/>
                                      </p:to>
                                    </p:set>
                                    <p:animEffect transition="in" filter="barn(inVertical)">
                                      <p:cBhvr>
                                        <p:cTn id="107" dur="200"/>
                                        <p:tgtEl>
                                          <p:spTgt spid="218"/>
                                        </p:tgtEl>
                                      </p:cBhvr>
                                    </p:animEffect>
                                  </p:childTnLst>
                                </p:cTn>
                              </p:par>
                            </p:childTnLst>
                          </p:cTn>
                        </p:par>
                        <p:par>
                          <p:cTn id="108" fill="hold">
                            <p:stCondLst>
                              <p:cond delay="13000"/>
                            </p:stCondLst>
                            <p:childTnLst>
                              <p:par>
                                <p:cTn id="109" presetID="16" presetClass="entr" presetSubtype="21" fill="hold" grpId="0" nodeType="afterEffect">
                                  <p:stCondLst>
                                    <p:cond delay="0"/>
                                  </p:stCondLst>
                                  <p:childTnLst>
                                    <p:set>
                                      <p:cBhvr>
                                        <p:cTn id="110" dur="1" fill="hold">
                                          <p:stCondLst>
                                            <p:cond delay="0"/>
                                          </p:stCondLst>
                                        </p:cTn>
                                        <p:tgtEl>
                                          <p:spTgt spid="220"/>
                                        </p:tgtEl>
                                        <p:attrNameLst>
                                          <p:attrName>style.visibility</p:attrName>
                                        </p:attrNameLst>
                                      </p:cBhvr>
                                      <p:to>
                                        <p:strVal val="visible"/>
                                      </p:to>
                                    </p:set>
                                    <p:animEffect transition="in" filter="barn(inVertical)">
                                      <p:cBhvr>
                                        <p:cTn id="111" dur="200"/>
                                        <p:tgtEl>
                                          <p:spTgt spid="220"/>
                                        </p:tgtEl>
                                      </p:cBhvr>
                                    </p:animEffect>
                                  </p:childTnLst>
                                </p:cTn>
                              </p:par>
                            </p:childTnLst>
                          </p:cTn>
                        </p:par>
                        <p:par>
                          <p:cTn id="112" fill="hold">
                            <p:stCondLst>
                              <p:cond delay="13500"/>
                            </p:stCondLst>
                            <p:childTnLst>
                              <p:par>
                                <p:cTn id="113" presetID="16" presetClass="entr" presetSubtype="21" fill="hold" grpId="0" nodeType="afterEffect">
                                  <p:stCondLst>
                                    <p:cond delay="0"/>
                                  </p:stCondLst>
                                  <p:childTnLst>
                                    <p:set>
                                      <p:cBhvr>
                                        <p:cTn id="114" dur="1" fill="hold">
                                          <p:stCondLst>
                                            <p:cond delay="0"/>
                                          </p:stCondLst>
                                        </p:cTn>
                                        <p:tgtEl>
                                          <p:spTgt spid="221"/>
                                        </p:tgtEl>
                                        <p:attrNameLst>
                                          <p:attrName>style.visibility</p:attrName>
                                        </p:attrNameLst>
                                      </p:cBhvr>
                                      <p:to>
                                        <p:strVal val="visible"/>
                                      </p:to>
                                    </p:set>
                                    <p:animEffect transition="in" filter="barn(inVertical)">
                                      <p:cBhvr>
                                        <p:cTn id="115" dur="200"/>
                                        <p:tgtEl>
                                          <p:spTgt spid="221"/>
                                        </p:tgtEl>
                                      </p:cBhvr>
                                    </p:animEffect>
                                  </p:childTnLst>
                                </p:cTn>
                              </p:par>
                            </p:childTnLst>
                          </p:cTn>
                        </p:par>
                        <p:par>
                          <p:cTn id="116" fill="hold">
                            <p:stCondLst>
                              <p:cond delay="14000"/>
                            </p:stCondLst>
                            <p:childTnLst>
                              <p:par>
                                <p:cTn id="117" presetID="16" presetClass="entr" presetSubtype="21" fill="hold" grpId="0" nodeType="afterEffect">
                                  <p:stCondLst>
                                    <p:cond delay="0"/>
                                  </p:stCondLst>
                                  <p:childTnLst>
                                    <p:set>
                                      <p:cBhvr>
                                        <p:cTn id="118" dur="1" fill="hold">
                                          <p:stCondLst>
                                            <p:cond delay="0"/>
                                          </p:stCondLst>
                                        </p:cTn>
                                        <p:tgtEl>
                                          <p:spTgt spid="222"/>
                                        </p:tgtEl>
                                        <p:attrNameLst>
                                          <p:attrName>style.visibility</p:attrName>
                                        </p:attrNameLst>
                                      </p:cBhvr>
                                      <p:to>
                                        <p:strVal val="visible"/>
                                      </p:to>
                                    </p:set>
                                    <p:animEffect transition="in" filter="barn(inVertical)">
                                      <p:cBhvr>
                                        <p:cTn id="119" dur="200"/>
                                        <p:tgtEl>
                                          <p:spTgt spid="222"/>
                                        </p:tgtEl>
                                      </p:cBhvr>
                                    </p:animEffect>
                                  </p:childTnLst>
                                </p:cTn>
                              </p:par>
                            </p:childTnLst>
                          </p:cTn>
                        </p:par>
                        <p:par>
                          <p:cTn id="120" fill="hold">
                            <p:stCondLst>
                              <p:cond delay="14500"/>
                            </p:stCondLst>
                            <p:childTnLst>
                              <p:par>
                                <p:cTn id="121" presetID="16" presetClass="entr" presetSubtype="21" fill="hold" grpId="0" nodeType="afterEffect">
                                  <p:stCondLst>
                                    <p:cond delay="0"/>
                                  </p:stCondLst>
                                  <p:childTnLst>
                                    <p:set>
                                      <p:cBhvr>
                                        <p:cTn id="122" dur="1" fill="hold">
                                          <p:stCondLst>
                                            <p:cond delay="0"/>
                                          </p:stCondLst>
                                        </p:cTn>
                                        <p:tgtEl>
                                          <p:spTgt spid="225"/>
                                        </p:tgtEl>
                                        <p:attrNameLst>
                                          <p:attrName>style.visibility</p:attrName>
                                        </p:attrNameLst>
                                      </p:cBhvr>
                                      <p:to>
                                        <p:strVal val="visible"/>
                                      </p:to>
                                    </p:set>
                                    <p:animEffect transition="in" filter="barn(inVertical)">
                                      <p:cBhvr>
                                        <p:cTn id="123" dur="200"/>
                                        <p:tgtEl>
                                          <p:spTgt spid="225"/>
                                        </p:tgtEl>
                                      </p:cBhvr>
                                    </p:animEffect>
                                  </p:childTnLst>
                                </p:cTn>
                              </p:par>
                            </p:childTnLst>
                          </p:cTn>
                        </p:par>
                        <p:par>
                          <p:cTn id="124" fill="hold">
                            <p:stCondLst>
                              <p:cond delay="15000"/>
                            </p:stCondLst>
                            <p:childTnLst>
                              <p:par>
                                <p:cTn id="125" presetID="16" presetClass="entr" presetSubtype="21" fill="hold" grpId="0" nodeType="afterEffect">
                                  <p:stCondLst>
                                    <p:cond delay="0"/>
                                  </p:stCondLst>
                                  <p:childTnLst>
                                    <p:set>
                                      <p:cBhvr>
                                        <p:cTn id="126" dur="1" fill="hold">
                                          <p:stCondLst>
                                            <p:cond delay="0"/>
                                          </p:stCondLst>
                                        </p:cTn>
                                        <p:tgtEl>
                                          <p:spTgt spid="224"/>
                                        </p:tgtEl>
                                        <p:attrNameLst>
                                          <p:attrName>style.visibility</p:attrName>
                                        </p:attrNameLst>
                                      </p:cBhvr>
                                      <p:to>
                                        <p:strVal val="visible"/>
                                      </p:to>
                                    </p:set>
                                    <p:animEffect transition="in" filter="barn(inVertical)">
                                      <p:cBhvr>
                                        <p:cTn id="127" dur="200"/>
                                        <p:tgtEl>
                                          <p:spTgt spid="224"/>
                                        </p:tgtEl>
                                      </p:cBhvr>
                                    </p:animEffect>
                                  </p:childTnLst>
                                </p:cTn>
                              </p:par>
                            </p:childTnLst>
                          </p:cTn>
                        </p:par>
                        <p:par>
                          <p:cTn id="128" fill="hold">
                            <p:stCondLst>
                              <p:cond delay="15500"/>
                            </p:stCondLst>
                            <p:childTnLst>
                              <p:par>
                                <p:cTn id="129" presetID="16" presetClass="entr" presetSubtype="21" fill="hold" grpId="0" nodeType="afterEffect">
                                  <p:stCondLst>
                                    <p:cond delay="0"/>
                                  </p:stCondLst>
                                  <p:childTnLst>
                                    <p:set>
                                      <p:cBhvr>
                                        <p:cTn id="130" dur="1" fill="hold">
                                          <p:stCondLst>
                                            <p:cond delay="0"/>
                                          </p:stCondLst>
                                        </p:cTn>
                                        <p:tgtEl>
                                          <p:spTgt spid="203"/>
                                        </p:tgtEl>
                                        <p:attrNameLst>
                                          <p:attrName>style.visibility</p:attrName>
                                        </p:attrNameLst>
                                      </p:cBhvr>
                                      <p:to>
                                        <p:strVal val="visible"/>
                                      </p:to>
                                    </p:set>
                                    <p:animEffect transition="in" filter="barn(inVertical)">
                                      <p:cBhvr>
                                        <p:cTn id="131" dur="200"/>
                                        <p:tgtEl>
                                          <p:spTgt spid="203"/>
                                        </p:tgtEl>
                                      </p:cBhvr>
                                    </p:animEffect>
                                  </p:childTnLst>
                                </p:cTn>
                              </p:par>
                            </p:childTnLst>
                          </p:cTn>
                        </p:par>
                        <p:par>
                          <p:cTn id="132" fill="hold">
                            <p:stCondLst>
                              <p:cond delay="16000"/>
                            </p:stCondLst>
                            <p:childTnLst>
                              <p:par>
                                <p:cTn id="133" presetID="16" presetClass="entr" presetSubtype="21" fill="hold" grpId="0" nodeType="afterEffect">
                                  <p:stCondLst>
                                    <p:cond delay="0"/>
                                  </p:stCondLst>
                                  <p:childTnLst>
                                    <p:set>
                                      <p:cBhvr>
                                        <p:cTn id="134" dur="1" fill="hold">
                                          <p:stCondLst>
                                            <p:cond delay="0"/>
                                          </p:stCondLst>
                                        </p:cTn>
                                        <p:tgtEl>
                                          <p:spTgt spid="204"/>
                                        </p:tgtEl>
                                        <p:attrNameLst>
                                          <p:attrName>style.visibility</p:attrName>
                                        </p:attrNameLst>
                                      </p:cBhvr>
                                      <p:to>
                                        <p:strVal val="visible"/>
                                      </p:to>
                                    </p:set>
                                    <p:animEffect transition="in" filter="barn(inVertical)">
                                      <p:cBhvr>
                                        <p:cTn id="135" dur="200"/>
                                        <p:tgtEl>
                                          <p:spTgt spid="204"/>
                                        </p:tgtEl>
                                      </p:cBhvr>
                                    </p:animEffect>
                                  </p:childTnLst>
                                </p:cTn>
                              </p:par>
                            </p:childTnLst>
                          </p:cTn>
                        </p:par>
                        <p:par>
                          <p:cTn id="136" fill="hold">
                            <p:stCondLst>
                              <p:cond delay="16500"/>
                            </p:stCondLst>
                            <p:childTnLst>
                              <p:par>
                                <p:cTn id="137" presetID="16" presetClass="entr" presetSubtype="21" fill="hold" grpId="0" nodeType="after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inVertical)">
                                      <p:cBhvr>
                                        <p:cTn id="139" dur="200"/>
                                        <p:tgtEl>
                                          <p:spTgt spid="3"/>
                                        </p:tgtEl>
                                      </p:cBhvr>
                                    </p:animEffect>
                                  </p:childTnLst>
                                </p:cTn>
                              </p:par>
                            </p:childTnLst>
                          </p:cTn>
                        </p:par>
                        <p:par>
                          <p:cTn id="140" fill="hold">
                            <p:stCondLst>
                              <p:cond delay="17000"/>
                            </p:stCondLst>
                            <p:childTnLst>
                              <p:par>
                                <p:cTn id="141" presetID="16" presetClass="entr" presetSubtype="21" fill="hold" grpId="0" nodeType="afterEffect">
                                  <p:stCondLst>
                                    <p:cond delay="0"/>
                                  </p:stCondLst>
                                  <p:childTnLst>
                                    <p:set>
                                      <p:cBhvr>
                                        <p:cTn id="142" dur="1" fill="hold">
                                          <p:stCondLst>
                                            <p:cond delay="0"/>
                                          </p:stCondLst>
                                        </p:cTn>
                                        <p:tgtEl>
                                          <p:spTgt spid="206"/>
                                        </p:tgtEl>
                                        <p:attrNameLst>
                                          <p:attrName>style.visibility</p:attrName>
                                        </p:attrNameLst>
                                      </p:cBhvr>
                                      <p:to>
                                        <p:strVal val="visible"/>
                                      </p:to>
                                    </p:set>
                                    <p:animEffect transition="in" filter="barn(inVertical)">
                                      <p:cBhvr>
                                        <p:cTn id="143" dur="200"/>
                                        <p:tgtEl>
                                          <p:spTgt spid="206"/>
                                        </p:tgtEl>
                                      </p:cBhvr>
                                    </p:animEffect>
                                  </p:childTnLst>
                                </p:cTn>
                              </p:par>
                            </p:childTnLst>
                          </p:cTn>
                        </p:par>
                        <p:par>
                          <p:cTn id="144" fill="hold">
                            <p:stCondLst>
                              <p:cond delay="17500"/>
                            </p:stCondLst>
                            <p:childTnLst>
                              <p:par>
                                <p:cTn id="145" presetID="16" presetClass="entr" presetSubtype="21" fill="hold" grpId="0" nodeType="afterEffect">
                                  <p:stCondLst>
                                    <p:cond delay="0"/>
                                  </p:stCondLst>
                                  <p:childTnLst>
                                    <p:set>
                                      <p:cBhvr>
                                        <p:cTn id="146" dur="1" fill="hold">
                                          <p:stCondLst>
                                            <p:cond delay="0"/>
                                          </p:stCondLst>
                                        </p:cTn>
                                        <p:tgtEl>
                                          <p:spTgt spid="230"/>
                                        </p:tgtEl>
                                        <p:attrNameLst>
                                          <p:attrName>style.visibility</p:attrName>
                                        </p:attrNameLst>
                                      </p:cBhvr>
                                      <p:to>
                                        <p:strVal val="visible"/>
                                      </p:to>
                                    </p:set>
                                    <p:animEffect transition="in" filter="barn(inVertical)">
                                      <p:cBhvr>
                                        <p:cTn id="147" dur="200"/>
                                        <p:tgtEl>
                                          <p:spTgt spid="230"/>
                                        </p:tgtEl>
                                      </p:cBhvr>
                                    </p:animEffect>
                                  </p:childTnLst>
                                </p:cTn>
                              </p:par>
                            </p:childTnLst>
                          </p:cTn>
                        </p:par>
                        <p:par>
                          <p:cTn id="148" fill="hold">
                            <p:stCondLst>
                              <p:cond delay="18000"/>
                            </p:stCondLst>
                            <p:childTnLst>
                              <p:par>
                                <p:cTn id="149" presetID="16" presetClass="entr" presetSubtype="21" fill="hold" nodeType="after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barn(inVertical)">
                                      <p:cBhvr>
                                        <p:cTn id="151"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P spid="229" grpId="0" animBg="1"/>
      <p:bldP spid="4" grpId="0" animBg="1"/>
      <p:bldP spid="5" grpId="0" animBg="1"/>
      <p:bldP spid="21" grpId="0" animBg="1"/>
      <p:bldP spid="23" grpId="0" animBg="1"/>
      <p:bldP spid="25" grpId="0" animBg="1"/>
      <p:bldP spid="27" grpId="0" animBg="1"/>
      <p:bldP spid="11" grpId="0" animBg="1"/>
      <p:bldP spid="13" grpId="0"/>
      <p:bldP spid="15" grpId="0" animBg="1"/>
      <p:bldP spid="16" grpId="0" animBg="1"/>
      <p:bldP spid="18" grpId="0" animBg="1"/>
      <p:bldP spid="19" grpId="0" animBg="1"/>
      <p:bldP spid="20" grpId="0" animBg="1"/>
      <p:bldP spid="22" grpId="0" animBg="1"/>
      <p:bldP spid="200" grpId="0"/>
      <p:bldP spid="208" grpId="0" animBg="1"/>
      <p:bldP spid="209" grpId="0" animBg="1"/>
      <p:bldP spid="210" grpId="0" animBg="1"/>
      <p:bldP spid="212" grpId="0" animBg="1"/>
      <p:bldP spid="213" grpId="0" animBg="1"/>
      <p:bldP spid="214" grpId="0" animBg="1"/>
      <p:bldP spid="216" grpId="0" animBg="1"/>
      <p:bldP spid="217" grpId="0" animBg="1"/>
      <p:bldP spid="218" grpId="0" animBg="1"/>
      <p:bldP spid="220" grpId="0" animBg="1"/>
      <p:bldP spid="221" grpId="0" animBg="1"/>
      <p:bldP spid="222" grpId="0" animBg="1"/>
      <p:bldP spid="225" grpId="0" animBg="1"/>
      <p:bldP spid="224" grpId="0" animBg="1"/>
      <p:bldP spid="203" grpId="0"/>
      <p:bldP spid="204" grpId="0"/>
      <p:bldP spid="3" grpId="0" animBg="1"/>
      <p:bldP spid="206" grpId="0"/>
      <p:bldP spid="2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79217" y="3433785"/>
            <a:ext cx="12331386" cy="3451511"/>
          </a:xfrm>
          <a:prstGeom prst="rect">
            <a:avLst/>
          </a:prstGeom>
        </p:spPr>
      </p:pic>
      <p:sp>
        <p:nvSpPr>
          <p:cNvPr id="32" name="TextBox 13"/>
          <p:cNvSpPr txBox="1">
            <a:spLocks noChangeArrowheads="1"/>
          </p:cNvSpPr>
          <p:nvPr/>
        </p:nvSpPr>
        <p:spPr bwMode="auto">
          <a:xfrm>
            <a:off x="2156574" y="3326602"/>
            <a:ext cx="11795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chemeClr val="tx2"/>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a:spLocks noChangeArrowheads="1"/>
          </p:cNvSpPr>
          <p:nvPr/>
        </p:nvSpPr>
        <p:spPr bwMode="auto">
          <a:xfrm>
            <a:off x="2159749" y="3540914"/>
            <a:ext cx="10620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chemeClr val="tx2"/>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a:spLocks noChangeArrowheads="1"/>
          </p:cNvSpPr>
          <p:nvPr/>
        </p:nvSpPr>
        <p:spPr bwMode="auto">
          <a:xfrm>
            <a:off x="4252281" y="3326602"/>
            <a:ext cx="11795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chemeClr val="tx2"/>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a:spLocks noChangeArrowheads="1"/>
          </p:cNvSpPr>
          <p:nvPr/>
        </p:nvSpPr>
        <p:spPr bwMode="auto">
          <a:xfrm>
            <a:off x="4253869" y="3540914"/>
            <a:ext cx="10636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chemeClr val="tx2"/>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a:spLocks noChangeArrowheads="1"/>
          </p:cNvSpPr>
          <p:nvPr/>
        </p:nvSpPr>
        <p:spPr bwMode="auto">
          <a:xfrm>
            <a:off x="6342343" y="3326602"/>
            <a:ext cx="11811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chemeClr val="tx2"/>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a:spLocks noChangeArrowheads="1"/>
          </p:cNvSpPr>
          <p:nvPr/>
        </p:nvSpPr>
        <p:spPr bwMode="auto">
          <a:xfrm>
            <a:off x="6345518" y="3540914"/>
            <a:ext cx="10636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chemeClr val="tx2"/>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
          <p:cNvSpPr/>
          <p:nvPr/>
        </p:nvSpPr>
        <p:spPr>
          <a:xfrm>
            <a:off x="2039099" y="940588"/>
            <a:ext cx="1308100" cy="1397000"/>
          </a:xfrm>
          <a:prstGeom prst="rect">
            <a:avLst/>
          </a:prstGeom>
          <a:noFill/>
          <a:ln>
            <a:noFill/>
          </a:ln>
          <a:effectLst/>
        </p:spPr>
        <p:txBody>
          <a:bodyPr lIns="68580" tIns="34290" rIns="68580" bIns="34290">
            <a:spAutoFit/>
          </a:bodyPr>
          <a:lstStyle/>
          <a:p>
            <a:pPr algn="ctr" defTabSz="685800" eaLnBrk="1" fontAlgn="auto" hangingPunct="1">
              <a:spcBef>
                <a:spcPts val="0"/>
              </a:spcBef>
              <a:spcAft>
                <a:spcPts val="0"/>
              </a:spcAft>
              <a:defRPr/>
            </a:pPr>
            <a:r>
              <a:rPr lang="vi-VN" sz="8625" b="1" kern="0" dirty="0">
                <a:ln w="12700" cmpd="sng">
                  <a:noFill/>
                  <a:prstDash val="solid"/>
                </a:ln>
                <a:solidFill>
                  <a:schemeClr val="tx2"/>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1</a:t>
            </a:r>
            <a:endParaRPr lang="en-US" sz="8625" b="1" kern="0" dirty="0">
              <a:ln w="12700" cmpd="sng">
                <a:noFill/>
                <a:prstDash val="solid"/>
              </a:ln>
              <a:solidFill>
                <a:schemeClr val="tx2"/>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sp>
        <p:nvSpPr>
          <p:cNvPr id="41" name="Rectangle 5"/>
          <p:cNvSpPr/>
          <p:nvPr/>
        </p:nvSpPr>
        <p:spPr>
          <a:xfrm>
            <a:off x="4123694" y="940588"/>
            <a:ext cx="1308100" cy="1397000"/>
          </a:xfrm>
          <a:prstGeom prst="rect">
            <a:avLst/>
          </a:prstGeom>
          <a:noFill/>
          <a:ln>
            <a:noFill/>
          </a:ln>
          <a:effectLst/>
        </p:spPr>
        <p:txBody>
          <a:bodyPr lIns="68580" tIns="34290" rIns="68580" bIns="34290">
            <a:spAutoFit/>
          </a:bodyPr>
          <a:lstStyle/>
          <a:p>
            <a:pPr algn="ctr" defTabSz="685800" eaLnBrk="1" fontAlgn="auto" hangingPunct="1">
              <a:spcBef>
                <a:spcPts val="0"/>
              </a:spcBef>
              <a:spcAft>
                <a:spcPts val="0"/>
              </a:spcAft>
              <a:defRPr/>
            </a:pPr>
            <a:r>
              <a:rPr lang="vi-VN" sz="8625" b="1" kern="0" dirty="0">
                <a:ln w="12700" cmpd="sng">
                  <a:noFill/>
                  <a:prstDash val="solid"/>
                </a:ln>
                <a:solidFill>
                  <a:schemeClr val="tx2"/>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2</a:t>
            </a:r>
            <a:endParaRPr lang="en-US" sz="8625" b="1" kern="0" dirty="0">
              <a:ln w="12700" cmpd="sng">
                <a:noFill/>
                <a:prstDash val="solid"/>
              </a:ln>
              <a:solidFill>
                <a:schemeClr val="tx2"/>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sp>
        <p:nvSpPr>
          <p:cNvPr id="42" name="Rectangle 7"/>
          <p:cNvSpPr/>
          <p:nvPr/>
        </p:nvSpPr>
        <p:spPr>
          <a:xfrm>
            <a:off x="6237568" y="940588"/>
            <a:ext cx="1306512" cy="1397000"/>
          </a:xfrm>
          <a:prstGeom prst="rect">
            <a:avLst/>
          </a:prstGeom>
          <a:noFill/>
          <a:effectLst/>
        </p:spPr>
        <p:txBody>
          <a:bodyPr lIns="68580" tIns="34290" rIns="68580" bIns="34290">
            <a:spAutoFit/>
          </a:bodyPr>
          <a:lstStyle/>
          <a:p>
            <a:pPr algn="ctr" defTabSz="685800" eaLnBrk="1" fontAlgn="auto" hangingPunct="1">
              <a:spcBef>
                <a:spcPts val="0"/>
              </a:spcBef>
              <a:spcAft>
                <a:spcPts val="0"/>
              </a:spcAft>
              <a:defRPr/>
            </a:pPr>
            <a:r>
              <a:rPr lang="vi-VN" sz="8625" b="1" kern="0" dirty="0">
                <a:ln w="12700" cmpd="sng">
                  <a:noFill/>
                  <a:prstDash val="solid"/>
                </a:ln>
                <a:solidFill>
                  <a:schemeClr val="tx2"/>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3</a:t>
            </a:r>
            <a:endParaRPr lang="en-US" sz="8625" b="1" kern="0" dirty="0">
              <a:ln w="12700" cmpd="sng">
                <a:noFill/>
                <a:prstDash val="solid"/>
              </a:ln>
              <a:solidFill>
                <a:schemeClr val="tx2"/>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endParaRPr>
          </a:p>
        </p:txBody>
      </p:sp>
      <p:pic>
        <p:nvPicPr>
          <p:cNvPr id="45" name="图片 44"/>
          <p:cNvPicPr>
            <a:picLocks noChangeAspect="1"/>
          </p:cNvPicPr>
          <p:nvPr/>
        </p:nvPicPr>
        <p:blipFill>
          <a:blip r:embed="rId4"/>
          <a:stretch>
            <a:fillRect/>
          </a:stretch>
        </p:blipFill>
        <p:spPr>
          <a:xfrm>
            <a:off x="6342343" y="2212745"/>
            <a:ext cx="963326" cy="941293"/>
          </a:xfrm>
          <a:prstGeom prst="rect">
            <a:avLst/>
          </a:prstGeom>
        </p:spPr>
      </p:pic>
      <p:pic>
        <p:nvPicPr>
          <p:cNvPr id="46" name="图片 45"/>
          <p:cNvPicPr>
            <a:picLocks noChangeAspect="1"/>
          </p:cNvPicPr>
          <p:nvPr/>
        </p:nvPicPr>
        <p:blipFill>
          <a:blip r:embed="rId5"/>
          <a:stretch>
            <a:fillRect/>
          </a:stretch>
        </p:blipFill>
        <p:spPr>
          <a:xfrm>
            <a:off x="4545819" y="2428820"/>
            <a:ext cx="517013" cy="725218"/>
          </a:xfrm>
          <a:prstGeom prst="rect">
            <a:avLst/>
          </a:prstGeom>
        </p:spPr>
      </p:pic>
      <p:pic>
        <p:nvPicPr>
          <p:cNvPr id="47" name="图片 46"/>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279202" y="2505103"/>
            <a:ext cx="816697" cy="648935"/>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4629" y="2212744"/>
            <a:ext cx="1055115" cy="941293"/>
          </a:xfrm>
          <a:prstGeom prst="rect">
            <a:avLst/>
          </a:prstGeom>
        </p:spPr>
      </p:pic>
      <p:sp>
        <p:nvSpPr>
          <p:cNvPr id="16" name="Rectangle 7"/>
          <p:cNvSpPr/>
          <p:nvPr/>
        </p:nvSpPr>
        <p:spPr>
          <a:xfrm>
            <a:off x="8328930" y="940588"/>
            <a:ext cx="1306512" cy="1397000"/>
          </a:xfrm>
          <a:prstGeom prst="rect">
            <a:avLst/>
          </a:prstGeom>
          <a:noFill/>
          <a:effectLst/>
        </p:spPr>
        <p:txBody>
          <a:bodyPr lIns="68580" tIns="34290" rIns="68580" bIns="34290">
            <a:spAutoFit/>
          </a:bodyPr>
          <a:lstStyle/>
          <a:p>
            <a:pPr algn="ctr" defTabSz="685800" eaLnBrk="1" fontAlgn="auto" hangingPunct="1">
              <a:spcBef>
                <a:spcPts val="0"/>
              </a:spcBef>
              <a:spcAft>
                <a:spcPts val="0"/>
              </a:spcAft>
              <a:defRPr/>
            </a:pPr>
            <a:r>
              <a:rPr lang="en-US" sz="8625" b="1" kern="0" dirty="0">
                <a:ln w="12700" cmpd="sng">
                  <a:noFill/>
                  <a:prstDash val="solid"/>
                </a:ln>
                <a:solidFill>
                  <a:schemeClr val="tx2"/>
                </a:solidFill>
                <a:latin typeface="Arial" panose="020B0604020202020204" pitchFamily="34" charset="0"/>
                <a:ea typeface="微软雅黑" panose="020B0503020204020204" pitchFamily="34" charset="-122"/>
                <a:cs typeface="Tahoma" panose="020B0604030504040204" pitchFamily="34" charset="0"/>
                <a:sym typeface="Arial" panose="020B0604020202020204" pitchFamily="34" charset="0"/>
              </a:rPr>
              <a:t>4</a:t>
            </a:r>
          </a:p>
        </p:txBody>
      </p:sp>
      <p:sp>
        <p:nvSpPr>
          <p:cNvPr id="17" name="TextBox 13"/>
          <p:cNvSpPr txBox="1">
            <a:spLocks noChangeArrowheads="1"/>
          </p:cNvSpPr>
          <p:nvPr/>
        </p:nvSpPr>
        <p:spPr bwMode="auto">
          <a:xfrm>
            <a:off x="8568642" y="3326602"/>
            <a:ext cx="11811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chemeClr val="tx2"/>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a:spLocks noChangeArrowheads="1"/>
          </p:cNvSpPr>
          <p:nvPr/>
        </p:nvSpPr>
        <p:spPr bwMode="auto">
          <a:xfrm>
            <a:off x="8571817" y="3540914"/>
            <a:ext cx="10636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chemeClr val="tx2"/>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9" name="图片 18"/>
          <p:cNvPicPr>
            <a:picLocks noChangeAspect="1"/>
          </p:cNvPicPr>
          <p:nvPr/>
        </p:nvPicPr>
        <p:blipFill>
          <a:blip r:embed="rId9"/>
          <a:stretch>
            <a:fillRect/>
          </a:stretch>
        </p:blipFill>
        <p:spPr>
          <a:xfrm rot="3845223">
            <a:off x="6636035" y="-154814"/>
            <a:ext cx="802554" cy="791994"/>
          </a:xfrm>
          <a:prstGeom prst="rect">
            <a:avLst/>
          </a:prstGeom>
        </p:spPr>
      </p:pic>
      <p:grpSp>
        <p:nvGrpSpPr>
          <p:cNvPr id="20" name="组合 19"/>
          <p:cNvGrpSpPr/>
          <p:nvPr/>
        </p:nvGrpSpPr>
        <p:grpSpPr>
          <a:xfrm>
            <a:off x="4867564" y="235975"/>
            <a:ext cx="2207491" cy="707886"/>
            <a:chOff x="4867564" y="757381"/>
            <a:chExt cx="2207491" cy="707886"/>
          </a:xfrm>
        </p:grpSpPr>
        <p:sp>
          <p:nvSpPr>
            <p:cNvPr id="21" name="矩形 20"/>
            <p:cNvSpPr/>
            <p:nvPr/>
          </p:nvSpPr>
          <p:spPr>
            <a:xfrm>
              <a:off x="4867564" y="766618"/>
              <a:ext cx="2207491" cy="687171"/>
            </a:xfrm>
            <a:prstGeom prst="rect">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5098012" y="757381"/>
              <a:ext cx="1765227" cy="707886"/>
            </a:xfrm>
            <a:prstGeom prst="rect">
              <a:avLst/>
            </a:prstGeom>
            <a:noFill/>
          </p:spPr>
          <p:txBody>
            <a:bodyPr wrap="none" rtlCol="0">
              <a:spAutoFit/>
            </a:bodyPr>
            <a:lstStyle/>
            <a:p>
              <a:r>
                <a:rPr lang="zh-CN" altLang="en-US" sz="4000" b="1">
                  <a:solidFill>
                    <a:srgbClr val="78AB1D"/>
                  </a:solidFill>
                  <a:cs typeface="+mn-ea"/>
                  <a:sym typeface="+mn-lt"/>
                </a:rPr>
                <a:t>目    录</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14:bounceEnd="40000">
                                          <p:cBhvr additive="base">
                                            <p:cTn id="7" dur="10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2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par>
                                    <p:cTn id="44" presetID="53" presetClass="entr" presetSubtype="16"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par>
                                    <p:cTn id="49" presetID="53" presetClass="entr" presetSubtype="16"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par>
                                    <p:cTn id="54" presetID="53" presetClass="entr" presetSubtype="16"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500"/>
                                            <p:tgtEl>
                                              <p:spTgt spid="3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up)">
                                          <p:cBhvr>
                                            <p:cTn id="66" dur="500"/>
                                            <p:tgtEl>
                                              <p:spTgt spid="3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up)">
                                          <p:cBhvr>
                                            <p:cTn id="69" dur="500"/>
                                            <p:tgtEl>
                                              <p:spTgt spid="3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up)">
                                          <p:cBhvr>
                                            <p:cTn id="72" dur="500"/>
                                            <p:tgtEl>
                                              <p:spTgt spid="3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up)">
                                          <p:cBhvr>
                                            <p:cTn id="81" dur="500"/>
                                            <p:tgtEl>
                                              <p:spTgt spid="17"/>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40" grpId="0"/>
          <p:bldP spid="41" grpId="0"/>
          <p:bldP spid="42"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par>
                                    <p:cTn id="44" presetID="53" presetClass="entr" presetSubtype="16"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par>
                                    <p:cTn id="49" presetID="53" presetClass="entr" presetSubtype="16"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par>
                                    <p:cTn id="54" presetID="53" presetClass="entr" presetSubtype="16"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500"/>
                                            <p:tgtEl>
                                              <p:spTgt spid="3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up)">
                                          <p:cBhvr>
                                            <p:cTn id="66" dur="500"/>
                                            <p:tgtEl>
                                              <p:spTgt spid="3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up)">
                                          <p:cBhvr>
                                            <p:cTn id="69" dur="500"/>
                                            <p:tgtEl>
                                              <p:spTgt spid="3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up)">
                                          <p:cBhvr>
                                            <p:cTn id="72" dur="500"/>
                                            <p:tgtEl>
                                              <p:spTgt spid="3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up)">
                                          <p:cBhvr>
                                            <p:cTn id="81" dur="500"/>
                                            <p:tgtEl>
                                              <p:spTgt spid="17"/>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40" grpId="0"/>
          <p:bldP spid="41" grpId="0"/>
          <p:bldP spid="42" grpId="0"/>
          <p:bldP spid="16" grpId="0"/>
          <p:bldP spid="17" grpId="0"/>
          <p:bldP spid="1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6669618" y="1615016"/>
            <a:ext cx="3266017" cy="776816"/>
          </a:xfrm>
          <a:custGeom>
            <a:avLst/>
            <a:gdLst/>
            <a:ahLst/>
            <a:cxnLst/>
            <a:rect l="l" t="t" r="r" b="b"/>
            <a:pathLst>
              <a:path w="2449513" h="582612">
                <a:moveTo>
                  <a:pt x="204622" y="0"/>
                </a:moveTo>
                <a:cubicBezTo>
                  <a:pt x="479314" y="0"/>
                  <a:pt x="698943" y="0"/>
                  <a:pt x="874547" y="0"/>
                </a:cubicBezTo>
                <a:lnTo>
                  <a:pt x="996852" y="0"/>
                </a:lnTo>
                <a:lnTo>
                  <a:pt x="999044" y="0"/>
                </a:lnTo>
                <a:lnTo>
                  <a:pt x="1115762" y="0"/>
                </a:lnTo>
                <a:lnTo>
                  <a:pt x="1129672" y="0"/>
                </a:lnTo>
                <a:lnTo>
                  <a:pt x="1224953" y="0"/>
                </a:lnTo>
                <a:lnTo>
                  <a:pt x="1240410" y="0"/>
                </a:lnTo>
                <a:lnTo>
                  <a:pt x="1326868" y="0"/>
                </a:lnTo>
                <a:lnTo>
                  <a:pt x="1331075" y="0"/>
                </a:lnTo>
                <a:lnTo>
                  <a:pt x="1403674" y="0"/>
                </a:lnTo>
                <a:lnTo>
                  <a:pt x="1460214" y="0"/>
                </a:lnTo>
                <a:lnTo>
                  <a:pt x="1502702" y="0"/>
                </a:lnTo>
                <a:lnTo>
                  <a:pt x="1509870" y="0"/>
                </a:lnTo>
                <a:lnTo>
                  <a:pt x="1533147" y="0"/>
                </a:lnTo>
                <a:lnTo>
                  <a:pt x="1553555" y="0"/>
                </a:lnTo>
                <a:lnTo>
                  <a:pt x="1565934" y="0"/>
                </a:lnTo>
                <a:lnTo>
                  <a:pt x="1572290" y="0"/>
                </a:lnTo>
                <a:lnTo>
                  <a:pt x="1574967" y="0"/>
                </a:lnTo>
                <a:cubicBezTo>
                  <a:pt x="2244892" y="0"/>
                  <a:pt x="2244892" y="0"/>
                  <a:pt x="2244892" y="0"/>
                </a:cubicBezTo>
                <a:cubicBezTo>
                  <a:pt x="2356503" y="0"/>
                  <a:pt x="2449513" y="92970"/>
                  <a:pt x="2449513" y="204534"/>
                </a:cubicBezTo>
                <a:lnTo>
                  <a:pt x="2449513" y="378078"/>
                </a:lnTo>
                <a:cubicBezTo>
                  <a:pt x="2449513" y="489642"/>
                  <a:pt x="2356503" y="582612"/>
                  <a:pt x="2244892" y="582612"/>
                </a:cubicBezTo>
                <a:cubicBezTo>
                  <a:pt x="1970199" y="582612"/>
                  <a:pt x="1750570" y="582612"/>
                  <a:pt x="1574967" y="582612"/>
                </a:cubicBezTo>
                <a:cubicBezTo>
                  <a:pt x="1530733" y="582612"/>
                  <a:pt x="1489293" y="582612"/>
                  <a:pt x="1450470" y="582612"/>
                </a:cubicBezTo>
                <a:cubicBezTo>
                  <a:pt x="1410281" y="582612"/>
                  <a:pt x="1371389" y="582612"/>
                  <a:pt x="1333751" y="582612"/>
                </a:cubicBezTo>
                <a:cubicBezTo>
                  <a:pt x="1294015" y="582612"/>
                  <a:pt x="1257717" y="582612"/>
                  <a:pt x="1224560" y="582612"/>
                </a:cubicBezTo>
                <a:cubicBezTo>
                  <a:pt x="1219382" y="582612"/>
                  <a:pt x="1214230" y="582612"/>
                  <a:pt x="1209104" y="582612"/>
                </a:cubicBezTo>
                <a:cubicBezTo>
                  <a:pt x="1177369" y="582612"/>
                  <a:pt x="1148645" y="582612"/>
                  <a:pt x="1122646" y="582612"/>
                </a:cubicBezTo>
                <a:cubicBezTo>
                  <a:pt x="1121241" y="582612"/>
                  <a:pt x="1119839" y="582612"/>
                  <a:pt x="1118439" y="582612"/>
                </a:cubicBezTo>
                <a:cubicBezTo>
                  <a:pt x="1091340" y="582612"/>
                  <a:pt x="1067252" y="582612"/>
                  <a:pt x="1045840" y="582612"/>
                </a:cubicBezTo>
                <a:lnTo>
                  <a:pt x="989300" y="582612"/>
                </a:lnTo>
                <a:lnTo>
                  <a:pt x="946811" y="582612"/>
                </a:lnTo>
                <a:cubicBezTo>
                  <a:pt x="936521" y="582612"/>
                  <a:pt x="926373" y="582612"/>
                  <a:pt x="916366" y="582612"/>
                </a:cubicBezTo>
                <a:cubicBezTo>
                  <a:pt x="908002" y="582612"/>
                  <a:pt x="901311" y="582612"/>
                  <a:pt x="895958" y="582612"/>
                </a:cubicBezTo>
                <a:lnTo>
                  <a:pt x="883580" y="582612"/>
                </a:lnTo>
                <a:lnTo>
                  <a:pt x="877223" y="582612"/>
                </a:lnTo>
                <a:lnTo>
                  <a:pt x="874547" y="582612"/>
                </a:lnTo>
                <a:cubicBezTo>
                  <a:pt x="204622" y="582612"/>
                  <a:pt x="204622" y="582612"/>
                  <a:pt x="204622" y="582612"/>
                </a:cubicBezTo>
                <a:cubicBezTo>
                  <a:pt x="93010" y="582612"/>
                  <a:pt x="0" y="489642"/>
                  <a:pt x="0" y="378078"/>
                </a:cubicBezTo>
                <a:cubicBezTo>
                  <a:pt x="0" y="204534"/>
                  <a:pt x="0" y="204534"/>
                  <a:pt x="0" y="204534"/>
                </a:cubicBezTo>
                <a:cubicBezTo>
                  <a:pt x="0" y="92970"/>
                  <a:pt x="93010" y="0"/>
                  <a:pt x="204622"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 name="Freeform 7"/>
          <p:cNvSpPr/>
          <p:nvPr/>
        </p:nvSpPr>
        <p:spPr bwMode="auto">
          <a:xfrm>
            <a:off x="1627718" y="1557867"/>
            <a:ext cx="4116917" cy="4148667"/>
          </a:xfrm>
          <a:custGeom>
            <a:avLst/>
            <a:gdLst>
              <a:gd name="T0" fmla="*/ 498 w 498"/>
              <a:gd name="T1" fmla="*/ 398 h 502"/>
              <a:gd name="T2" fmla="*/ 395 w 498"/>
              <a:gd name="T3" fmla="*/ 502 h 502"/>
              <a:gd name="T4" fmla="*/ 103 w 498"/>
              <a:gd name="T5" fmla="*/ 502 h 502"/>
              <a:gd name="T6" fmla="*/ 0 w 498"/>
              <a:gd name="T7" fmla="*/ 398 h 502"/>
              <a:gd name="T8" fmla="*/ 0 w 498"/>
              <a:gd name="T9" fmla="*/ 103 h 502"/>
              <a:gd name="T10" fmla="*/ 103 w 498"/>
              <a:gd name="T11" fmla="*/ 0 h 502"/>
              <a:gd name="T12" fmla="*/ 395 w 498"/>
              <a:gd name="T13" fmla="*/ 0 h 502"/>
              <a:gd name="T14" fmla="*/ 498 w 498"/>
              <a:gd name="T15" fmla="*/ 103 h 502"/>
              <a:gd name="T16" fmla="*/ 498 w 498"/>
              <a:gd name="T17" fmla="*/ 39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 h="502">
                <a:moveTo>
                  <a:pt x="498" y="398"/>
                </a:moveTo>
                <a:cubicBezTo>
                  <a:pt x="498" y="455"/>
                  <a:pt x="452" y="502"/>
                  <a:pt x="395" y="502"/>
                </a:cubicBezTo>
                <a:cubicBezTo>
                  <a:pt x="103" y="502"/>
                  <a:pt x="103" y="502"/>
                  <a:pt x="103" y="502"/>
                </a:cubicBezTo>
                <a:cubicBezTo>
                  <a:pt x="46" y="502"/>
                  <a:pt x="0" y="455"/>
                  <a:pt x="0" y="398"/>
                </a:cubicBezTo>
                <a:cubicBezTo>
                  <a:pt x="0" y="103"/>
                  <a:pt x="0" y="103"/>
                  <a:pt x="0" y="103"/>
                </a:cubicBezTo>
                <a:cubicBezTo>
                  <a:pt x="0" y="46"/>
                  <a:pt x="46" y="0"/>
                  <a:pt x="103" y="0"/>
                </a:cubicBezTo>
                <a:cubicBezTo>
                  <a:pt x="395" y="0"/>
                  <a:pt x="395" y="0"/>
                  <a:pt x="395" y="0"/>
                </a:cubicBezTo>
                <a:cubicBezTo>
                  <a:pt x="452" y="0"/>
                  <a:pt x="498" y="46"/>
                  <a:pt x="498" y="103"/>
                </a:cubicBezTo>
                <a:lnTo>
                  <a:pt x="498" y="398"/>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 name="Freeform 9"/>
          <p:cNvSpPr/>
          <p:nvPr/>
        </p:nvSpPr>
        <p:spPr bwMode="auto">
          <a:xfrm>
            <a:off x="1771904" y="1675438"/>
            <a:ext cx="3828544" cy="1200689"/>
          </a:xfrm>
          <a:custGeom>
            <a:avLst/>
            <a:gdLst/>
            <a:ahLst/>
            <a:cxnLst/>
            <a:rect l="l" t="t" r="r" b="b"/>
            <a:pathLst>
              <a:path w="2871408" h="900517">
                <a:moveTo>
                  <a:pt x="593885" y="0"/>
                </a:moveTo>
                <a:cubicBezTo>
                  <a:pt x="593885" y="0"/>
                  <a:pt x="593885" y="0"/>
                  <a:pt x="2277522" y="0"/>
                </a:cubicBezTo>
                <a:cubicBezTo>
                  <a:pt x="2606178" y="0"/>
                  <a:pt x="2871408" y="264722"/>
                  <a:pt x="2871408" y="592748"/>
                </a:cubicBezTo>
                <a:cubicBezTo>
                  <a:pt x="2871408" y="592748"/>
                  <a:pt x="2871408" y="592748"/>
                  <a:pt x="2871408" y="621522"/>
                </a:cubicBezTo>
                <a:cubicBezTo>
                  <a:pt x="2871408" y="621522"/>
                  <a:pt x="2871408" y="621522"/>
                  <a:pt x="2237083" y="621522"/>
                </a:cubicBezTo>
                <a:lnTo>
                  <a:pt x="2055623" y="900517"/>
                </a:lnTo>
                <a:lnTo>
                  <a:pt x="1869626" y="621522"/>
                </a:lnTo>
                <a:cubicBezTo>
                  <a:pt x="1448379" y="621522"/>
                  <a:pt x="849998" y="621522"/>
                  <a:pt x="0" y="621522"/>
                </a:cubicBezTo>
                <a:cubicBezTo>
                  <a:pt x="0" y="621522"/>
                  <a:pt x="0" y="621522"/>
                  <a:pt x="0" y="592748"/>
                </a:cubicBezTo>
                <a:cubicBezTo>
                  <a:pt x="0" y="264722"/>
                  <a:pt x="265230" y="0"/>
                  <a:pt x="593885"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 name="Freeform 10"/>
          <p:cNvSpPr/>
          <p:nvPr/>
        </p:nvSpPr>
        <p:spPr bwMode="auto">
          <a:xfrm>
            <a:off x="4305301" y="2355427"/>
            <a:ext cx="414867" cy="304800"/>
          </a:xfrm>
          <a:custGeom>
            <a:avLst/>
            <a:gdLst>
              <a:gd name="T0" fmla="*/ 0 w 196"/>
              <a:gd name="T1" fmla="*/ 0 h 144"/>
              <a:gd name="T2" fmla="*/ 98 w 196"/>
              <a:gd name="T3" fmla="*/ 144 h 144"/>
              <a:gd name="T4" fmla="*/ 196 w 196"/>
              <a:gd name="T5" fmla="*/ 0 h 144"/>
              <a:gd name="T6" fmla="*/ 0 w 196"/>
              <a:gd name="T7" fmla="*/ 0 h 144"/>
            </a:gdLst>
            <a:ahLst/>
            <a:cxnLst>
              <a:cxn ang="0">
                <a:pos x="T0" y="T1"/>
              </a:cxn>
              <a:cxn ang="0">
                <a:pos x="T2" y="T3"/>
              </a:cxn>
              <a:cxn ang="0">
                <a:pos x="T4" y="T5"/>
              </a:cxn>
              <a:cxn ang="0">
                <a:pos x="T6" y="T7"/>
              </a:cxn>
            </a:cxnLst>
            <a:rect l="0" t="0" r="r" b="b"/>
            <a:pathLst>
              <a:path w="196" h="144">
                <a:moveTo>
                  <a:pt x="0" y="0"/>
                </a:moveTo>
                <a:lnTo>
                  <a:pt x="98" y="144"/>
                </a:lnTo>
                <a:lnTo>
                  <a:pt x="196" y="0"/>
                </a:lnTo>
                <a:lnTo>
                  <a:pt x="0" y="0"/>
                </a:lnTo>
                <a:close/>
              </a:path>
            </a:pathLst>
          </a:custGeom>
          <a:solidFill>
            <a:schemeClr val="accent2"/>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9" name="Rectangle 11"/>
          <p:cNvSpPr>
            <a:spLocks noChangeArrowheads="1"/>
          </p:cNvSpPr>
          <p:nvPr/>
        </p:nvSpPr>
        <p:spPr bwMode="auto">
          <a:xfrm>
            <a:off x="2313518" y="2355427"/>
            <a:ext cx="2810933" cy="14816"/>
          </a:xfrm>
          <a:prstGeom prst="rect">
            <a:avLst/>
          </a:prstGeom>
          <a:solidFill>
            <a:schemeClr val="accent2"/>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0" name="Freeform 12"/>
          <p:cNvSpPr/>
          <p:nvPr/>
        </p:nvSpPr>
        <p:spPr bwMode="auto">
          <a:xfrm>
            <a:off x="6669618" y="5046133"/>
            <a:ext cx="3266017" cy="776816"/>
          </a:xfrm>
          <a:custGeom>
            <a:avLst/>
            <a:gdLst/>
            <a:ahLst/>
            <a:cxnLst/>
            <a:rect l="l" t="t" r="r" b="b"/>
            <a:pathLst>
              <a:path w="2449513" h="582612">
                <a:moveTo>
                  <a:pt x="204622" y="0"/>
                </a:moveTo>
                <a:cubicBezTo>
                  <a:pt x="479314" y="0"/>
                  <a:pt x="698943" y="0"/>
                  <a:pt x="874547" y="0"/>
                </a:cubicBezTo>
                <a:lnTo>
                  <a:pt x="996852" y="0"/>
                </a:lnTo>
                <a:lnTo>
                  <a:pt x="999044" y="0"/>
                </a:lnTo>
                <a:lnTo>
                  <a:pt x="1115762" y="0"/>
                </a:lnTo>
                <a:lnTo>
                  <a:pt x="1129672" y="0"/>
                </a:lnTo>
                <a:lnTo>
                  <a:pt x="1224953" y="0"/>
                </a:lnTo>
                <a:lnTo>
                  <a:pt x="1240410" y="0"/>
                </a:lnTo>
                <a:lnTo>
                  <a:pt x="1326868" y="0"/>
                </a:lnTo>
                <a:lnTo>
                  <a:pt x="1331075" y="0"/>
                </a:lnTo>
                <a:lnTo>
                  <a:pt x="1403674" y="0"/>
                </a:lnTo>
                <a:lnTo>
                  <a:pt x="1460214" y="0"/>
                </a:lnTo>
                <a:lnTo>
                  <a:pt x="1502702" y="0"/>
                </a:lnTo>
                <a:lnTo>
                  <a:pt x="1509870" y="0"/>
                </a:lnTo>
                <a:lnTo>
                  <a:pt x="1533147" y="0"/>
                </a:lnTo>
                <a:lnTo>
                  <a:pt x="1553555" y="0"/>
                </a:lnTo>
                <a:lnTo>
                  <a:pt x="1565934" y="0"/>
                </a:lnTo>
                <a:lnTo>
                  <a:pt x="1572290" y="0"/>
                </a:lnTo>
                <a:lnTo>
                  <a:pt x="1574967" y="0"/>
                </a:lnTo>
                <a:cubicBezTo>
                  <a:pt x="2244892" y="0"/>
                  <a:pt x="2244892" y="0"/>
                  <a:pt x="2244892" y="0"/>
                </a:cubicBezTo>
                <a:cubicBezTo>
                  <a:pt x="2356503" y="0"/>
                  <a:pt x="2449513" y="92970"/>
                  <a:pt x="2449513" y="204534"/>
                </a:cubicBezTo>
                <a:lnTo>
                  <a:pt x="2449513" y="378078"/>
                </a:lnTo>
                <a:cubicBezTo>
                  <a:pt x="2449513" y="489642"/>
                  <a:pt x="2356503" y="582612"/>
                  <a:pt x="2244892" y="582612"/>
                </a:cubicBezTo>
                <a:cubicBezTo>
                  <a:pt x="1970199" y="582612"/>
                  <a:pt x="1750570" y="582612"/>
                  <a:pt x="1574967" y="582612"/>
                </a:cubicBezTo>
                <a:cubicBezTo>
                  <a:pt x="1530733" y="582612"/>
                  <a:pt x="1489293" y="582612"/>
                  <a:pt x="1450470" y="582612"/>
                </a:cubicBezTo>
                <a:cubicBezTo>
                  <a:pt x="1410281" y="582612"/>
                  <a:pt x="1371389" y="582612"/>
                  <a:pt x="1333751" y="582612"/>
                </a:cubicBezTo>
                <a:cubicBezTo>
                  <a:pt x="1294015" y="582612"/>
                  <a:pt x="1257717" y="582612"/>
                  <a:pt x="1224560" y="582612"/>
                </a:cubicBezTo>
                <a:cubicBezTo>
                  <a:pt x="1219382" y="582612"/>
                  <a:pt x="1214230" y="582612"/>
                  <a:pt x="1209104" y="582612"/>
                </a:cubicBezTo>
                <a:cubicBezTo>
                  <a:pt x="1177369" y="582612"/>
                  <a:pt x="1148645" y="582612"/>
                  <a:pt x="1122646" y="582612"/>
                </a:cubicBezTo>
                <a:cubicBezTo>
                  <a:pt x="1121241" y="582612"/>
                  <a:pt x="1119839" y="582612"/>
                  <a:pt x="1118439" y="582612"/>
                </a:cubicBezTo>
                <a:cubicBezTo>
                  <a:pt x="1091340" y="582612"/>
                  <a:pt x="1067252" y="582612"/>
                  <a:pt x="1045840" y="582612"/>
                </a:cubicBezTo>
                <a:lnTo>
                  <a:pt x="989300" y="582612"/>
                </a:lnTo>
                <a:lnTo>
                  <a:pt x="946811" y="582612"/>
                </a:lnTo>
                <a:cubicBezTo>
                  <a:pt x="936521" y="582612"/>
                  <a:pt x="926373" y="582612"/>
                  <a:pt x="916366" y="582612"/>
                </a:cubicBezTo>
                <a:cubicBezTo>
                  <a:pt x="908002" y="582612"/>
                  <a:pt x="901311" y="582612"/>
                  <a:pt x="895958" y="582612"/>
                </a:cubicBezTo>
                <a:lnTo>
                  <a:pt x="883580" y="582612"/>
                </a:lnTo>
                <a:lnTo>
                  <a:pt x="877223" y="582612"/>
                </a:lnTo>
                <a:lnTo>
                  <a:pt x="874547" y="582612"/>
                </a:lnTo>
                <a:cubicBezTo>
                  <a:pt x="204622" y="582612"/>
                  <a:pt x="204622" y="582612"/>
                  <a:pt x="204622" y="582612"/>
                </a:cubicBezTo>
                <a:cubicBezTo>
                  <a:pt x="93010" y="582612"/>
                  <a:pt x="0" y="489642"/>
                  <a:pt x="0" y="378078"/>
                </a:cubicBezTo>
                <a:cubicBezTo>
                  <a:pt x="0" y="204534"/>
                  <a:pt x="0" y="204534"/>
                  <a:pt x="0" y="204534"/>
                </a:cubicBezTo>
                <a:cubicBezTo>
                  <a:pt x="0" y="92970"/>
                  <a:pt x="93010" y="0"/>
                  <a:pt x="204622"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1" name="Freeform 13"/>
          <p:cNvSpPr/>
          <p:nvPr/>
        </p:nvSpPr>
        <p:spPr bwMode="auto">
          <a:xfrm>
            <a:off x="8216902" y="3342216"/>
            <a:ext cx="3257551" cy="776816"/>
          </a:xfrm>
          <a:custGeom>
            <a:avLst/>
            <a:gdLst/>
            <a:ahLst/>
            <a:cxnLst/>
            <a:rect l="l" t="t" r="r" b="b"/>
            <a:pathLst>
              <a:path w="2443163" h="582612">
                <a:moveTo>
                  <a:pt x="198404" y="0"/>
                </a:moveTo>
                <a:cubicBezTo>
                  <a:pt x="473103" y="0"/>
                  <a:pt x="692731" y="0"/>
                  <a:pt x="868329" y="0"/>
                </a:cubicBezTo>
                <a:lnTo>
                  <a:pt x="990568" y="0"/>
                </a:lnTo>
                <a:lnTo>
                  <a:pt x="992816" y="0"/>
                </a:lnTo>
                <a:lnTo>
                  <a:pt x="1109525" y="0"/>
                </a:lnTo>
                <a:lnTo>
                  <a:pt x="1123376" y="0"/>
                </a:lnTo>
                <a:lnTo>
                  <a:pt x="1218706" y="0"/>
                </a:lnTo>
                <a:lnTo>
                  <a:pt x="1234105" y="0"/>
                </a:lnTo>
                <a:lnTo>
                  <a:pt x="1320612" y="0"/>
                </a:lnTo>
                <a:lnTo>
                  <a:pt x="1324762" y="0"/>
                </a:lnTo>
                <a:lnTo>
                  <a:pt x="1397355" y="0"/>
                </a:lnTo>
                <a:lnTo>
                  <a:pt x="1453890" y="0"/>
                </a:lnTo>
                <a:lnTo>
                  <a:pt x="1496376" y="0"/>
                </a:lnTo>
                <a:lnTo>
                  <a:pt x="1503599" y="0"/>
                </a:lnTo>
                <a:lnTo>
                  <a:pt x="1526818" y="0"/>
                </a:lnTo>
                <a:lnTo>
                  <a:pt x="1547224" y="0"/>
                </a:lnTo>
                <a:lnTo>
                  <a:pt x="1559601" y="0"/>
                </a:lnTo>
                <a:lnTo>
                  <a:pt x="1565958" y="0"/>
                </a:lnTo>
                <a:lnTo>
                  <a:pt x="1568634" y="0"/>
                </a:lnTo>
                <a:cubicBezTo>
                  <a:pt x="2238559" y="0"/>
                  <a:pt x="2238559" y="0"/>
                  <a:pt x="2238559" y="0"/>
                </a:cubicBezTo>
                <a:cubicBezTo>
                  <a:pt x="2350161" y="0"/>
                  <a:pt x="2443163" y="92970"/>
                  <a:pt x="2443163" y="204534"/>
                </a:cubicBezTo>
                <a:lnTo>
                  <a:pt x="2443163" y="378078"/>
                </a:lnTo>
                <a:cubicBezTo>
                  <a:pt x="2443163" y="489642"/>
                  <a:pt x="2350161" y="582612"/>
                  <a:pt x="2238559" y="582612"/>
                </a:cubicBezTo>
                <a:cubicBezTo>
                  <a:pt x="1963860" y="582612"/>
                  <a:pt x="1744232" y="582612"/>
                  <a:pt x="1568634" y="582612"/>
                </a:cubicBezTo>
                <a:cubicBezTo>
                  <a:pt x="1524404" y="582612"/>
                  <a:pt x="1482967" y="582612"/>
                  <a:pt x="1444147" y="582612"/>
                </a:cubicBezTo>
                <a:cubicBezTo>
                  <a:pt x="1403962" y="582612"/>
                  <a:pt x="1365073" y="582612"/>
                  <a:pt x="1327439" y="582612"/>
                </a:cubicBezTo>
                <a:cubicBezTo>
                  <a:pt x="1287705" y="582612"/>
                  <a:pt x="1251410" y="582612"/>
                  <a:pt x="1218257" y="582612"/>
                </a:cubicBezTo>
                <a:cubicBezTo>
                  <a:pt x="1213098" y="582612"/>
                  <a:pt x="1207965" y="582612"/>
                  <a:pt x="1202858" y="582612"/>
                </a:cubicBezTo>
                <a:cubicBezTo>
                  <a:pt x="1171103" y="582612"/>
                  <a:pt x="1142363" y="582612"/>
                  <a:pt x="1116351" y="582612"/>
                </a:cubicBezTo>
                <a:cubicBezTo>
                  <a:pt x="1114965" y="582612"/>
                  <a:pt x="1113582" y="582612"/>
                  <a:pt x="1112201" y="582612"/>
                </a:cubicBezTo>
                <a:cubicBezTo>
                  <a:pt x="1085104" y="582612"/>
                  <a:pt x="1061018" y="582612"/>
                  <a:pt x="1039608" y="582612"/>
                </a:cubicBezTo>
                <a:lnTo>
                  <a:pt x="983073" y="582612"/>
                </a:lnTo>
                <a:lnTo>
                  <a:pt x="940587" y="582612"/>
                </a:lnTo>
                <a:cubicBezTo>
                  <a:pt x="930298" y="582612"/>
                  <a:pt x="920151" y="582612"/>
                  <a:pt x="910145" y="582612"/>
                </a:cubicBezTo>
                <a:cubicBezTo>
                  <a:pt x="901782" y="582612"/>
                  <a:pt x="895092" y="582612"/>
                  <a:pt x="889739" y="582612"/>
                </a:cubicBezTo>
                <a:lnTo>
                  <a:pt x="877362" y="582612"/>
                </a:lnTo>
                <a:lnTo>
                  <a:pt x="871005" y="582612"/>
                </a:lnTo>
                <a:lnTo>
                  <a:pt x="868329" y="582612"/>
                </a:lnTo>
                <a:cubicBezTo>
                  <a:pt x="198404" y="582612"/>
                  <a:pt x="198404" y="582612"/>
                  <a:pt x="198404" y="582612"/>
                </a:cubicBezTo>
                <a:cubicBezTo>
                  <a:pt x="86802" y="582612"/>
                  <a:pt x="0" y="489642"/>
                  <a:pt x="0" y="378078"/>
                </a:cubicBezTo>
                <a:cubicBezTo>
                  <a:pt x="0" y="204534"/>
                  <a:pt x="0" y="204534"/>
                  <a:pt x="0" y="204534"/>
                </a:cubicBezTo>
                <a:cubicBezTo>
                  <a:pt x="0" y="92970"/>
                  <a:pt x="86802" y="0"/>
                  <a:pt x="198404"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2" name="Freeform 14"/>
          <p:cNvSpPr/>
          <p:nvPr/>
        </p:nvSpPr>
        <p:spPr bwMode="auto">
          <a:xfrm>
            <a:off x="5943602" y="2343150"/>
            <a:ext cx="1934633" cy="1263649"/>
          </a:xfrm>
          <a:custGeom>
            <a:avLst/>
            <a:gdLst>
              <a:gd name="T0" fmla="*/ 150 w 234"/>
              <a:gd name="T1" fmla="*/ 153 h 153"/>
              <a:gd name="T2" fmla="*/ 0 w 234"/>
              <a:gd name="T3" fmla="*/ 153 h 153"/>
              <a:gd name="T4" fmla="*/ 0 w 234"/>
              <a:gd name="T5" fmla="*/ 147 h 153"/>
              <a:gd name="T6" fmla="*/ 150 w 234"/>
              <a:gd name="T7" fmla="*/ 147 h 153"/>
              <a:gd name="T8" fmla="*/ 229 w 234"/>
              <a:gd name="T9" fmla="*/ 68 h 153"/>
              <a:gd name="T10" fmla="*/ 229 w 234"/>
              <a:gd name="T11" fmla="*/ 0 h 153"/>
              <a:gd name="T12" fmla="*/ 234 w 234"/>
              <a:gd name="T13" fmla="*/ 0 h 153"/>
              <a:gd name="T14" fmla="*/ 234 w 234"/>
              <a:gd name="T15" fmla="*/ 68 h 153"/>
              <a:gd name="T16" fmla="*/ 150 w 234"/>
              <a:gd name="T1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53">
                <a:moveTo>
                  <a:pt x="150" y="153"/>
                </a:moveTo>
                <a:cubicBezTo>
                  <a:pt x="0" y="153"/>
                  <a:pt x="0" y="153"/>
                  <a:pt x="0" y="153"/>
                </a:cubicBezTo>
                <a:cubicBezTo>
                  <a:pt x="0" y="147"/>
                  <a:pt x="0" y="147"/>
                  <a:pt x="0" y="147"/>
                </a:cubicBezTo>
                <a:cubicBezTo>
                  <a:pt x="150" y="147"/>
                  <a:pt x="150" y="147"/>
                  <a:pt x="150" y="147"/>
                </a:cubicBezTo>
                <a:cubicBezTo>
                  <a:pt x="193" y="147"/>
                  <a:pt x="229" y="112"/>
                  <a:pt x="229" y="68"/>
                </a:cubicBezTo>
                <a:cubicBezTo>
                  <a:pt x="229" y="0"/>
                  <a:pt x="229" y="0"/>
                  <a:pt x="229" y="0"/>
                </a:cubicBezTo>
                <a:cubicBezTo>
                  <a:pt x="234" y="0"/>
                  <a:pt x="234" y="0"/>
                  <a:pt x="234" y="0"/>
                </a:cubicBezTo>
                <a:cubicBezTo>
                  <a:pt x="234" y="68"/>
                  <a:pt x="234" y="68"/>
                  <a:pt x="234" y="68"/>
                </a:cubicBezTo>
                <a:cubicBezTo>
                  <a:pt x="234" y="115"/>
                  <a:pt x="196" y="153"/>
                  <a:pt x="150" y="15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3" name="Oval 15"/>
          <p:cNvSpPr>
            <a:spLocks noChangeArrowheads="1"/>
          </p:cNvSpPr>
          <p:nvPr/>
        </p:nvSpPr>
        <p:spPr bwMode="auto">
          <a:xfrm>
            <a:off x="7744885" y="2275417"/>
            <a:ext cx="224367" cy="23283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4" name="Freeform 16"/>
          <p:cNvSpPr/>
          <p:nvPr/>
        </p:nvSpPr>
        <p:spPr bwMode="auto">
          <a:xfrm>
            <a:off x="5943602" y="3831168"/>
            <a:ext cx="1934633" cy="1263649"/>
          </a:xfrm>
          <a:custGeom>
            <a:avLst/>
            <a:gdLst>
              <a:gd name="T0" fmla="*/ 150 w 234"/>
              <a:gd name="T1" fmla="*/ 0 h 153"/>
              <a:gd name="T2" fmla="*/ 0 w 234"/>
              <a:gd name="T3" fmla="*/ 0 h 153"/>
              <a:gd name="T4" fmla="*/ 0 w 234"/>
              <a:gd name="T5" fmla="*/ 5 h 153"/>
              <a:gd name="T6" fmla="*/ 150 w 234"/>
              <a:gd name="T7" fmla="*/ 5 h 153"/>
              <a:gd name="T8" fmla="*/ 229 w 234"/>
              <a:gd name="T9" fmla="*/ 84 h 153"/>
              <a:gd name="T10" fmla="*/ 229 w 234"/>
              <a:gd name="T11" fmla="*/ 153 h 153"/>
              <a:gd name="T12" fmla="*/ 234 w 234"/>
              <a:gd name="T13" fmla="*/ 153 h 153"/>
              <a:gd name="T14" fmla="*/ 234 w 234"/>
              <a:gd name="T15" fmla="*/ 84 h 153"/>
              <a:gd name="T16" fmla="*/ 150 w 234"/>
              <a:gd name="T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153">
                <a:moveTo>
                  <a:pt x="150" y="0"/>
                </a:moveTo>
                <a:cubicBezTo>
                  <a:pt x="0" y="0"/>
                  <a:pt x="0" y="0"/>
                  <a:pt x="0" y="0"/>
                </a:cubicBezTo>
                <a:cubicBezTo>
                  <a:pt x="0" y="5"/>
                  <a:pt x="0" y="5"/>
                  <a:pt x="0" y="5"/>
                </a:cubicBezTo>
                <a:cubicBezTo>
                  <a:pt x="150" y="5"/>
                  <a:pt x="150" y="5"/>
                  <a:pt x="150" y="5"/>
                </a:cubicBezTo>
                <a:cubicBezTo>
                  <a:pt x="193" y="5"/>
                  <a:pt x="229" y="41"/>
                  <a:pt x="229" y="84"/>
                </a:cubicBezTo>
                <a:cubicBezTo>
                  <a:pt x="229" y="153"/>
                  <a:pt x="229" y="153"/>
                  <a:pt x="229" y="153"/>
                </a:cubicBezTo>
                <a:cubicBezTo>
                  <a:pt x="234" y="153"/>
                  <a:pt x="234" y="153"/>
                  <a:pt x="234" y="153"/>
                </a:cubicBezTo>
                <a:cubicBezTo>
                  <a:pt x="234" y="84"/>
                  <a:pt x="234" y="84"/>
                  <a:pt x="234" y="84"/>
                </a:cubicBezTo>
                <a:cubicBezTo>
                  <a:pt x="234" y="38"/>
                  <a:pt x="196" y="0"/>
                  <a:pt x="150"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5" name="Oval 17"/>
          <p:cNvSpPr>
            <a:spLocks noChangeArrowheads="1"/>
          </p:cNvSpPr>
          <p:nvPr/>
        </p:nvSpPr>
        <p:spPr bwMode="auto">
          <a:xfrm>
            <a:off x="7744885" y="4929717"/>
            <a:ext cx="224367" cy="222249"/>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6" name="Rectangle 18"/>
          <p:cNvSpPr>
            <a:spLocks noChangeArrowheads="1"/>
          </p:cNvSpPr>
          <p:nvPr/>
        </p:nvSpPr>
        <p:spPr bwMode="auto">
          <a:xfrm>
            <a:off x="5892802" y="3689349"/>
            <a:ext cx="2364317" cy="50800"/>
          </a:xfrm>
          <a:prstGeom prst="rect">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7" name="Oval 19"/>
          <p:cNvSpPr>
            <a:spLocks noChangeArrowheads="1"/>
          </p:cNvSpPr>
          <p:nvPr/>
        </p:nvSpPr>
        <p:spPr bwMode="auto">
          <a:xfrm>
            <a:off x="8108951" y="3598334"/>
            <a:ext cx="222251" cy="23283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8" name="Oval 20"/>
          <p:cNvSpPr>
            <a:spLocks noChangeArrowheads="1"/>
          </p:cNvSpPr>
          <p:nvPr/>
        </p:nvSpPr>
        <p:spPr bwMode="auto">
          <a:xfrm>
            <a:off x="5446185" y="3416301"/>
            <a:ext cx="596900" cy="603249"/>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9" name="Oval 21"/>
          <p:cNvSpPr>
            <a:spLocks noChangeArrowheads="1"/>
          </p:cNvSpPr>
          <p:nvPr/>
        </p:nvSpPr>
        <p:spPr bwMode="auto">
          <a:xfrm>
            <a:off x="5579535" y="3558116"/>
            <a:ext cx="321733" cy="32173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0" name="Freeform 22"/>
          <p:cNvSpPr/>
          <p:nvPr/>
        </p:nvSpPr>
        <p:spPr bwMode="auto">
          <a:xfrm>
            <a:off x="9369873" y="1688227"/>
            <a:ext cx="475803" cy="630395"/>
          </a:xfrm>
          <a:custGeom>
            <a:avLst/>
            <a:gdLst>
              <a:gd name="T0" fmla="*/ 38 w 71"/>
              <a:gd name="T1" fmla="*/ 0 h 94"/>
              <a:gd name="T2" fmla="*/ 0 w 71"/>
              <a:gd name="T3" fmla="*/ 0 h 94"/>
              <a:gd name="T4" fmla="*/ 0 w 71"/>
              <a:gd name="T5" fmla="*/ 94 h 94"/>
              <a:gd name="T6" fmla="*/ 38 w 71"/>
              <a:gd name="T7" fmla="*/ 94 h 94"/>
              <a:gd name="T8" fmla="*/ 71 w 71"/>
              <a:gd name="T9" fmla="*/ 61 h 94"/>
              <a:gd name="T10" fmla="*/ 71 w 71"/>
              <a:gd name="T11" fmla="*/ 33 h 94"/>
              <a:gd name="T12" fmla="*/ 38 w 71"/>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71" h="94">
                <a:moveTo>
                  <a:pt x="38" y="0"/>
                </a:moveTo>
                <a:cubicBezTo>
                  <a:pt x="0" y="0"/>
                  <a:pt x="0" y="0"/>
                  <a:pt x="0" y="0"/>
                </a:cubicBezTo>
                <a:cubicBezTo>
                  <a:pt x="0" y="94"/>
                  <a:pt x="0" y="94"/>
                  <a:pt x="0" y="94"/>
                </a:cubicBezTo>
                <a:cubicBezTo>
                  <a:pt x="38" y="94"/>
                  <a:pt x="38" y="94"/>
                  <a:pt x="38" y="94"/>
                </a:cubicBezTo>
                <a:cubicBezTo>
                  <a:pt x="56" y="94"/>
                  <a:pt x="71" y="79"/>
                  <a:pt x="71" y="61"/>
                </a:cubicBezTo>
                <a:cubicBezTo>
                  <a:pt x="71" y="33"/>
                  <a:pt x="71" y="33"/>
                  <a:pt x="71" y="33"/>
                </a:cubicBezTo>
                <a:cubicBezTo>
                  <a:pt x="71" y="15"/>
                  <a:pt x="56" y="0"/>
                  <a:pt x="38" y="0"/>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1" name="Freeform 23"/>
          <p:cNvSpPr/>
          <p:nvPr/>
        </p:nvSpPr>
        <p:spPr bwMode="auto">
          <a:xfrm>
            <a:off x="10906773" y="3415428"/>
            <a:ext cx="477520" cy="630392"/>
          </a:xfrm>
          <a:custGeom>
            <a:avLst/>
            <a:gdLst>
              <a:gd name="T0" fmla="*/ 38 w 71"/>
              <a:gd name="T1" fmla="*/ 0 h 94"/>
              <a:gd name="T2" fmla="*/ 0 w 71"/>
              <a:gd name="T3" fmla="*/ 0 h 94"/>
              <a:gd name="T4" fmla="*/ 0 w 71"/>
              <a:gd name="T5" fmla="*/ 94 h 94"/>
              <a:gd name="T6" fmla="*/ 38 w 71"/>
              <a:gd name="T7" fmla="*/ 94 h 94"/>
              <a:gd name="T8" fmla="*/ 71 w 71"/>
              <a:gd name="T9" fmla="*/ 61 h 94"/>
              <a:gd name="T10" fmla="*/ 71 w 71"/>
              <a:gd name="T11" fmla="*/ 33 h 94"/>
              <a:gd name="T12" fmla="*/ 38 w 71"/>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71" h="94">
                <a:moveTo>
                  <a:pt x="38" y="0"/>
                </a:moveTo>
                <a:cubicBezTo>
                  <a:pt x="0" y="0"/>
                  <a:pt x="0" y="0"/>
                  <a:pt x="0" y="0"/>
                </a:cubicBezTo>
                <a:cubicBezTo>
                  <a:pt x="0" y="94"/>
                  <a:pt x="0" y="94"/>
                  <a:pt x="0" y="94"/>
                </a:cubicBezTo>
                <a:cubicBezTo>
                  <a:pt x="38" y="94"/>
                  <a:pt x="38" y="94"/>
                  <a:pt x="38" y="94"/>
                </a:cubicBezTo>
                <a:cubicBezTo>
                  <a:pt x="56" y="94"/>
                  <a:pt x="71" y="79"/>
                  <a:pt x="71" y="61"/>
                </a:cubicBezTo>
                <a:cubicBezTo>
                  <a:pt x="71" y="33"/>
                  <a:pt x="71" y="33"/>
                  <a:pt x="71" y="33"/>
                </a:cubicBezTo>
                <a:cubicBezTo>
                  <a:pt x="71" y="15"/>
                  <a:pt x="56" y="0"/>
                  <a:pt x="38" y="0"/>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2" name="Freeform 24"/>
          <p:cNvSpPr/>
          <p:nvPr/>
        </p:nvSpPr>
        <p:spPr bwMode="auto">
          <a:xfrm>
            <a:off x="9369873" y="5119344"/>
            <a:ext cx="475803" cy="630395"/>
          </a:xfrm>
          <a:custGeom>
            <a:avLst/>
            <a:gdLst>
              <a:gd name="T0" fmla="*/ 38 w 71"/>
              <a:gd name="T1" fmla="*/ 0 h 94"/>
              <a:gd name="T2" fmla="*/ 0 w 71"/>
              <a:gd name="T3" fmla="*/ 0 h 94"/>
              <a:gd name="T4" fmla="*/ 0 w 71"/>
              <a:gd name="T5" fmla="*/ 94 h 94"/>
              <a:gd name="T6" fmla="*/ 38 w 71"/>
              <a:gd name="T7" fmla="*/ 94 h 94"/>
              <a:gd name="T8" fmla="*/ 71 w 71"/>
              <a:gd name="T9" fmla="*/ 61 h 94"/>
              <a:gd name="T10" fmla="*/ 71 w 71"/>
              <a:gd name="T11" fmla="*/ 33 h 94"/>
              <a:gd name="T12" fmla="*/ 38 w 71"/>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71" h="94">
                <a:moveTo>
                  <a:pt x="38" y="0"/>
                </a:moveTo>
                <a:cubicBezTo>
                  <a:pt x="0" y="0"/>
                  <a:pt x="0" y="0"/>
                  <a:pt x="0" y="0"/>
                </a:cubicBezTo>
                <a:cubicBezTo>
                  <a:pt x="0" y="94"/>
                  <a:pt x="0" y="94"/>
                  <a:pt x="0" y="94"/>
                </a:cubicBezTo>
                <a:cubicBezTo>
                  <a:pt x="38" y="94"/>
                  <a:pt x="38" y="94"/>
                  <a:pt x="38" y="94"/>
                </a:cubicBezTo>
                <a:cubicBezTo>
                  <a:pt x="56" y="94"/>
                  <a:pt x="71" y="79"/>
                  <a:pt x="71" y="61"/>
                </a:cubicBezTo>
                <a:cubicBezTo>
                  <a:pt x="71" y="33"/>
                  <a:pt x="71" y="33"/>
                  <a:pt x="71" y="33"/>
                </a:cubicBezTo>
                <a:cubicBezTo>
                  <a:pt x="71" y="15"/>
                  <a:pt x="56" y="0"/>
                  <a:pt x="38" y="0"/>
                </a:cubicBez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2" name="标题 1"/>
          <p:cNvSpPr txBox="1"/>
          <p:nvPr/>
        </p:nvSpPr>
        <p:spPr>
          <a:xfrm>
            <a:off x="7189618" y="1779624"/>
            <a:ext cx="1718289" cy="4476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63" name="标题 1"/>
          <p:cNvSpPr txBox="1"/>
          <p:nvPr/>
        </p:nvSpPr>
        <p:spPr>
          <a:xfrm>
            <a:off x="7189618" y="5210741"/>
            <a:ext cx="1718289" cy="4476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64" name="标题 1"/>
          <p:cNvSpPr txBox="1"/>
          <p:nvPr/>
        </p:nvSpPr>
        <p:spPr>
          <a:xfrm>
            <a:off x="8748630" y="3523868"/>
            <a:ext cx="1718289" cy="4476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65" name="矩形 64"/>
          <p:cNvSpPr/>
          <p:nvPr/>
        </p:nvSpPr>
        <p:spPr>
          <a:xfrm>
            <a:off x="1919977" y="2974194"/>
            <a:ext cx="3407396" cy="978729"/>
          </a:xfrm>
          <a:prstGeom prst="rect">
            <a:avLst/>
          </a:prstGeom>
        </p:spPr>
        <p:txBody>
          <a:bodyPr wrap="square">
            <a:spAutoFit/>
          </a:bodyPr>
          <a:lstStyle/>
          <a:p>
            <a:pPr>
              <a:lnSpc>
                <a:spcPct val="120000"/>
              </a:lnSpc>
              <a:spcBef>
                <a:spcPct val="20000"/>
              </a:spcBef>
              <a:buFont typeface="Arial" panose="020B0604020202020204" pitchFamily="34" charset="0"/>
              <a:buNone/>
            </a:pPr>
            <a:r>
              <a:rPr lang="zh-CN" altLang="en-US" sz="2400" dirty="0">
                <a:solidFill>
                  <a:schemeClr val="tx2"/>
                </a:solidFill>
                <a:cs typeface="+mn-ea"/>
                <a:sym typeface="+mn-lt"/>
              </a:rPr>
              <a:t>单击添加文本单击添加文本单击添加文本</a:t>
            </a:r>
          </a:p>
        </p:txBody>
      </p:sp>
      <p:sp>
        <p:nvSpPr>
          <p:cNvPr id="24" name="标题 1"/>
          <p:cNvSpPr txBox="1"/>
          <p:nvPr/>
        </p:nvSpPr>
        <p:spPr>
          <a:xfrm>
            <a:off x="2841696" y="1779624"/>
            <a:ext cx="1718289" cy="44760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25"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26" name="图片 2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27" name="直接连接符 26"/>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left)">
                                      <p:cBhvr>
                                        <p:cTn id="73" dur="500"/>
                                        <p:tgtEl>
                                          <p:spTgt spid="2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wipe(left)">
                                      <p:cBhvr>
                                        <p:cTn id="76" dur="500"/>
                                        <p:tgtEl>
                                          <p:spTgt spid="6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wipe(left)">
                                      <p:cBhvr>
                                        <p:cTn id="82" dur="500"/>
                                        <p:tgtEl>
                                          <p:spTgt spid="6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500"/>
                                        <p:tgtEl>
                                          <p:spTgt spid="1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left)">
                                      <p:cBhvr>
                                        <p:cTn id="9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62" grpId="0"/>
      <p:bldP spid="63" grpId="0"/>
      <p:bldP spid="64" grpId="0"/>
      <p:bldP spid="65"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2931796" y="1496484"/>
            <a:ext cx="2218267" cy="3879851"/>
          </a:xfrm>
          <a:custGeom>
            <a:avLst/>
            <a:gdLst>
              <a:gd name="T0" fmla="*/ 255 w 303"/>
              <a:gd name="T1" fmla="*/ 0 h 530"/>
              <a:gd name="T2" fmla="*/ 48 w 303"/>
              <a:gd name="T3" fmla="*/ 0 h 530"/>
              <a:gd name="T4" fmla="*/ 0 w 303"/>
              <a:gd name="T5" fmla="*/ 49 h 530"/>
              <a:gd name="T6" fmla="*/ 0 w 303"/>
              <a:gd name="T7" fmla="*/ 481 h 530"/>
              <a:gd name="T8" fmla="*/ 48 w 303"/>
              <a:gd name="T9" fmla="*/ 530 h 530"/>
              <a:gd name="T10" fmla="*/ 255 w 303"/>
              <a:gd name="T11" fmla="*/ 530 h 530"/>
              <a:gd name="T12" fmla="*/ 303 w 303"/>
              <a:gd name="T13" fmla="*/ 481 h 530"/>
              <a:gd name="T14" fmla="*/ 303 w 303"/>
              <a:gd name="T15" fmla="*/ 49 h 530"/>
              <a:gd name="T16" fmla="*/ 255 w 303"/>
              <a:gd name="T17"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530">
                <a:moveTo>
                  <a:pt x="255" y="0"/>
                </a:moveTo>
                <a:cubicBezTo>
                  <a:pt x="48" y="0"/>
                  <a:pt x="48" y="0"/>
                  <a:pt x="48" y="0"/>
                </a:cubicBezTo>
                <a:cubicBezTo>
                  <a:pt x="22" y="0"/>
                  <a:pt x="0" y="22"/>
                  <a:pt x="0" y="49"/>
                </a:cubicBezTo>
                <a:cubicBezTo>
                  <a:pt x="0" y="481"/>
                  <a:pt x="0" y="481"/>
                  <a:pt x="0" y="481"/>
                </a:cubicBezTo>
                <a:cubicBezTo>
                  <a:pt x="0" y="508"/>
                  <a:pt x="22" y="530"/>
                  <a:pt x="48" y="530"/>
                </a:cubicBezTo>
                <a:cubicBezTo>
                  <a:pt x="255" y="530"/>
                  <a:pt x="255" y="530"/>
                  <a:pt x="255" y="530"/>
                </a:cubicBezTo>
                <a:cubicBezTo>
                  <a:pt x="282" y="530"/>
                  <a:pt x="303" y="508"/>
                  <a:pt x="303" y="481"/>
                </a:cubicBezTo>
                <a:cubicBezTo>
                  <a:pt x="303" y="49"/>
                  <a:pt x="303" y="49"/>
                  <a:pt x="303" y="49"/>
                </a:cubicBezTo>
                <a:cubicBezTo>
                  <a:pt x="303" y="22"/>
                  <a:pt x="282" y="0"/>
                  <a:pt x="255"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 name="Oval 7"/>
          <p:cNvSpPr>
            <a:spLocks noChangeArrowheads="1"/>
          </p:cNvSpPr>
          <p:nvPr/>
        </p:nvSpPr>
        <p:spPr bwMode="auto">
          <a:xfrm>
            <a:off x="3818681" y="4658785"/>
            <a:ext cx="446617" cy="455084"/>
          </a:xfrm>
          <a:prstGeom prst="ellipse">
            <a:avLst/>
          </a:pr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 name="Rectangle 9"/>
          <p:cNvSpPr>
            <a:spLocks noChangeArrowheads="1"/>
          </p:cNvSpPr>
          <p:nvPr/>
        </p:nvSpPr>
        <p:spPr bwMode="auto">
          <a:xfrm>
            <a:off x="3137114" y="2002367"/>
            <a:ext cx="1816100" cy="2349500"/>
          </a:xfrm>
          <a:prstGeom prst="rect">
            <a:avLst/>
          </a:pr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8" name="Freeform 10"/>
          <p:cNvSpPr/>
          <p:nvPr/>
        </p:nvSpPr>
        <p:spPr bwMode="auto">
          <a:xfrm>
            <a:off x="3488481" y="3312585"/>
            <a:ext cx="1104900" cy="607484"/>
          </a:xfrm>
          <a:custGeom>
            <a:avLst/>
            <a:gdLst>
              <a:gd name="T0" fmla="*/ 151 w 151"/>
              <a:gd name="T1" fmla="*/ 83 h 83"/>
              <a:gd name="T2" fmla="*/ 0 w 151"/>
              <a:gd name="T3" fmla="*/ 83 h 83"/>
              <a:gd name="T4" fmla="*/ 76 w 151"/>
              <a:gd name="T5" fmla="*/ 0 h 83"/>
              <a:gd name="T6" fmla="*/ 151 w 151"/>
              <a:gd name="T7" fmla="*/ 83 h 83"/>
            </a:gdLst>
            <a:ahLst/>
            <a:cxnLst>
              <a:cxn ang="0">
                <a:pos x="T0" y="T1"/>
              </a:cxn>
              <a:cxn ang="0">
                <a:pos x="T2" y="T3"/>
              </a:cxn>
              <a:cxn ang="0">
                <a:pos x="T4" y="T5"/>
              </a:cxn>
              <a:cxn ang="0">
                <a:pos x="T6" y="T7"/>
              </a:cxn>
            </a:cxnLst>
            <a:rect l="0" t="0" r="r" b="b"/>
            <a:pathLst>
              <a:path w="151" h="83">
                <a:moveTo>
                  <a:pt x="151" y="83"/>
                </a:moveTo>
                <a:cubicBezTo>
                  <a:pt x="0" y="83"/>
                  <a:pt x="0" y="83"/>
                  <a:pt x="0" y="83"/>
                </a:cubicBezTo>
                <a:cubicBezTo>
                  <a:pt x="0" y="37"/>
                  <a:pt x="34" y="0"/>
                  <a:pt x="76" y="0"/>
                </a:cubicBezTo>
                <a:cubicBezTo>
                  <a:pt x="117" y="0"/>
                  <a:pt x="151" y="37"/>
                  <a:pt x="151" y="8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9" name="Oval 11"/>
          <p:cNvSpPr>
            <a:spLocks noChangeArrowheads="1"/>
          </p:cNvSpPr>
          <p:nvPr/>
        </p:nvSpPr>
        <p:spPr bwMode="auto">
          <a:xfrm>
            <a:off x="3744596" y="2645833"/>
            <a:ext cx="592667" cy="59266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0" name="Freeform 12"/>
          <p:cNvSpPr/>
          <p:nvPr/>
        </p:nvSpPr>
        <p:spPr bwMode="auto">
          <a:xfrm>
            <a:off x="7067764" y="1496484"/>
            <a:ext cx="2224617" cy="3879851"/>
          </a:xfrm>
          <a:custGeom>
            <a:avLst/>
            <a:gdLst>
              <a:gd name="T0" fmla="*/ 255 w 304"/>
              <a:gd name="T1" fmla="*/ 0 h 530"/>
              <a:gd name="T2" fmla="*/ 49 w 304"/>
              <a:gd name="T3" fmla="*/ 0 h 530"/>
              <a:gd name="T4" fmla="*/ 0 w 304"/>
              <a:gd name="T5" fmla="*/ 49 h 530"/>
              <a:gd name="T6" fmla="*/ 0 w 304"/>
              <a:gd name="T7" fmla="*/ 481 h 530"/>
              <a:gd name="T8" fmla="*/ 49 w 304"/>
              <a:gd name="T9" fmla="*/ 530 h 530"/>
              <a:gd name="T10" fmla="*/ 255 w 304"/>
              <a:gd name="T11" fmla="*/ 530 h 530"/>
              <a:gd name="T12" fmla="*/ 304 w 304"/>
              <a:gd name="T13" fmla="*/ 481 h 530"/>
              <a:gd name="T14" fmla="*/ 304 w 304"/>
              <a:gd name="T15" fmla="*/ 49 h 530"/>
              <a:gd name="T16" fmla="*/ 255 w 304"/>
              <a:gd name="T17"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530">
                <a:moveTo>
                  <a:pt x="255" y="0"/>
                </a:moveTo>
                <a:cubicBezTo>
                  <a:pt x="49" y="0"/>
                  <a:pt x="49" y="0"/>
                  <a:pt x="49" y="0"/>
                </a:cubicBezTo>
                <a:cubicBezTo>
                  <a:pt x="22" y="0"/>
                  <a:pt x="0" y="22"/>
                  <a:pt x="0" y="49"/>
                </a:cubicBezTo>
                <a:cubicBezTo>
                  <a:pt x="0" y="481"/>
                  <a:pt x="0" y="481"/>
                  <a:pt x="0" y="481"/>
                </a:cubicBezTo>
                <a:cubicBezTo>
                  <a:pt x="0" y="508"/>
                  <a:pt x="22" y="530"/>
                  <a:pt x="49" y="530"/>
                </a:cubicBezTo>
                <a:cubicBezTo>
                  <a:pt x="255" y="530"/>
                  <a:pt x="255" y="530"/>
                  <a:pt x="255" y="530"/>
                </a:cubicBezTo>
                <a:cubicBezTo>
                  <a:pt x="282" y="530"/>
                  <a:pt x="304" y="508"/>
                  <a:pt x="304" y="481"/>
                </a:cubicBezTo>
                <a:cubicBezTo>
                  <a:pt x="304" y="49"/>
                  <a:pt x="304" y="49"/>
                  <a:pt x="304" y="49"/>
                </a:cubicBezTo>
                <a:cubicBezTo>
                  <a:pt x="304" y="22"/>
                  <a:pt x="282" y="0"/>
                  <a:pt x="255"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1" name="Oval 13"/>
          <p:cNvSpPr>
            <a:spLocks noChangeArrowheads="1"/>
          </p:cNvSpPr>
          <p:nvPr/>
        </p:nvSpPr>
        <p:spPr bwMode="auto">
          <a:xfrm>
            <a:off x="7952530" y="4658785"/>
            <a:ext cx="452967" cy="455084"/>
          </a:xfrm>
          <a:prstGeom prst="ellipse">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3" name="Rectangle 15"/>
          <p:cNvSpPr>
            <a:spLocks noChangeArrowheads="1"/>
          </p:cNvSpPr>
          <p:nvPr/>
        </p:nvSpPr>
        <p:spPr bwMode="auto">
          <a:xfrm>
            <a:off x="7270963" y="2002367"/>
            <a:ext cx="1816100" cy="2349500"/>
          </a:xfrm>
          <a:prstGeom prst="rect">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4" name="Freeform 16"/>
          <p:cNvSpPr/>
          <p:nvPr/>
        </p:nvSpPr>
        <p:spPr bwMode="auto">
          <a:xfrm>
            <a:off x="7622330" y="3312585"/>
            <a:ext cx="1113367" cy="607484"/>
          </a:xfrm>
          <a:custGeom>
            <a:avLst/>
            <a:gdLst>
              <a:gd name="T0" fmla="*/ 152 w 152"/>
              <a:gd name="T1" fmla="*/ 83 h 83"/>
              <a:gd name="T2" fmla="*/ 0 w 152"/>
              <a:gd name="T3" fmla="*/ 83 h 83"/>
              <a:gd name="T4" fmla="*/ 76 w 152"/>
              <a:gd name="T5" fmla="*/ 0 h 83"/>
              <a:gd name="T6" fmla="*/ 152 w 152"/>
              <a:gd name="T7" fmla="*/ 83 h 83"/>
            </a:gdLst>
            <a:ahLst/>
            <a:cxnLst>
              <a:cxn ang="0">
                <a:pos x="T0" y="T1"/>
              </a:cxn>
              <a:cxn ang="0">
                <a:pos x="T2" y="T3"/>
              </a:cxn>
              <a:cxn ang="0">
                <a:pos x="T4" y="T5"/>
              </a:cxn>
              <a:cxn ang="0">
                <a:pos x="T6" y="T7"/>
              </a:cxn>
            </a:cxnLst>
            <a:rect l="0" t="0" r="r" b="b"/>
            <a:pathLst>
              <a:path w="152" h="83">
                <a:moveTo>
                  <a:pt x="152" y="83"/>
                </a:moveTo>
                <a:cubicBezTo>
                  <a:pt x="0" y="83"/>
                  <a:pt x="0" y="83"/>
                  <a:pt x="0" y="83"/>
                </a:cubicBezTo>
                <a:cubicBezTo>
                  <a:pt x="0" y="37"/>
                  <a:pt x="34" y="0"/>
                  <a:pt x="76" y="0"/>
                </a:cubicBezTo>
                <a:cubicBezTo>
                  <a:pt x="118" y="0"/>
                  <a:pt x="152" y="37"/>
                  <a:pt x="152" y="8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5" name="Oval 17"/>
          <p:cNvSpPr>
            <a:spLocks noChangeArrowheads="1"/>
          </p:cNvSpPr>
          <p:nvPr/>
        </p:nvSpPr>
        <p:spPr bwMode="auto">
          <a:xfrm>
            <a:off x="7886913" y="2645833"/>
            <a:ext cx="584200" cy="59266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6" name="Oval 18"/>
          <p:cNvSpPr>
            <a:spLocks noChangeArrowheads="1"/>
          </p:cNvSpPr>
          <p:nvPr/>
        </p:nvSpPr>
        <p:spPr bwMode="auto">
          <a:xfrm>
            <a:off x="5617847" y="3553885"/>
            <a:ext cx="988484" cy="99483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7" name="Oval 19"/>
          <p:cNvSpPr>
            <a:spLocks noChangeArrowheads="1"/>
          </p:cNvSpPr>
          <p:nvPr/>
        </p:nvSpPr>
        <p:spPr bwMode="auto">
          <a:xfrm>
            <a:off x="5757547" y="3816352"/>
            <a:ext cx="607484" cy="476249"/>
          </a:xfrm>
          <a:custGeom>
            <a:avLst/>
            <a:gdLst/>
            <a:ahLst/>
            <a:cxnLst/>
            <a:rect l="l" t="t" r="r" b="b"/>
            <a:pathLst>
              <a:path w="455613" h="357187">
                <a:moveTo>
                  <a:pt x="153987" y="0"/>
                </a:moveTo>
                <a:lnTo>
                  <a:pt x="180975" y="0"/>
                </a:lnTo>
                <a:lnTo>
                  <a:pt x="427037" y="0"/>
                </a:lnTo>
                <a:lnTo>
                  <a:pt x="455612" y="0"/>
                </a:lnTo>
                <a:lnTo>
                  <a:pt x="455612" y="93663"/>
                </a:lnTo>
                <a:lnTo>
                  <a:pt x="455612" y="296863"/>
                </a:lnTo>
                <a:lnTo>
                  <a:pt x="454599" y="296863"/>
                </a:lnTo>
                <a:cubicBezTo>
                  <a:pt x="455565" y="297862"/>
                  <a:pt x="455613" y="298946"/>
                  <a:pt x="455613" y="300037"/>
                </a:cubicBezTo>
                <a:cubicBezTo>
                  <a:pt x="455613" y="331600"/>
                  <a:pt x="415100" y="357187"/>
                  <a:pt x="365125" y="357187"/>
                </a:cubicBezTo>
                <a:cubicBezTo>
                  <a:pt x="315150" y="357187"/>
                  <a:pt x="274637" y="331600"/>
                  <a:pt x="274637" y="300037"/>
                </a:cubicBezTo>
                <a:cubicBezTo>
                  <a:pt x="274637" y="268474"/>
                  <a:pt x="315150" y="242887"/>
                  <a:pt x="365125" y="242887"/>
                </a:cubicBezTo>
                <a:cubicBezTo>
                  <a:pt x="389159" y="242887"/>
                  <a:pt x="411004" y="248805"/>
                  <a:pt x="427037" y="258743"/>
                </a:cubicBezTo>
                <a:lnTo>
                  <a:pt x="427037" y="93663"/>
                </a:lnTo>
                <a:lnTo>
                  <a:pt x="180975" y="93663"/>
                </a:lnTo>
                <a:lnTo>
                  <a:pt x="180975" y="296863"/>
                </a:lnTo>
                <a:lnTo>
                  <a:pt x="179962" y="296863"/>
                </a:lnTo>
                <a:cubicBezTo>
                  <a:pt x="180928" y="297862"/>
                  <a:pt x="180976" y="298946"/>
                  <a:pt x="180976" y="300037"/>
                </a:cubicBezTo>
                <a:cubicBezTo>
                  <a:pt x="180976" y="331600"/>
                  <a:pt x="140463" y="357187"/>
                  <a:pt x="90488" y="357187"/>
                </a:cubicBezTo>
                <a:cubicBezTo>
                  <a:pt x="40513" y="357187"/>
                  <a:pt x="0" y="331600"/>
                  <a:pt x="0" y="300037"/>
                </a:cubicBezTo>
                <a:cubicBezTo>
                  <a:pt x="0" y="268474"/>
                  <a:pt x="40513" y="242887"/>
                  <a:pt x="90488" y="242887"/>
                </a:cubicBezTo>
                <a:cubicBezTo>
                  <a:pt x="115252" y="242887"/>
                  <a:pt x="137692" y="249170"/>
                  <a:pt x="153987" y="259419"/>
                </a:cubicBezTo>
                <a:lnTo>
                  <a:pt x="153987" y="93663"/>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2" name="Oval 24"/>
          <p:cNvSpPr>
            <a:spLocks noChangeArrowheads="1"/>
          </p:cNvSpPr>
          <p:nvPr/>
        </p:nvSpPr>
        <p:spPr bwMode="auto">
          <a:xfrm>
            <a:off x="5617847" y="2061634"/>
            <a:ext cx="988484" cy="994833"/>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3" name="Freeform 25"/>
          <p:cNvSpPr/>
          <p:nvPr/>
        </p:nvSpPr>
        <p:spPr bwMode="auto">
          <a:xfrm>
            <a:off x="5823163" y="2374901"/>
            <a:ext cx="571500" cy="402167"/>
          </a:xfrm>
          <a:custGeom>
            <a:avLst/>
            <a:gdLst/>
            <a:ahLst/>
            <a:cxnLst/>
            <a:rect l="l" t="t" r="r" b="b"/>
            <a:pathLst>
              <a:path w="428625" h="301625">
                <a:moveTo>
                  <a:pt x="5495" y="22225"/>
                </a:moveTo>
                <a:cubicBezTo>
                  <a:pt x="5495" y="22225"/>
                  <a:pt x="5495" y="22225"/>
                  <a:pt x="208818" y="203013"/>
                </a:cubicBezTo>
                <a:cubicBezTo>
                  <a:pt x="208818" y="203013"/>
                  <a:pt x="214313" y="203013"/>
                  <a:pt x="219808" y="203013"/>
                </a:cubicBezTo>
                <a:cubicBezTo>
                  <a:pt x="219808" y="203013"/>
                  <a:pt x="225287" y="203013"/>
                  <a:pt x="225303" y="203013"/>
                </a:cubicBezTo>
                <a:cubicBezTo>
                  <a:pt x="225303" y="203013"/>
                  <a:pt x="225303" y="203013"/>
                  <a:pt x="428625" y="22225"/>
                </a:cubicBezTo>
                <a:lnTo>
                  <a:pt x="428625" y="38660"/>
                </a:lnTo>
                <a:cubicBezTo>
                  <a:pt x="428625" y="38660"/>
                  <a:pt x="428625" y="38660"/>
                  <a:pt x="428625" y="263276"/>
                </a:cubicBezTo>
                <a:cubicBezTo>
                  <a:pt x="428625" y="285190"/>
                  <a:pt x="412140" y="301625"/>
                  <a:pt x="390159" y="301625"/>
                </a:cubicBezTo>
                <a:cubicBezTo>
                  <a:pt x="390159" y="301625"/>
                  <a:pt x="390159" y="301625"/>
                  <a:pt x="38467" y="301625"/>
                </a:cubicBezTo>
                <a:cubicBezTo>
                  <a:pt x="16486" y="301625"/>
                  <a:pt x="0" y="285190"/>
                  <a:pt x="0" y="263276"/>
                </a:cubicBezTo>
                <a:cubicBezTo>
                  <a:pt x="0" y="263276"/>
                  <a:pt x="0" y="263276"/>
                  <a:pt x="0" y="38660"/>
                </a:cubicBezTo>
                <a:cubicBezTo>
                  <a:pt x="0" y="33182"/>
                  <a:pt x="0" y="27703"/>
                  <a:pt x="5495" y="22225"/>
                </a:cubicBezTo>
                <a:close/>
                <a:moveTo>
                  <a:pt x="38100" y="0"/>
                </a:moveTo>
                <a:cubicBezTo>
                  <a:pt x="43582" y="0"/>
                  <a:pt x="49064" y="0"/>
                  <a:pt x="54546" y="0"/>
                </a:cubicBezTo>
                <a:cubicBezTo>
                  <a:pt x="54546" y="0"/>
                  <a:pt x="54546" y="0"/>
                  <a:pt x="377975" y="0"/>
                </a:cubicBezTo>
                <a:cubicBezTo>
                  <a:pt x="383456" y="0"/>
                  <a:pt x="383456" y="0"/>
                  <a:pt x="388938" y="0"/>
                </a:cubicBezTo>
                <a:lnTo>
                  <a:pt x="219001" y="153988"/>
                </a:lnTo>
                <a:cubicBezTo>
                  <a:pt x="219001" y="153988"/>
                  <a:pt x="219001" y="153988"/>
                  <a:pt x="38100" y="0"/>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5" name="Rectangle 27"/>
          <p:cNvSpPr>
            <a:spLocks noChangeArrowheads="1"/>
          </p:cNvSpPr>
          <p:nvPr/>
        </p:nvSpPr>
        <p:spPr bwMode="auto">
          <a:xfrm>
            <a:off x="6094096" y="2937511"/>
            <a:ext cx="35984" cy="762000"/>
          </a:xfrm>
          <a:prstGeom prst="rect">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6" name="Oval 28"/>
          <p:cNvSpPr>
            <a:spLocks noChangeArrowheads="1"/>
          </p:cNvSpPr>
          <p:nvPr/>
        </p:nvSpPr>
        <p:spPr bwMode="auto">
          <a:xfrm>
            <a:off x="5990381" y="3172885"/>
            <a:ext cx="234951" cy="241300"/>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7" name="Oval 29"/>
          <p:cNvSpPr>
            <a:spLocks noChangeArrowheads="1"/>
          </p:cNvSpPr>
          <p:nvPr/>
        </p:nvSpPr>
        <p:spPr bwMode="auto">
          <a:xfrm>
            <a:off x="5801996" y="3217334"/>
            <a:ext cx="152400" cy="15451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 name="Oval 30"/>
          <p:cNvSpPr>
            <a:spLocks noChangeArrowheads="1"/>
          </p:cNvSpPr>
          <p:nvPr/>
        </p:nvSpPr>
        <p:spPr bwMode="auto">
          <a:xfrm>
            <a:off x="5567047" y="3217334"/>
            <a:ext cx="154517" cy="15451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9" name="Oval 31"/>
          <p:cNvSpPr>
            <a:spLocks noChangeArrowheads="1"/>
          </p:cNvSpPr>
          <p:nvPr/>
        </p:nvSpPr>
        <p:spPr bwMode="auto">
          <a:xfrm>
            <a:off x="5332096" y="3217334"/>
            <a:ext cx="146051" cy="15451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0" name="Oval 32"/>
          <p:cNvSpPr>
            <a:spLocks noChangeArrowheads="1"/>
          </p:cNvSpPr>
          <p:nvPr/>
        </p:nvSpPr>
        <p:spPr bwMode="auto">
          <a:xfrm>
            <a:off x="5099263" y="3217334"/>
            <a:ext cx="146051" cy="15451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1" name="Oval 33"/>
          <p:cNvSpPr>
            <a:spLocks noChangeArrowheads="1"/>
          </p:cNvSpPr>
          <p:nvPr/>
        </p:nvSpPr>
        <p:spPr bwMode="auto">
          <a:xfrm>
            <a:off x="6034830" y="3217334"/>
            <a:ext cx="154517" cy="15451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16" name="Oval 34"/>
          <p:cNvSpPr>
            <a:spLocks noChangeArrowheads="1"/>
          </p:cNvSpPr>
          <p:nvPr/>
        </p:nvSpPr>
        <p:spPr bwMode="auto">
          <a:xfrm>
            <a:off x="6269780" y="3217334"/>
            <a:ext cx="152400" cy="15451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17" name="Oval 35"/>
          <p:cNvSpPr>
            <a:spLocks noChangeArrowheads="1"/>
          </p:cNvSpPr>
          <p:nvPr/>
        </p:nvSpPr>
        <p:spPr bwMode="auto">
          <a:xfrm>
            <a:off x="6972513" y="3217334"/>
            <a:ext cx="152400" cy="15451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19" name="Oval 36"/>
          <p:cNvSpPr>
            <a:spLocks noChangeArrowheads="1"/>
          </p:cNvSpPr>
          <p:nvPr/>
        </p:nvSpPr>
        <p:spPr bwMode="auto">
          <a:xfrm>
            <a:off x="6737563" y="3217334"/>
            <a:ext cx="154517" cy="15451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20" name="Oval 37"/>
          <p:cNvSpPr>
            <a:spLocks noChangeArrowheads="1"/>
          </p:cNvSpPr>
          <p:nvPr/>
        </p:nvSpPr>
        <p:spPr bwMode="auto">
          <a:xfrm>
            <a:off x="6502614" y="3217334"/>
            <a:ext cx="154517" cy="154517"/>
          </a:xfrm>
          <a:prstGeom prst="ellipse">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22" name="Freeform 39"/>
          <p:cNvSpPr/>
          <p:nvPr/>
        </p:nvSpPr>
        <p:spPr bwMode="auto">
          <a:xfrm>
            <a:off x="1316178" y="1548754"/>
            <a:ext cx="1734153" cy="1410561"/>
          </a:xfrm>
          <a:custGeom>
            <a:avLst/>
            <a:gdLst/>
            <a:ahLst/>
            <a:cxnLst/>
            <a:rect l="l" t="t" r="r" b="b"/>
            <a:pathLst>
              <a:path w="1300615" h="1057921">
                <a:moveTo>
                  <a:pt x="505267" y="559"/>
                </a:moveTo>
                <a:cubicBezTo>
                  <a:pt x="748406" y="-10765"/>
                  <a:pt x="974736" y="150627"/>
                  <a:pt x="1037172" y="400215"/>
                </a:cubicBezTo>
                <a:cubicBezTo>
                  <a:pt x="1061246" y="496452"/>
                  <a:pt x="1057205" y="592690"/>
                  <a:pt x="1028526" y="680105"/>
                </a:cubicBezTo>
                <a:lnTo>
                  <a:pt x="1300615" y="889486"/>
                </a:lnTo>
                <a:lnTo>
                  <a:pt x="954353" y="831590"/>
                </a:lnTo>
                <a:cubicBezTo>
                  <a:pt x="885449" y="933301"/>
                  <a:pt x="779929" y="1009666"/>
                  <a:pt x="652952" y="1042012"/>
                </a:cubicBezTo>
                <a:cubicBezTo>
                  <a:pt x="373020" y="1113323"/>
                  <a:pt x="87599" y="937789"/>
                  <a:pt x="16244" y="658031"/>
                </a:cubicBezTo>
                <a:cubicBezTo>
                  <a:pt x="-55111" y="372788"/>
                  <a:pt x="115044" y="87545"/>
                  <a:pt x="400464" y="16234"/>
                </a:cubicBezTo>
                <a:cubicBezTo>
                  <a:pt x="435456" y="7320"/>
                  <a:pt x="470533" y="2177"/>
                  <a:pt x="505267" y="559"/>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4824" name="Freeform 41"/>
          <p:cNvSpPr/>
          <p:nvPr/>
        </p:nvSpPr>
        <p:spPr bwMode="auto">
          <a:xfrm>
            <a:off x="9173848" y="1548754"/>
            <a:ext cx="1734233" cy="1410561"/>
          </a:xfrm>
          <a:custGeom>
            <a:avLst/>
            <a:gdLst/>
            <a:ahLst/>
            <a:cxnLst/>
            <a:rect l="l" t="t" r="r" b="b"/>
            <a:pathLst>
              <a:path w="1300675" h="1057921">
                <a:moveTo>
                  <a:pt x="799674" y="559"/>
                </a:moveTo>
                <a:cubicBezTo>
                  <a:pt x="834757" y="2177"/>
                  <a:pt x="870322" y="7320"/>
                  <a:pt x="905973" y="16234"/>
                </a:cubicBezTo>
                <a:cubicBezTo>
                  <a:pt x="1185697" y="87545"/>
                  <a:pt x="1355725" y="372788"/>
                  <a:pt x="1284423" y="658031"/>
                </a:cubicBezTo>
                <a:cubicBezTo>
                  <a:pt x="1218606" y="937789"/>
                  <a:pt x="933397" y="1113323"/>
                  <a:pt x="648189" y="1042012"/>
                </a:cubicBezTo>
                <a:cubicBezTo>
                  <a:pt x="521385" y="1009686"/>
                  <a:pt x="417123" y="933396"/>
                  <a:pt x="349524" y="831787"/>
                </a:cubicBezTo>
                <a:lnTo>
                  <a:pt x="0" y="889486"/>
                </a:lnTo>
                <a:lnTo>
                  <a:pt x="276125" y="676999"/>
                </a:lnTo>
                <a:cubicBezTo>
                  <a:pt x="249021" y="590426"/>
                  <a:pt x="245966" y="495320"/>
                  <a:pt x="269739" y="400215"/>
                </a:cubicBezTo>
                <a:cubicBezTo>
                  <a:pt x="332128" y="150627"/>
                  <a:pt x="554091" y="-10765"/>
                  <a:pt x="799674" y="559"/>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5" name="标题 1"/>
          <p:cNvSpPr txBox="1"/>
          <p:nvPr/>
        </p:nvSpPr>
        <p:spPr>
          <a:xfrm>
            <a:off x="1526600" y="1838597"/>
            <a:ext cx="1031795" cy="90401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spc="400" dirty="0">
                <a:solidFill>
                  <a:schemeClr val="tx2"/>
                </a:solidFill>
                <a:latin typeface="+mn-lt"/>
                <a:ea typeface="+mn-ea"/>
                <a:cs typeface="+mn-ea"/>
                <a:sym typeface="+mn-lt"/>
              </a:rPr>
              <a:t>输入标题</a:t>
            </a:r>
          </a:p>
        </p:txBody>
      </p:sp>
      <p:sp>
        <p:nvSpPr>
          <p:cNvPr id="46" name="标题 1"/>
          <p:cNvSpPr txBox="1"/>
          <p:nvPr/>
        </p:nvSpPr>
        <p:spPr>
          <a:xfrm>
            <a:off x="9708787" y="1838597"/>
            <a:ext cx="1031795" cy="904011"/>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spc="400" dirty="0">
                <a:solidFill>
                  <a:schemeClr val="tx2"/>
                </a:solidFill>
                <a:latin typeface="+mn-lt"/>
                <a:ea typeface="+mn-ea"/>
                <a:cs typeface="+mn-ea"/>
                <a:sym typeface="+mn-lt"/>
              </a:rPr>
              <a:t>输入标题</a:t>
            </a:r>
          </a:p>
        </p:txBody>
      </p:sp>
      <p:sp>
        <p:nvSpPr>
          <p:cNvPr id="47" name="矩形 46"/>
          <p:cNvSpPr/>
          <p:nvPr/>
        </p:nvSpPr>
        <p:spPr>
          <a:xfrm>
            <a:off x="1019606" y="3098188"/>
            <a:ext cx="1826737" cy="1865126"/>
          </a:xfrm>
          <a:prstGeom prst="rect">
            <a:avLst/>
          </a:prstGeom>
        </p:spPr>
        <p:txBody>
          <a:bodyPr wrap="square">
            <a:spAutoFit/>
          </a:bodyPr>
          <a:lstStyle/>
          <a:p>
            <a:pPr>
              <a:lnSpc>
                <a:spcPct val="120000"/>
              </a:lnSpc>
              <a:spcBef>
                <a:spcPct val="20000"/>
              </a:spcBef>
              <a:buFont typeface="Arial" panose="020B0604020202020204" pitchFamily="34" charset="0"/>
              <a:buNone/>
            </a:pPr>
            <a:r>
              <a:rPr lang="zh-CN" altLang="en-US" sz="2400" dirty="0">
                <a:solidFill>
                  <a:schemeClr val="tx2"/>
                </a:solidFill>
                <a:cs typeface="+mn-ea"/>
                <a:sym typeface="+mn-lt"/>
              </a:rPr>
              <a:t>单击添加文本单击添加文本单击添加文本</a:t>
            </a:r>
          </a:p>
        </p:txBody>
      </p:sp>
      <p:sp>
        <p:nvSpPr>
          <p:cNvPr id="48" name="矩形 47"/>
          <p:cNvSpPr/>
          <p:nvPr/>
        </p:nvSpPr>
        <p:spPr>
          <a:xfrm>
            <a:off x="9525370" y="3098189"/>
            <a:ext cx="1826737" cy="1865126"/>
          </a:xfrm>
          <a:prstGeom prst="rect">
            <a:avLst/>
          </a:prstGeom>
        </p:spPr>
        <p:txBody>
          <a:bodyPr wrap="square">
            <a:spAutoFit/>
          </a:bodyPr>
          <a:lstStyle/>
          <a:p>
            <a:pPr>
              <a:lnSpc>
                <a:spcPct val="120000"/>
              </a:lnSpc>
              <a:spcBef>
                <a:spcPct val="20000"/>
              </a:spcBef>
              <a:buFont typeface="Arial" panose="020B0604020202020204" pitchFamily="34" charset="0"/>
              <a:buNone/>
            </a:pPr>
            <a:r>
              <a:rPr lang="zh-CN" altLang="en-US" sz="2400" dirty="0">
                <a:solidFill>
                  <a:schemeClr val="tx2"/>
                </a:solidFill>
                <a:cs typeface="+mn-ea"/>
                <a:sym typeface="+mn-lt"/>
              </a:rPr>
              <a:t>单击添加文本单击添加文本单击添加文本</a:t>
            </a:r>
          </a:p>
        </p:txBody>
      </p:sp>
      <p:sp>
        <p:nvSpPr>
          <p:cNvPr id="33"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34" name="图片 3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35" name="直接连接符 34"/>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4822"/>
                                        </p:tgtEl>
                                        <p:attrNameLst>
                                          <p:attrName>style.visibility</p:attrName>
                                        </p:attrNameLst>
                                      </p:cBhvr>
                                      <p:to>
                                        <p:strVal val="visible"/>
                                      </p:to>
                                    </p:set>
                                    <p:animEffect transition="in" filter="fade">
                                      <p:cBhvr>
                                        <p:cTn id="49" dur="1000"/>
                                        <p:tgtEl>
                                          <p:spTgt spid="34822"/>
                                        </p:tgtEl>
                                      </p:cBhvr>
                                    </p:animEffect>
                                    <p:anim calcmode="lin" valueType="num">
                                      <p:cBhvr>
                                        <p:cTn id="50" dur="1000" fill="hold"/>
                                        <p:tgtEl>
                                          <p:spTgt spid="34822"/>
                                        </p:tgtEl>
                                        <p:attrNameLst>
                                          <p:attrName>ppt_x</p:attrName>
                                        </p:attrNameLst>
                                      </p:cBhvr>
                                      <p:tavLst>
                                        <p:tav tm="0">
                                          <p:val>
                                            <p:strVal val="#ppt_x"/>
                                          </p:val>
                                        </p:tav>
                                        <p:tav tm="100000">
                                          <p:val>
                                            <p:strVal val="#ppt_x"/>
                                          </p:val>
                                        </p:tav>
                                      </p:tavLst>
                                    </p:anim>
                                    <p:anim calcmode="lin" valueType="num">
                                      <p:cBhvr>
                                        <p:cTn id="51" dur="1000" fill="hold"/>
                                        <p:tgtEl>
                                          <p:spTgt spid="3482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anim calcmode="lin" valueType="num">
                                      <p:cBhvr>
                                        <p:cTn id="85" dur="1000" fill="hold"/>
                                        <p:tgtEl>
                                          <p:spTgt spid="25"/>
                                        </p:tgtEl>
                                        <p:attrNameLst>
                                          <p:attrName>ppt_x</p:attrName>
                                        </p:attrNameLst>
                                      </p:cBhvr>
                                      <p:tavLst>
                                        <p:tav tm="0">
                                          <p:val>
                                            <p:strVal val="#ppt_x"/>
                                          </p:val>
                                        </p:tav>
                                        <p:tav tm="100000">
                                          <p:val>
                                            <p:strVal val="#ppt_x"/>
                                          </p:val>
                                        </p:tav>
                                      </p:tavLst>
                                    </p:anim>
                                    <p:anim calcmode="lin" valueType="num">
                                      <p:cBhvr>
                                        <p:cTn id="86" dur="1000" fill="hold"/>
                                        <p:tgtEl>
                                          <p:spTgt spid="2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1000"/>
                                        <p:tgtEl>
                                          <p:spTgt spid="26"/>
                                        </p:tgtEl>
                                      </p:cBhvr>
                                    </p:animEffect>
                                    <p:anim calcmode="lin" valueType="num">
                                      <p:cBhvr>
                                        <p:cTn id="90" dur="1000" fill="hold"/>
                                        <p:tgtEl>
                                          <p:spTgt spid="26"/>
                                        </p:tgtEl>
                                        <p:attrNameLst>
                                          <p:attrName>ppt_x</p:attrName>
                                        </p:attrNameLst>
                                      </p:cBhvr>
                                      <p:tavLst>
                                        <p:tav tm="0">
                                          <p:val>
                                            <p:strVal val="#ppt_x"/>
                                          </p:val>
                                        </p:tav>
                                        <p:tav tm="100000">
                                          <p:val>
                                            <p:strVal val="#ppt_x"/>
                                          </p:val>
                                        </p:tav>
                                      </p:tavLst>
                                    </p:anim>
                                    <p:anim calcmode="lin" valueType="num">
                                      <p:cBhvr>
                                        <p:cTn id="91" dur="1000" fill="hold"/>
                                        <p:tgtEl>
                                          <p:spTgt spid="2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1000"/>
                                        <p:tgtEl>
                                          <p:spTgt spid="27"/>
                                        </p:tgtEl>
                                      </p:cBhvr>
                                    </p:animEffect>
                                    <p:anim calcmode="lin" valueType="num">
                                      <p:cBhvr>
                                        <p:cTn id="95" dur="1000" fill="hold"/>
                                        <p:tgtEl>
                                          <p:spTgt spid="27"/>
                                        </p:tgtEl>
                                        <p:attrNameLst>
                                          <p:attrName>ppt_x</p:attrName>
                                        </p:attrNameLst>
                                      </p:cBhvr>
                                      <p:tavLst>
                                        <p:tav tm="0">
                                          <p:val>
                                            <p:strVal val="#ppt_x"/>
                                          </p:val>
                                        </p:tav>
                                        <p:tav tm="100000">
                                          <p:val>
                                            <p:strVal val="#ppt_x"/>
                                          </p:val>
                                        </p:tav>
                                      </p:tavLst>
                                    </p:anim>
                                    <p:anim calcmode="lin" valueType="num">
                                      <p:cBhvr>
                                        <p:cTn id="96" dur="1000" fill="hold"/>
                                        <p:tgtEl>
                                          <p:spTgt spid="27"/>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1000"/>
                                        <p:tgtEl>
                                          <p:spTgt spid="31"/>
                                        </p:tgtEl>
                                      </p:cBhvr>
                                    </p:animEffect>
                                    <p:anim calcmode="lin" valueType="num">
                                      <p:cBhvr>
                                        <p:cTn id="100" dur="1000" fill="hold"/>
                                        <p:tgtEl>
                                          <p:spTgt spid="31"/>
                                        </p:tgtEl>
                                        <p:attrNameLst>
                                          <p:attrName>ppt_x</p:attrName>
                                        </p:attrNameLst>
                                      </p:cBhvr>
                                      <p:tavLst>
                                        <p:tav tm="0">
                                          <p:val>
                                            <p:strVal val="#ppt_x"/>
                                          </p:val>
                                        </p:tav>
                                        <p:tav tm="100000">
                                          <p:val>
                                            <p:strVal val="#ppt_x"/>
                                          </p:val>
                                        </p:tav>
                                      </p:tavLst>
                                    </p:anim>
                                    <p:anim calcmode="lin" valueType="num">
                                      <p:cBhvr>
                                        <p:cTn id="101" dur="1000" fill="hold"/>
                                        <p:tgtEl>
                                          <p:spTgt spid="3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4816"/>
                                        </p:tgtEl>
                                        <p:attrNameLst>
                                          <p:attrName>style.visibility</p:attrName>
                                        </p:attrNameLst>
                                      </p:cBhvr>
                                      <p:to>
                                        <p:strVal val="visible"/>
                                      </p:to>
                                    </p:set>
                                    <p:animEffect transition="in" filter="fade">
                                      <p:cBhvr>
                                        <p:cTn id="104" dur="1000"/>
                                        <p:tgtEl>
                                          <p:spTgt spid="34816"/>
                                        </p:tgtEl>
                                      </p:cBhvr>
                                    </p:animEffect>
                                    <p:anim calcmode="lin" valueType="num">
                                      <p:cBhvr>
                                        <p:cTn id="105" dur="1000" fill="hold"/>
                                        <p:tgtEl>
                                          <p:spTgt spid="34816"/>
                                        </p:tgtEl>
                                        <p:attrNameLst>
                                          <p:attrName>ppt_x</p:attrName>
                                        </p:attrNameLst>
                                      </p:cBhvr>
                                      <p:tavLst>
                                        <p:tav tm="0">
                                          <p:val>
                                            <p:strVal val="#ppt_x"/>
                                          </p:val>
                                        </p:tav>
                                        <p:tav tm="100000">
                                          <p:val>
                                            <p:strVal val="#ppt_x"/>
                                          </p:val>
                                        </p:tav>
                                      </p:tavLst>
                                    </p:anim>
                                    <p:anim calcmode="lin" valueType="num">
                                      <p:cBhvr>
                                        <p:cTn id="106" dur="1000" fill="hold"/>
                                        <p:tgtEl>
                                          <p:spTgt spid="3481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4817"/>
                                        </p:tgtEl>
                                        <p:attrNameLst>
                                          <p:attrName>style.visibility</p:attrName>
                                        </p:attrNameLst>
                                      </p:cBhvr>
                                      <p:to>
                                        <p:strVal val="visible"/>
                                      </p:to>
                                    </p:set>
                                    <p:animEffect transition="in" filter="fade">
                                      <p:cBhvr>
                                        <p:cTn id="109" dur="1000"/>
                                        <p:tgtEl>
                                          <p:spTgt spid="34817"/>
                                        </p:tgtEl>
                                      </p:cBhvr>
                                    </p:animEffect>
                                    <p:anim calcmode="lin" valueType="num">
                                      <p:cBhvr>
                                        <p:cTn id="110" dur="1000" fill="hold"/>
                                        <p:tgtEl>
                                          <p:spTgt spid="34817"/>
                                        </p:tgtEl>
                                        <p:attrNameLst>
                                          <p:attrName>ppt_x</p:attrName>
                                        </p:attrNameLst>
                                      </p:cBhvr>
                                      <p:tavLst>
                                        <p:tav tm="0">
                                          <p:val>
                                            <p:strVal val="#ppt_x"/>
                                          </p:val>
                                        </p:tav>
                                        <p:tav tm="100000">
                                          <p:val>
                                            <p:strVal val="#ppt_x"/>
                                          </p:val>
                                        </p:tav>
                                      </p:tavLst>
                                    </p:anim>
                                    <p:anim calcmode="lin" valueType="num">
                                      <p:cBhvr>
                                        <p:cTn id="111" dur="1000" fill="hold"/>
                                        <p:tgtEl>
                                          <p:spTgt spid="34817"/>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4819"/>
                                        </p:tgtEl>
                                        <p:attrNameLst>
                                          <p:attrName>style.visibility</p:attrName>
                                        </p:attrNameLst>
                                      </p:cBhvr>
                                      <p:to>
                                        <p:strVal val="visible"/>
                                      </p:to>
                                    </p:set>
                                    <p:animEffect transition="in" filter="fade">
                                      <p:cBhvr>
                                        <p:cTn id="114" dur="1000"/>
                                        <p:tgtEl>
                                          <p:spTgt spid="34819"/>
                                        </p:tgtEl>
                                      </p:cBhvr>
                                    </p:animEffect>
                                    <p:anim calcmode="lin" valueType="num">
                                      <p:cBhvr>
                                        <p:cTn id="115" dur="1000" fill="hold"/>
                                        <p:tgtEl>
                                          <p:spTgt spid="34819"/>
                                        </p:tgtEl>
                                        <p:attrNameLst>
                                          <p:attrName>ppt_x</p:attrName>
                                        </p:attrNameLst>
                                      </p:cBhvr>
                                      <p:tavLst>
                                        <p:tav tm="0">
                                          <p:val>
                                            <p:strVal val="#ppt_x"/>
                                          </p:val>
                                        </p:tav>
                                        <p:tav tm="100000">
                                          <p:val>
                                            <p:strVal val="#ppt_x"/>
                                          </p:val>
                                        </p:tav>
                                      </p:tavLst>
                                    </p:anim>
                                    <p:anim calcmode="lin" valueType="num">
                                      <p:cBhvr>
                                        <p:cTn id="116" dur="1000" fill="hold"/>
                                        <p:tgtEl>
                                          <p:spTgt spid="3481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4820"/>
                                        </p:tgtEl>
                                        <p:attrNameLst>
                                          <p:attrName>style.visibility</p:attrName>
                                        </p:attrNameLst>
                                      </p:cBhvr>
                                      <p:to>
                                        <p:strVal val="visible"/>
                                      </p:to>
                                    </p:set>
                                    <p:animEffect transition="in" filter="fade">
                                      <p:cBhvr>
                                        <p:cTn id="119" dur="1000"/>
                                        <p:tgtEl>
                                          <p:spTgt spid="34820"/>
                                        </p:tgtEl>
                                      </p:cBhvr>
                                    </p:animEffect>
                                    <p:anim calcmode="lin" valueType="num">
                                      <p:cBhvr>
                                        <p:cTn id="120" dur="1000" fill="hold"/>
                                        <p:tgtEl>
                                          <p:spTgt spid="34820"/>
                                        </p:tgtEl>
                                        <p:attrNameLst>
                                          <p:attrName>ppt_x</p:attrName>
                                        </p:attrNameLst>
                                      </p:cBhvr>
                                      <p:tavLst>
                                        <p:tav tm="0">
                                          <p:val>
                                            <p:strVal val="#ppt_x"/>
                                          </p:val>
                                        </p:tav>
                                        <p:tav tm="100000">
                                          <p:val>
                                            <p:strVal val="#ppt_x"/>
                                          </p:val>
                                        </p:tav>
                                      </p:tavLst>
                                    </p:anim>
                                    <p:anim calcmode="lin" valueType="num">
                                      <p:cBhvr>
                                        <p:cTn id="121"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fade">
                                      <p:cBhvr>
                                        <p:cTn id="126" dur="1000"/>
                                        <p:tgtEl>
                                          <p:spTgt spid="11"/>
                                        </p:tgtEl>
                                      </p:cBhvr>
                                    </p:animEffect>
                                    <p:anim calcmode="lin" valueType="num">
                                      <p:cBhvr>
                                        <p:cTn id="127" dur="1000" fill="hold"/>
                                        <p:tgtEl>
                                          <p:spTgt spid="11"/>
                                        </p:tgtEl>
                                        <p:attrNameLst>
                                          <p:attrName>ppt_x</p:attrName>
                                        </p:attrNameLst>
                                      </p:cBhvr>
                                      <p:tavLst>
                                        <p:tav tm="0">
                                          <p:val>
                                            <p:strVal val="#ppt_x"/>
                                          </p:val>
                                        </p:tav>
                                        <p:tav tm="100000">
                                          <p:val>
                                            <p:strVal val="#ppt_x"/>
                                          </p:val>
                                        </p:tav>
                                      </p:tavLst>
                                    </p:anim>
                                    <p:anim calcmode="lin" valueType="num">
                                      <p:cBhvr>
                                        <p:cTn id="128" dur="1000" fill="hold"/>
                                        <p:tgtEl>
                                          <p:spTgt spid="11"/>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fade">
                                      <p:cBhvr>
                                        <p:cTn id="131" dur="1000"/>
                                        <p:tgtEl>
                                          <p:spTgt spid="13"/>
                                        </p:tgtEl>
                                      </p:cBhvr>
                                    </p:animEffect>
                                    <p:anim calcmode="lin" valueType="num">
                                      <p:cBhvr>
                                        <p:cTn id="132" dur="1000" fill="hold"/>
                                        <p:tgtEl>
                                          <p:spTgt spid="13"/>
                                        </p:tgtEl>
                                        <p:attrNameLst>
                                          <p:attrName>ppt_x</p:attrName>
                                        </p:attrNameLst>
                                      </p:cBhvr>
                                      <p:tavLst>
                                        <p:tav tm="0">
                                          <p:val>
                                            <p:strVal val="#ppt_x"/>
                                          </p:val>
                                        </p:tav>
                                        <p:tav tm="100000">
                                          <p:val>
                                            <p:strVal val="#ppt_x"/>
                                          </p:val>
                                        </p:tav>
                                      </p:tavLst>
                                    </p:anim>
                                    <p:anim calcmode="lin" valueType="num">
                                      <p:cBhvr>
                                        <p:cTn id="133" dur="1000" fill="hold"/>
                                        <p:tgtEl>
                                          <p:spTgt spid="1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4"/>
                                        </p:tgtEl>
                                        <p:attrNameLst>
                                          <p:attrName>style.visibility</p:attrName>
                                        </p:attrNameLst>
                                      </p:cBhvr>
                                      <p:to>
                                        <p:strVal val="visible"/>
                                      </p:to>
                                    </p:set>
                                    <p:animEffect transition="in" filter="fade">
                                      <p:cBhvr>
                                        <p:cTn id="136" dur="1000"/>
                                        <p:tgtEl>
                                          <p:spTgt spid="14"/>
                                        </p:tgtEl>
                                      </p:cBhvr>
                                    </p:animEffect>
                                    <p:anim calcmode="lin" valueType="num">
                                      <p:cBhvr>
                                        <p:cTn id="137" dur="1000" fill="hold"/>
                                        <p:tgtEl>
                                          <p:spTgt spid="14"/>
                                        </p:tgtEl>
                                        <p:attrNameLst>
                                          <p:attrName>ppt_x</p:attrName>
                                        </p:attrNameLst>
                                      </p:cBhvr>
                                      <p:tavLst>
                                        <p:tav tm="0">
                                          <p:val>
                                            <p:strVal val="#ppt_x"/>
                                          </p:val>
                                        </p:tav>
                                        <p:tav tm="100000">
                                          <p:val>
                                            <p:strVal val="#ppt_x"/>
                                          </p:val>
                                        </p:tav>
                                      </p:tavLst>
                                    </p:anim>
                                    <p:anim calcmode="lin" valueType="num">
                                      <p:cBhvr>
                                        <p:cTn id="138" dur="1000" fill="hold"/>
                                        <p:tgtEl>
                                          <p:spTgt spid="14"/>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fade">
                                      <p:cBhvr>
                                        <p:cTn id="141" dur="1000"/>
                                        <p:tgtEl>
                                          <p:spTgt spid="15"/>
                                        </p:tgtEl>
                                      </p:cBhvr>
                                    </p:animEffect>
                                    <p:anim calcmode="lin" valueType="num">
                                      <p:cBhvr>
                                        <p:cTn id="142" dur="1000" fill="hold"/>
                                        <p:tgtEl>
                                          <p:spTgt spid="15"/>
                                        </p:tgtEl>
                                        <p:attrNameLst>
                                          <p:attrName>ppt_x</p:attrName>
                                        </p:attrNameLst>
                                      </p:cBhvr>
                                      <p:tavLst>
                                        <p:tav tm="0">
                                          <p:val>
                                            <p:strVal val="#ppt_x"/>
                                          </p:val>
                                        </p:tav>
                                        <p:tav tm="100000">
                                          <p:val>
                                            <p:strVal val="#ppt_x"/>
                                          </p:val>
                                        </p:tav>
                                      </p:tavLst>
                                    </p:anim>
                                    <p:anim calcmode="lin" valueType="num">
                                      <p:cBhvr>
                                        <p:cTn id="143" dur="1000" fill="hold"/>
                                        <p:tgtEl>
                                          <p:spTgt spid="15"/>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4824"/>
                                        </p:tgtEl>
                                        <p:attrNameLst>
                                          <p:attrName>style.visibility</p:attrName>
                                        </p:attrNameLst>
                                      </p:cBhvr>
                                      <p:to>
                                        <p:strVal val="visible"/>
                                      </p:to>
                                    </p:set>
                                    <p:animEffect transition="in" filter="fade">
                                      <p:cBhvr>
                                        <p:cTn id="146" dur="1000"/>
                                        <p:tgtEl>
                                          <p:spTgt spid="34824"/>
                                        </p:tgtEl>
                                      </p:cBhvr>
                                    </p:animEffect>
                                    <p:anim calcmode="lin" valueType="num">
                                      <p:cBhvr>
                                        <p:cTn id="147" dur="1000" fill="hold"/>
                                        <p:tgtEl>
                                          <p:spTgt spid="34824"/>
                                        </p:tgtEl>
                                        <p:attrNameLst>
                                          <p:attrName>ppt_x</p:attrName>
                                        </p:attrNameLst>
                                      </p:cBhvr>
                                      <p:tavLst>
                                        <p:tav tm="0">
                                          <p:val>
                                            <p:strVal val="#ppt_x"/>
                                          </p:val>
                                        </p:tav>
                                        <p:tav tm="100000">
                                          <p:val>
                                            <p:strVal val="#ppt_x"/>
                                          </p:val>
                                        </p:tav>
                                      </p:tavLst>
                                    </p:anim>
                                    <p:anim calcmode="lin" valueType="num">
                                      <p:cBhvr>
                                        <p:cTn id="148" dur="1000" fill="hold"/>
                                        <p:tgtEl>
                                          <p:spTgt spid="34824"/>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1000"/>
                                        <p:tgtEl>
                                          <p:spTgt spid="46"/>
                                        </p:tgtEl>
                                      </p:cBhvr>
                                    </p:animEffect>
                                    <p:anim calcmode="lin" valueType="num">
                                      <p:cBhvr>
                                        <p:cTn id="152" dur="1000" fill="hold"/>
                                        <p:tgtEl>
                                          <p:spTgt spid="46"/>
                                        </p:tgtEl>
                                        <p:attrNameLst>
                                          <p:attrName>ppt_x</p:attrName>
                                        </p:attrNameLst>
                                      </p:cBhvr>
                                      <p:tavLst>
                                        <p:tav tm="0">
                                          <p:val>
                                            <p:strVal val="#ppt_x"/>
                                          </p:val>
                                        </p:tav>
                                        <p:tav tm="100000">
                                          <p:val>
                                            <p:strVal val="#ppt_x"/>
                                          </p:val>
                                        </p:tav>
                                      </p:tavLst>
                                    </p:anim>
                                    <p:anim calcmode="lin" valueType="num">
                                      <p:cBhvr>
                                        <p:cTn id="153" dur="1000" fill="hold"/>
                                        <p:tgtEl>
                                          <p:spTgt spid="46"/>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48"/>
                                        </p:tgtEl>
                                        <p:attrNameLst>
                                          <p:attrName>style.visibility</p:attrName>
                                        </p:attrNameLst>
                                      </p:cBhvr>
                                      <p:to>
                                        <p:strVal val="visible"/>
                                      </p:to>
                                    </p:set>
                                    <p:animEffect transition="in" filter="fade">
                                      <p:cBhvr>
                                        <p:cTn id="156" dur="1000"/>
                                        <p:tgtEl>
                                          <p:spTgt spid="48"/>
                                        </p:tgtEl>
                                      </p:cBhvr>
                                    </p:animEffect>
                                    <p:anim calcmode="lin" valueType="num">
                                      <p:cBhvr>
                                        <p:cTn id="157" dur="1000" fill="hold"/>
                                        <p:tgtEl>
                                          <p:spTgt spid="48"/>
                                        </p:tgtEl>
                                        <p:attrNameLst>
                                          <p:attrName>ppt_x</p:attrName>
                                        </p:attrNameLst>
                                      </p:cBhvr>
                                      <p:tavLst>
                                        <p:tav tm="0">
                                          <p:val>
                                            <p:strVal val="#ppt_x"/>
                                          </p:val>
                                        </p:tav>
                                        <p:tav tm="100000">
                                          <p:val>
                                            <p:strVal val="#ppt_x"/>
                                          </p:val>
                                        </p:tav>
                                      </p:tavLst>
                                    </p:anim>
                                    <p:anim calcmode="lin" valueType="num">
                                      <p:cBhvr>
                                        <p:cTn id="15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P spid="13" grpId="0" animBg="1"/>
      <p:bldP spid="14" grpId="0" animBg="1"/>
      <p:bldP spid="15" grpId="0" animBg="1"/>
      <p:bldP spid="16" grpId="0" animBg="1"/>
      <p:bldP spid="17" grpId="0" animBg="1"/>
      <p:bldP spid="22" grpId="0" animBg="1"/>
      <p:bldP spid="23" grpId="0" animBg="1"/>
      <p:bldP spid="25" grpId="0" animBg="1"/>
      <p:bldP spid="26" grpId="0" animBg="1"/>
      <p:bldP spid="27" grpId="0" animBg="1"/>
      <p:bldP spid="28" grpId="0" animBg="1"/>
      <p:bldP spid="29" grpId="0" animBg="1"/>
      <p:bldP spid="30" grpId="0" animBg="1"/>
      <p:bldP spid="31" grpId="0" animBg="1"/>
      <p:bldP spid="34816" grpId="0" animBg="1"/>
      <p:bldP spid="34817" grpId="0" animBg="1"/>
      <p:bldP spid="34819" grpId="0" animBg="1"/>
      <p:bldP spid="34820" grpId="0" animBg="1"/>
      <p:bldP spid="34822" grpId="0" animBg="1"/>
      <p:bldP spid="34824" grpId="0" animBg="1"/>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25400" y="3014663"/>
            <a:ext cx="12303126" cy="3892550"/>
            <a:chOff x="-16" y="1899"/>
            <a:chExt cx="7750" cy="2452"/>
          </a:xfrm>
        </p:grpSpPr>
        <p:sp>
          <p:nvSpPr>
            <p:cNvPr id="5" name="AutoShape 3"/>
            <p:cNvSpPr>
              <a:spLocks noChangeAspect="1" noChangeArrowheads="1" noTextEdit="1"/>
            </p:cNvSpPr>
            <p:nvPr/>
          </p:nvSpPr>
          <p:spPr bwMode="auto">
            <a:xfrm>
              <a:off x="0" y="1899"/>
              <a:ext cx="7721" cy="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6" name="Group 205"/>
            <p:cNvGrpSpPr/>
            <p:nvPr/>
          </p:nvGrpSpPr>
          <p:grpSpPr bwMode="auto">
            <a:xfrm>
              <a:off x="116" y="2258"/>
              <a:ext cx="7576" cy="2065"/>
              <a:chOff x="116" y="2258"/>
              <a:chExt cx="7576" cy="2065"/>
            </a:xfrm>
          </p:grpSpPr>
          <p:sp>
            <p:nvSpPr>
              <p:cNvPr id="870" name="Freeform 6"/>
              <p:cNvSpPr/>
              <p:nvPr/>
            </p:nvSpPr>
            <p:spPr bwMode="auto">
              <a:xfrm>
                <a:off x="3619" y="2258"/>
                <a:ext cx="349" cy="177"/>
              </a:xfrm>
              <a:custGeom>
                <a:avLst/>
                <a:gdLst>
                  <a:gd name="T0" fmla="*/ 131 w 133"/>
                  <a:gd name="T1" fmla="*/ 64 h 64"/>
                  <a:gd name="T2" fmla="*/ 133 w 133"/>
                  <a:gd name="T3" fmla="*/ 55 h 64"/>
                  <a:gd name="T4" fmla="*/ 132 w 133"/>
                  <a:gd name="T5" fmla="*/ 46 h 64"/>
                  <a:gd name="T6" fmla="*/ 128 w 133"/>
                  <a:gd name="T7" fmla="*/ 38 h 64"/>
                  <a:gd name="T8" fmla="*/ 118 w 133"/>
                  <a:gd name="T9" fmla="*/ 28 h 64"/>
                  <a:gd name="T10" fmla="*/ 104 w 133"/>
                  <a:gd name="T11" fmla="*/ 24 h 64"/>
                  <a:gd name="T12" fmla="*/ 90 w 133"/>
                  <a:gd name="T13" fmla="*/ 28 h 64"/>
                  <a:gd name="T14" fmla="*/ 90 w 133"/>
                  <a:gd name="T15" fmla="*/ 28 h 64"/>
                  <a:gd name="T16" fmla="*/ 89 w 133"/>
                  <a:gd name="T17" fmla="*/ 27 h 64"/>
                  <a:gd name="T18" fmla="*/ 89 w 133"/>
                  <a:gd name="T19" fmla="*/ 22 h 64"/>
                  <a:gd name="T20" fmla="*/ 76 w 133"/>
                  <a:gd name="T21" fmla="*/ 5 h 64"/>
                  <a:gd name="T22" fmla="*/ 54 w 133"/>
                  <a:gd name="T23" fmla="*/ 2 h 64"/>
                  <a:gd name="T24" fmla="*/ 34 w 133"/>
                  <a:gd name="T25" fmla="*/ 23 h 64"/>
                  <a:gd name="T26" fmla="*/ 33 w 133"/>
                  <a:gd name="T27" fmla="*/ 34 h 64"/>
                  <a:gd name="T28" fmla="*/ 33 w 133"/>
                  <a:gd name="T29" fmla="*/ 34 h 64"/>
                  <a:gd name="T30" fmla="*/ 14 w 133"/>
                  <a:gd name="T31" fmla="*/ 37 h 64"/>
                  <a:gd name="T32" fmla="*/ 4 w 133"/>
                  <a:gd name="T33" fmla="*/ 47 h 64"/>
                  <a:gd name="T34" fmla="*/ 4 w 133"/>
                  <a:gd name="T35" fmla="*/ 46 h 64"/>
                  <a:gd name="T36" fmla="*/ 4 w 133"/>
                  <a:gd name="T37" fmla="*/ 46 h 64"/>
                  <a:gd name="T38" fmla="*/ 1 w 133"/>
                  <a:gd name="T39" fmla="*/ 64 h 64"/>
                  <a:gd name="T40" fmla="*/ 131 w 133"/>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64">
                    <a:moveTo>
                      <a:pt x="131" y="64"/>
                    </a:moveTo>
                    <a:cubicBezTo>
                      <a:pt x="132" y="61"/>
                      <a:pt x="133" y="58"/>
                      <a:pt x="133" y="55"/>
                    </a:cubicBezTo>
                    <a:cubicBezTo>
                      <a:pt x="133" y="52"/>
                      <a:pt x="133" y="49"/>
                      <a:pt x="132" y="46"/>
                    </a:cubicBezTo>
                    <a:cubicBezTo>
                      <a:pt x="131" y="43"/>
                      <a:pt x="130" y="41"/>
                      <a:pt x="128" y="38"/>
                    </a:cubicBezTo>
                    <a:cubicBezTo>
                      <a:pt x="125" y="33"/>
                      <a:pt x="123" y="32"/>
                      <a:pt x="118" y="28"/>
                    </a:cubicBezTo>
                    <a:cubicBezTo>
                      <a:pt x="114" y="26"/>
                      <a:pt x="109" y="24"/>
                      <a:pt x="104" y="24"/>
                    </a:cubicBezTo>
                    <a:cubicBezTo>
                      <a:pt x="99" y="24"/>
                      <a:pt x="94" y="26"/>
                      <a:pt x="90" y="28"/>
                    </a:cubicBezTo>
                    <a:cubicBezTo>
                      <a:pt x="90" y="28"/>
                      <a:pt x="90" y="28"/>
                      <a:pt x="90" y="28"/>
                    </a:cubicBezTo>
                    <a:cubicBezTo>
                      <a:pt x="89" y="27"/>
                      <a:pt x="89" y="27"/>
                      <a:pt x="89" y="27"/>
                    </a:cubicBezTo>
                    <a:cubicBezTo>
                      <a:pt x="89" y="26"/>
                      <a:pt x="89" y="24"/>
                      <a:pt x="89" y="22"/>
                    </a:cubicBezTo>
                    <a:cubicBezTo>
                      <a:pt x="86" y="15"/>
                      <a:pt x="82" y="8"/>
                      <a:pt x="76" y="5"/>
                    </a:cubicBezTo>
                    <a:cubicBezTo>
                      <a:pt x="69" y="1"/>
                      <a:pt x="62" y="0"/>
                      <a:pt x="54" y="2"/>
                    </a:cubicBezTo>
                    <a:cubicBezTo>
                      <a:pt x="44" y="5"/>
                      <a:pt x="37" y="13"/>
                      <a:pt x="34" y="23"/>
                    </a:cubicBezTo>
                    <a:cubicBezTo>
                      <a:pt x="34" y="26"/>
                      <a:pt x="33" y="31"/>
                      <a:pt x="33" y="34"/>
                    </a:cubicBezTo>
                    <a:cubicBezTo>
                      <a:pt x="33" y="34"/>
                      <a:pt x="33" y="34"/>
                      <a:pt x="33" y="34"/>
                    </a:cubicBezTo>
                    <a:cubicBezTo>
                      <a:pt x="26" y="32"/>
                      <a:pt x="19" y="33"/>
                      <a:pt x="14" y="37"/>
                    </a:cubicBezTo>
                    <a:cubicBezTo>
                      <a:pt x="9" y="39"/>
                      <a:pt x="6" y="43"/>
                      <a:pt x="4" y="47"/>
                    </a:cubicBezTo>
                    <a:cubicBezTo>
                      <a:pt x="4" y="46"/>
                      <a:pt x="4" y="46"/>
                      <a:pt x="4" y="46"/>
                    </a:cubicBezTo>
                    <a:cubicBezTo>
                      <a:pt x="4" y="46"/>
                      <a:pt x="4" y="46"/>
                      <a:pt x="4" y="46"/>
                    </a:cubicBezTo>
                    <a:cubicBezTo>
                      <a:pt x="1" y="51"/>
                      <a:pt x="0" y="58"/>
                      <a:pt x="1" y="64"/>
                    </a:cubicBezTo>
                    <a:lnTo>
                      <a:pt x="131"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7"/>
              <p:cNvSpPr/>
              <p:nvPr/>
            </p:nvSpPr>
            <p:spPr bwMode="auto">
              <a:xfrm>
                <a:off x="5090" y="2372"/>
                <a:ext cx="580" cy="183"/>
              </a:xfrm>
              <a:custGeom>
                <a:avLst/>
                <a:gdLst>
                  <a:gd name="T0" fmla="*/ 221 w 221"/>
                  <a:gd name="T1" fmla="*/ 66 h 66"/>
                  <a:gd name="T2" fmla="*/ 203 w 221"/>
                  <a:gd name="T3" fmla="*/ 34 h 66"/>
                  <a:gd name="T4" fmla="*/ 202 w 221"/>
                  <a:gd name="T5" fmla="*/ 33 h 66"/>
                  <a:gd name="T6" fmla="*/ 183 w 221"/>
                  <a:gd name="T7" fmla="*/ 28 h 66"/>
                  <a:gd name="T8" fmla="*/ 157 w 221"/>
                  <a:gd name="T9" fmla="*/ 39 h 66"/>
                  <a:gd name="T10" fmla="*/ 152 w 221"/>
                  <a:gd name="T11" fmla="*/ 46 h 66"/>
                  <a:gd name="T12" fmla="*/ 120 w 221"/>
                  <a:gd name="T13" fmla="*/ 24 h 66"/>
                  <a:gd name="T14" fmla="*/ 102 w 221"/>
                  <a:gd name="T15" fmla="*/ 29 h 66"/>
                  <a:gd name="T16" fmla="*/ 73 w 221"/>
                  <a:gd name="T17" fmla="*/ 0 h 66"/>
                  <a:gd name="T18" fmla="*/ 44 w 221"/>
                  <a:gd name="T19" fmla="*/ 36 h 66"/>
                  <a:gd name="T20" fmla="*/ 33 w 221"/>
                  <a:gd name="T21" fmla="*/ 34 h 66"/>
                  <a:gd name="T22" fmla="*/ 16 w 221"/>
                  <a:gd name="T23" fmla="*/ 39 h 66"/>
                  <a:gd name="T24" fmla="*/ 4 w 221"/>
                  <a:gd name="T25" fmla="*/ 51 h 66"/>
                  <a:gd name="T26" fmla="*/ 0 w 221"/>
                  <a:gd name="T27" fmla="*/ 66 h 66"/>
                  <a:gd name="T28" fmla="*/ 221 w 22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66">
                    <a:moveTo>
                      <a:pt x="221" y="66"/>
                    </a:moveTo>
                    <a:cubicBezTo>
                      <a:pt x="221" y="53"/>
                      <a:pt x="214" y="40"/>
                      <a:pt x="203" y="34"/>
                    </a:cubicBezTo>
                    <a:cubicBezTo>
                      <a:pt x="202" y="33"/>
                      <a:pt x="202" y="33"/>
                      <a:pt x="202" y="33"/>
                    </a:cubicBezTo>
                    <a:cubicBezTo>
                      <a:pt x="196" y="30"/>
                      <a:pt x="190" y="28"/>
                      <a:pt x="183" y="28"/>
                    </a:cubicBezTo>
                    <a:cubicBezTo>
                      <a:pt x="173" y="28"/>
                      <a:pt x="164" y="32"/>
                      <a:pt x="157" y="39"/>
                    </a:cubicBezTo>
                    <a:cubicBezTo>
                      <a:pt x="155" y="41"/>
                      <a:pt x="153" y="43"/>
                      <a:pt x="152" y="46"/>
                    </a:cubicBezTo>
                    <a:cubicBezTo>
                      <a:pt x="147" y="33"/>
                      <a:pt x="135" y="24"/>
                      <a:pt x="120" y="24"/>
                    </a:cubicBezTo>
                    <a:cubicBezTo>
                      <a:pt x="114" y="24"/>
                      <a:pt x="108" y="26"/>
                      <a:pt x="102" y="29"/>
                    </a:cubicBezTo>
                    <a:cubicBezTo>
                      <a:pt x="102" y="14"/>
                      <a:pt x="92" y="0"/>
                      <a:pt x="73" y="0"/>
                    </a:cubicBezTo>
                    <a:cubicBezTo>
                      <a:pt x="51" y="0"/>
                      <a:pt x="41" y="19"/>
                      <a:pt x="44" y="36"/>
                    </a:cubicBezTo>
                    <a:cubicBezTo>
                      <a:pt x="40" y="35"/>
                      <a:pt x="37" y="34"/>
                      <a:pt x="33" y="34"/>
                    </a:cubicBezTo>
                    <a:cubicBezTo>
                      <a:pt x="27" y="34"/>
                      <a:pt x="22" y="36"/>
                      <a:pt x="16" y="39"/>
                    </a:cubicBezTo>
                    <a:cubicBezTo>
                      <a:pt x="11" y="42"/>
                      <a:pt x="7" y="46"/>
                      <a:pt x="4" y="51"/>
                    </a:cubicBezTo>
                    <a:cubicBezTo>
                      <a:pt x="2" y="55"/>
                      <a:pt x="0" y="61"/>
                      <a:pt x="0" y="66"/>
                    </a:cubicBezTo>
                    <a:lnTo>
                      <a:pt x="221"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8"/>
              <p:cNvSpPr/>
              <p:nvPr/>
            </p:nvSpPr>
            <p:spPr bwMode="auto">
              <a:xfrm>
                <a:off x="2805" y="2875"/>
                <a:ext cx="583" cy="183"/>
              </a:xfrm>
              <a:custGeom>
                <a:avLst/>
                <a:gdLst>
                  <a:gd name="T0" fmla="*/ 222 w 222"/>
                  <a:gd name="T1" fmla="*/ 66 h 66"/>
                  <a:gd name="T2" fmla="*/ 204 w 222"/>
                  <a:gd name="T3" fmla="*/ 34 h 66"/>
                  <a:gd name="T4" fmla="*/ 203 w 222"/>
                  <a:gd name="T5" fmla="*/ 34 h 66"/>
                  <a:gd name="T6" fmla="*/ 184 w 222"/>
                  <a:gd name="T7" fmla="*/ 29 h 66"/>
                  <a:gd name="T8" fmla="*/ 158 w 222"/>
                  <a:gd name="T9" fmla="*/ 39 h 66"/>
                  <a:gd name="T10" fmla="*/ 152 w 222"/>
                  <a:gd name="T11" fmla="*/ 46 h 66"/>
                  <a:gd name="T12" fmla="*/ 121 w 222"/>
                  <a:gd name="T13" fmla="*/ 24 h 66"/>
                  <a:gd name="T14" fmla="*/ 103 w 222"/>
                  <a:gd name="T15" fmla="*/ 29 h 66"/>
                  <a:gd name="T16" fmla="*/ 74 w 222"/>
                  <a:gd name="T17" fmla="*/ 0 h 66"/>
                  <a:gd name="T18" fmla="*/ 45 w 222"/>
                  <a:gd name="T19" fmla="*/ 36 h 66"/>
                  <a:gd name="T20" fmla="*/ 34 w 222"/>
                  <a:gd name="T21" fmla="*/ 35 h 66"/>
                  <a:gd name="T22" fmla="*/ 17 w 222"/>
                  <a:gd name="T23" fmla="*/ 39 h 66"/>
                  <a:gd name="T24" fmla="*/ 5 w 222"/>
                  <a:gd name="T25" fmla="*/ 51 h 66"/>
                  <a:gd name="T26" fmla="*/ 0 w 222"/>
                  <a:gd name="T27" fmla="*/ 66 h 66"/>
                  <a:gd name="T28" fmla="*/ 222 w 222"/>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66">
                    <a:moveTo>
                      <a:pt x="222" y="66"/>
                    </a:moveTo>
                    <a:cubicBezTo>
                      <a:pt x="222" y="53"/>
                      <a:pt x="215" y="40"/>
                      <a:pt x="204" y="34"/>
                    </a:cubicBezTo>
                    <a:cubicBezTo>
                      <a:pt x="203" y="34"/>
                      <a:pt x="203" y="34"/>
                      <a:pt x="203" y="34"/>
                    </a:cubicBezTo>
                    <a:cubicBezTo>
                      <a:pt x="197" y="30"/>
                      <a:pt x="191" y="29"/>
                      <a:pt x="184" y="29"/>
                    </a:cubicBezTo>
                    <a:cubicBezTo>
                      <a:pt x="174" y="29"/>
                      <a:pt x="165" y="32"/>
                      <a:pt x="158" y="39"/>
                    </a:cubicBezTo>
                    <a:cubicBezTo>
                      <a:pt x="156" y="41"/>
                      <a:pt x="154" y="44"/>
                      <a:pt x="152" y="46"/>
                    </a:cubicBezTo>
                    <a:cubicBezTo>
                      <a:pt x="148" y="33"/>
                      <a:pt x="135" y="24"/>
                      <a:pt x="121" y="24"/>
                    </a:cubicBezTo>
                    <a:cubicBezTo>
                      <a:pt x="115" y="24"/>
                      <a:pt x="108" y="26"/>
                      <a:pt x="103" y="29"/>
                    </a:cubicBezTo>
                    <a:cubicBezTo>
                      <a:pt x="102" y="15"/>
                      <a:pt x="93" y="0"/>
                      <a:pt x="74" y="0"/>
                    </a:cubicBezTo>
                    <a:cubicBezTo>
                      <a:pt x="51" y="0"/>
                      <a:pt x="42" y="20"/>
                      <a:pt x="45" y="36"/>
                    </a:cubicBezTo>
                    <a:cubicBezTo>
                      <a:pt x="41" y="35"/>
                      <a:pt x="38" y="35"/>
                      <a:pt x="34" y="35"/>
                    </a:cubicBezTo>
                    <a:cubicBezTo>
                      <a:pt x="28" y="35"/>
                      <a:pt x="22" y="36"/>
                      <a:pt x="17" y="39"/>
                    </a:cubicBezTo>
                    <a:cubicBezTo>
                      <a:pt x="12" y="42"/>
                      <a:pt x="8" y="46"/>
                      <a:pt x="5" y="51"/>
                    </a:cubicBezTo>
                    <a:cubicBezTo>
                      <a:pt x="3" y="55"/>
                      <a:pt x="1" y="61"/>
                      <a:pt x="0" y="66"/>
                    </a:cubicBezTo>
                    <a:lnTo>
                      <a:pt x="222"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9"/>
              <p:cNvSpPr/>
              <p:nvPr/>
            </p:nvSpPr>
            <p:spPr bwMode="auto">
              <a:xfrm>
                <a:off x="5607" y="2811"/>
                <a:ext cx="835" cy="242"/>
              </a:xfrm>
              <a:custGeom>
                <a:avLst/>
                <a:gdLst>
                  <a:gd name="T0" fmla="*/ 315 w 318"/>
                  <a:gd name="T1" fmla="*/ 87 h 87"/>
                  <a:gd name="T2" fmla="*/ 285 w 318"/>
                  <a:gd name="T3" fmla="*/ 47 h 87"/>
                  <a:gd name="T4" fmla="*/ 263 w 318"/>
                  <a:gd name="T5" fmla="*/ 56 h 87"/>
                  <a:gd name="T6" fmla="*/ 230 w 318"/>
                  <a:gd name="T7" fmla="*/ 34 h 87"/>
                  <a:gd name="T8" fmla="*/ 219 w 318"/>
                  <a:gd name="T9" fmla="*/ 36 h 87"/>
                  <a:gd name="T10" fmla="*/ 214 w 318"/>
                  <a:gd name="T11" fmla="*/ 21 h 87"/>
                  <a:gd name="T12" fmla="*/ 210 w 318"/>
                  <a:gd name="T13" fmla="*/ 14 h 87"/>
                  <a:gd name="T14" fmla="*/ 207 w 318"/>
                  <a:gd name="T15" fmla="*/ 11 h 87"/>
                  <a:gd name="T16" fmla="*/ 182 w 318"/>
                  <a:gd name="T17" fmla="*/ 1 h 87"/>
                  <a:gd name="T18" fmla="*/ 165 w 318"/>
                  <a:gd name="T19" fmla="*/ 5 h 87"/>
                  <a:gd name="T20" fmla="*/ 158 w 318"/>
                  <a:gd name="T21" fmla="*/ 11 h 87"/>
                  <a:gd name="T22" fmla="*/ 157 w 318"/>
                  <a:gd name="T23" fmla="*/ 12 h 87"/>
                  <a:gd name="T24" fmla="*/ 148 w 318"/>
                  <a:gd name="T25" fmla="*/ 25 h 87"/>
                  <a:gd name="T26" fmla="*/ 122 w 318"/>
                  <a:gd name="T27" fmla="*/ 13 h 87"/>
                  <a:gd name="T28" fmla="*/ 102 w 318"/>
                  <a:gd name="T29" fmla="*/ 20 h 87"/>
                  <a:gd name="T30" fmla="*/ 71 w 318"/>
                  <a:gd name="T31" fmla="*/ 0 h 87"/>
                  <a:gd name="T32" fmla="*/ 38 w 318"/>
                  <a:gd name="T33" fmla="*/ 42 h 87"/>
                  <a:gd name="T34" fmla="*/ 37 w 318"/>
                  <a:gd name="T35" fmla="*/ 42 h 87"/>
                  <a:gd name="T36" fmla="*/ 6 w 318"/>
                  <a:gd name="T37" fmla="*/ 87 h 87"/>
                  <a:gd name="T38" fmla="*/ 315 w 318"/>
                  <a:gd name="T3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7">
                    <a:moveTo>
                      <a:pt x="315" y="87"/>
                    </a:moveTo>
                    <a:cubicBezTo>
                      <a:pt x="318" y="68"/>
                      <a:pt x="308" y="47"/>
                      <a:pt x="285" y="47"/>
                    </a:cubicBezTo>
                    <a:cubicBezTo>
                      <a:pt x="277" y="47"/>
                      <a:pt x="269" y="51"/>
                      <a:pt x="263" y="56"/>
                    </a:cubicBezTo>
                    <a:cubicBezTo>
                      <a:pt x="257" y="43"/>
                      <a:pt x="245" y="34"/>
                      <a:pt x="230" y="34"/>
                    </a:cubicBezTo>
                    <a:cubicBezTo>
                      <a:pt x="226" y="34"/>
                      <a:pt x="223" y="35"/>
                      <a:pt x="219" y="36"/>
                    </a:cubicBezTo>
                    <a:cubicBezTo>
                      <a:pt x="219" y="30"/>
                      <a:pt x="217" y="25"/>
                      <a:pt x="214" y="21"/>
                    </a:cubicBezTo>
                    <a:cubicBezTo>
                      <a:pt x="213" y="18"/>
                      <a:pt x="211" y="16"/>
                      <a:pt x="210" y="14"/>
                    </a:cubicBezTo>
                    <a:cubicBezTo>
                      <a:pt x="209" y="13"/>
                      <a:pt x="208" y="12"/>
                      <a:pt x="207" y="11"/>
                    </a:cubicBezTo>
                    <a:cubicBezTo>
                      <a:pt x="200" y="4"/>
                      <a:pt x="191" y="1"/>
                      <a:pt x="182" y="1"/>
                    </a:cubicBezTo>
                    <a:cubicBezTo>
                      <a:pt x="176" y="1"/>
                      <a:pt x="170" y="2"/>
                      <a:pt x="165" y="5"/>
                    </a:cubicBezTo>
                    <a:cubicBezTo>
                      <a:pt x="163" y="7"/>
                      <a:pt x="160" y="9"/>
                      <a:pt x="158" y="11"/>
                    </a:cubicBezTo>
                    <a:cubicBezTo>
                      <a:pt x="158" y="11"/>
                      <a:pt x="157" y="12"/>
                      <a:pt x="157" y="12"/>
                    </a:cubicBezTo>
                    <a:cubicBezTo>
                      <a:pt x="153" y="16"/>
                      <a:pt x="150" y="20"/>
                      <a:pt x="148" y="25"/>
                    </a:cubicBezTo>
                    <a:cubicBezTo>
                      <a:pt x="142" y="18"/>
                      <a:pt x="133" y="13"/>
                      <a:pt x="122" y="13"/>
                    </a:cubicBezTo>
                    <a:cubicBezTo>
                      <a:pt x="115" y="13"/>
                      <a:pt x="107" y="16"/>
                      <a:pt x="102" y="20"/>
                    </a:cubicBezTo>
                    <a:cubicBezTo>
                      <a:pt x="97" y="9"/>
                      <a:pt x="87" y="0"/>
                      <a:pt x="71" y="0"/>
                    </a:cubicBezTo>
                    <a:cubicBezTo>
                      <a:pt x="45" y="0"/>
                      <a:pt x="35" y="22"/>
                      <a:pt x="38" y="42"/>
                    </a:cubicBezTo>
                    <a:cubicBezTo>
                      <a:pt x="38" y="42"/>
                      <a:pt x="37" y="42"/>
                      <a:pt x="37" y="42"/>
                    </a:cubicBezTo>
                    <a:cubicBezTo>
                      <a:pt x="11" y="42"/>
                      <a:pt x="0" y="67"/>
                      <a:pt x="6" y="87"/>
                    </a:cubicBezTo>
                    <a:lnTo>
                      <a:pt x="315"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10"/>
              <p:cNvSpPr/>
              <p:nvPr/>
            </p:nvSpPr>
            <p:spPr bwMode="auto">
              <a:xfrm>
                <a:off x="901" y="2377"/>
                <a:ext cx="341" cy="172"/>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11"/>
              <p:cNvSpPr/>
              <p:nvPr/>
            </p:nvSpPr>
            <p:spPr bwMode="auto">
              <a:xfrm>
                <a:off x="4157" y="2730"/>
                <a:ext cx="441" cy="184"/>
              </a:xfrm>
              <a:custGeom>
                <a:avLst/>
                <a:gdLst>
                  <a:gd name="T0" fmla="*/ 168 w 168"/>
                  <a:gd name="T1" fmla="*/ 66 h 66"/>
                  <a:gd name="T2" fmla="*/ 140 w 168"/>
                  <a:gd name="T3" fmla="*/ 41 h 66"/>
                  <a:gd name="T4" fmla="*/ 132 w 168"/>
                  <a:gd name="T5" fmla="*/ 41 h 66"/>
                  <a:gd name="T6" fmla="*/ 109 w 168"/>
                  <a:gd name="T7" fmla="*/ 16 h 66"/>
                  <a:gd name="T8" fmla="*/ 95 w 168"/>
                  <a:gd name="T9" fmla="*/ 19 h 66"/>
                  <a:gd name="T10" fmla="*/ 71 w 168"/>
                  <a:gd name="T11" fmla="*/ 1 h 66"/>
                  <a:gd name="T12" fmla="*/ 61 w 168"/>
                  <a:gd name="T13" fmla="*/ 1 h 66"/>
                  <a:gd name="T14" fmla="*/ 40 w 168"/>
                  <a:gd name="T15" fmla="*/ 14 h 66"/>
                  <a:gd name="T16" fmla="*/ 35 w 168"/>
                  <a:gd name="T17" fmla="*/ 38 h 66"/>
                  <a:gd name="T18" fmla="*/ 32 w 168"/>
                  <a:gd name="T19" fmla="*/ 37 h 66"/>
                  <a:gd name="T20" fmla="*/ 11 w 168"/>
                  <a:gd name="T21" fmla="*/ 44 h 66"/>
                  <a:gd name="T22" fmla="*/ 0 w 168"/>
                  <a:gd name="T23" fmla="*/ 64 h 66"/>
                  <a:gd name="T24" fmla="*/ 0 w 168"/>
                  <a:gd name="T25" fmla="*/ 66 h 66"/>
                  <a:gd name="T26" fmla="*/ 168 w 168"/>
                  <a:gd name="T2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66">
                    <a:moveTo>
                      <a:pt x="168" y="66"/>
                    </a:moveTo>
                    <a:cubicBezTo>
                      <a:pt x="165" y="53"/>
                      <a:pt x="154" y="42"/>
                      <a:pt x="140" y="41"/>
                    </a:cubicBezTo>
                    <a:cubicBezTo>
                      <a:pt x="137" y="40"/>
                      <a:pt x="135" y="41"/>
                      <a:pt x="132" y="41"/>
                    </a:cubicBezTo>
                    <a:cubicBezTo>
                      <a:pt x="132" y="29"/>
                      <a:pt x="124" y="18"/>
                      <a:pt x="109" y="16"/>
                    </a:cubicBezTo>
                    <a:cubicBezTo>
                      <a:pt x="103" y="16"/>
                      <a:pt x="99" y="17"/>
                      <a:pt x="95" y="19"/>
                    </a:cubicBezTo>
                    <a:cubicBezTo>
                      <a:pt x="91" y="9"/>
                      <a:pt x="82" y="1"/>
                      <a:pt x="71" y="1"/>
                    </a:cubicBezTo>
                    <a:cubicBezTo>
                      <a:pt x="68" y="0"/>
                      <a:pt x="64" y="1"/>
                      <a:pt x="61" y="1"/>
                    </a:cubicBezTo>
                    <a:cubicBezTo>
                      <a:pt x="53" y="2"/>
                      <a:pt x="45" y="7"/>
                      <a:pt x="40" y="14"/>
                    </a:cubicBezTo>
                    <a:cubicBezTo>
                      <a:pt x="35" y="21"/>
                      <a:pt x="34" y="29"/>
                      <a:pt x="35" y="38"/>
                    </a:cubicBezTo>
                    <a:cubicBezTo>
                      <a:pt x="34" y="37"/>
                      <a:pt x="33" y="37"/>
                      <a:pt x="32" y="37"/>
                    </a:cubicBezTo>
                    <a:cubicBezTo>
                      <a:pt x="24" y="37"/>
                      <a:pt x="17" y="39"/>
                      <a:pt x="11" y="44"/>
                    </a:cubicBezTo>
                    <a:cubicBezTo>
                      <a:pt x="4" y="49"/>
                      <a:pt x="1" y="56"/>
                      <a:pt x="0" y="64"/>
                    </a:cubicBezTo>
                    <a:cubicBezTo>
                      <a:pt x="0" y="65"/>
                      <a:pt x="0" y="65"/>
                      <a:pt x="0" y="66"/>
                    </a:cubicBezTo>
                    <a:lnTo>
                      <a:pt x="168"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12"/>
              <p:cNvSpPr/>
              <p:nvPr/>
            </p:nvSpPr>
            <p:spPr bwMode="auto">
              <a:xfrm>
                <a:off x="1387" y="2808"/>
                <a:ext cx="454" cy="203"/>
              </a:xfrm>
              <a:custGeom>
                <a:avLst/>
                <a:gdLst>
                  <a:gd name="T0" fmla="*/ 6 w 173"/>
                  <a:gd name="T1" fmla="*/ 73 h 73"/>
                  <a:gd name="T2" fmla="*/ 40 w 173"/>
                  <a:gd name="T3" fmla="*/ 24 h 73"/>
                  <a:gd name="T4" fmla="*/ 57 w 173"/>
                  <a:gd name="T5" fmla="*/ 29 h 73"/>
                  <a:gd name="T6" fmla="*/ 94 w 173"/>
                  <a:gd name="T7" fmla="*/ 0 h 73"/>
                  <a:gd name="T8" fmla="*/ 128 w 173"/>
                  <a:gd name="T9" fmla="*/ 39 h 73"/>
                  <a:gd name="T10" fmla="*/ 140 w 173"/>
                  <a:gd name="T11" fmla="*/ 36 h 73"/>
                  <a:gd name="T12" fmla="*/ 173 w 173"/>
                  <a:gd name="T13" fmla="*/ 69 h 73"/>
                  <a:gd name="T14" fmla="*/ 173 w 173"/>
                  <a:gd name="T15" fmla="*/ 73 h 73"/>
                  <a:gd name="T16" fmla="*/ 6 w 173"/>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73">
                    <a:moveTo>
                      <a:pt x="6" y="73"/>
                    </a:moveTo>
                    <a:cubicBezTo>
                      <a:pt x="0" y="52"/>
                      <a:pt x="11" y="24"/>
                      <a:pt x="40" y="24"/>
                    </a:cubicBezTo>
                    <a:cubicBezTo>
                      <a:pt x="47" y="24"/>
                      <a:pt x="52" y="26"/>
                      <a:pt x="57" y="29"/>
                    </a:cubicBezTo>
                    <a:cubicBezTo>
                      <a:pt x="60" y="13"/>
                      <a:pt x="72" y="0"/>
                      <a:pt x="94" y="0"/>
                    </a:cubicBezTo>
                    <a:cubicBezTo>
                      <a:pt x="115" y="0"/>
                      <a:pt x="129" y="20"/>
                      <a:pt x="128" y="39"/>
                    </a:cubicBezTo>
                    <a:cubicBezTo>
                      <a:pt x="132" y="37"/>
                      <a:pt x="136" y="36"/>
                      <a:pt x="140" y="36"/>
                    </a:cubicBezTo>
                    <a:cubicBezTo>
                      <a:pt x="158" y="36"/>
                      <a:pt x="173" y="51"/>
                      <a:pt x="173" y="69"/>
                    </a:cubicBezTo>
                    <a:cubicBezTo>
                      <a:pt x="173" y="71"/>
                      <a:pt x="173" y="72"/>
                      <a:pt x="173" y="73"/>
                    </a:cubicBezTo>
                    <a:lnTo>
                      <a:pt x="6"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13"/>
              <p:cNvSpPr/>
              <p:nvPr/>
            </p:nvSpPr>
            <p:spPr bwMode="auto">
              <a:xfrm>
                <a:off x="6424" y="2430"/>
                <a:ext cx="459" cy="195"/>
              </a:xfrm>
              <a:custGeom>
                <a:avLst/>
                <a:gdLst>
                  <a:gd name="T0" fmla="*/ 172 w 175"/>
                  <a:gd name="T1" fmla="*/ 70 h 70"/>
                  <a:gd name="T2" fmla="*/ 136 w 175"/>
                  <a:gd name="T3" fmla="*/ 26 h 70"/>
                  <a:gd name="T4" fmla="*/ 119 w 175"/>
                  <a:gd name="T5" fmla="*/ 30 h 70"/>
                  <a:gd name="T6" fmla="*/ 81 w 175"/>
                  <a:gd name="T7" fmla="*/ 0 h 70"/>
                  <a:gd name="T8" fmla="*/ 46 w 175"/>
                  <a:gd name="T9" fmla="*/ 40 h 70"/>
                  <a:gd name="T10" fmla="*/ 34 w 175"/>
                  <a:gd name="T11" fmla="*/ 38 h 70"/>
                  <a:gd name="T12" fmla="*/ 0 w 175"/>
                  <a:gd name="T13" fmla="*/ 70 h 70"/>
                  <a:gd name="T14" fmla="*/ 172 w 1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70">
                    <a:moveTo>
                      <a:pt x="172" y="70"/>
                    </a:moveTo>
                    <a:cubicBezTo>
                      <a:pt x="175" y="49"/>
                      <a:pt x="163" y="26"/>
                      <a:pt x="136" y="26"/>
                    </a:cubicBezTo>
                    <a:cubicBezTo>
                      <a:pt x="132" y="26"/>
                      <a:pt x="124" y="27"/>
                      <a:pt x="119" y="30"/>
                    </a:cubicBezTo>
                    <a:cubicBezTo>
                      <a:pt x="116" y="14"/>
                      <a:pt x="103" y="0"/>
                      <a:pt x="81" y="0"/>
                    </a:cubicBezTo>
                    <a:cubicBezTo>
                      <a:pt x="60" y="0"/>
                      <a:pt x="45" y="21"/>
                      <a:pt x="46" y="40"/>
                    </a:cubicBezTo>
                    <a:cubicBezTo>
                      <a:pt x="42" y="39"/>
                      <a:pt x="38" y="38"/>
                      <a:pt x="34" y="38"/>
                    </a:cubicBezTo>
                    <a:cubicBezTo>
                      <a:pt x="16" y="38"/>
                      <a:pt x="1" y="52"/>
                      <a:pt x="0" y="70"/>
                    </a:cubicBezTo>
                    <a:lnTo>
                      <a:pt x="172"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14"/>
              <p:cNvSpPr/>
              <p:nvPr/>
            </p:nvSpPr>
            <p:spPr bwMode="auto">
              <a:xfrm>
                <a:off x="1988" y="2474"/>
                <a:ext cx="328" cy="192"/>
              </a:xfrm>
              <a:custGeom>
                <a:avLst/>
                <a:gdLst>
                  <a:gd name="T0" fmla="*/ 0 w 125"/>
                  <a:gd name="T1" fmla="*/ 69 h 69"/>
                  <a:gd name="T2" fmla="*/ 125 w 125"/>
                  <a:gd name="T3" fmla="*/ 69 h 69"/>
                  <a:gd name="T4" fmla="*/ 124 w 125"/>
                  <a:gd name="T5" fmla="*/ 62 h 69"/>
                  <a:gd name="T6" fmla="*/ 118 w 125"/>
                  <a:gd name="T7" fmla="*/ 51 h 69"/>
                  <a:gd name="T8" fmla="*/ 103 w 125"/>
                  <a:gd name="T9" fmla="*/ 44 h 69"/>
                  <a:gd name="T10" fmla="*/ 81 w 125"/>
                  <a:gd name="T11" fmla="*/ 23 h 69"/>
                  <a:gd name="T12" fmla="*/ 76 w 125"/>
                  <a:gd name="T13" fmla="*/ 23 h 69"/>
                  <a:gd name="T14" fmla="*/ 73 w 125"/>
                  <a:gd name="T15" fmla="*/ 18 h 69"/>
                  <a:gd name="T16" fmla="*/ 32 w 125"/>
                  <a:gd name="T17" fmla="*/ 8 h 69"/>
                  <a:gd name="T18" fmla="*/ 16 w 125"/>
                  <a:gd name="T19" fmla="*/ 49 h 69"/>
                  <a:gd name="T20" fmla="*/ 16 w 125"/>
                  <a:gd name="T21" fmla="*/ 50 h 69"/>
                  <a:gd name="T22" fmla="*/ 0 w 125"/>
                  <a:gd name="T2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69">
                    <a:moveTo>
                      <a:pt x="0" y="69"/>
                    </a:moveTo>
                    <a:cubicBezTo>
                      <a:pt x="125" y="69"/>
                      <a:pt x="125" y="69"/>
                      <a:pt x="125" y="69"/>
                    </a:cubicBezTo>
                    <a:cubicBezTo>
                      <a:pt x="125" y="67"/>
                      <a:pt x="125" y="64"/>
                      <a:pt x="124" y="62"/>
                    </a:cubicBezTo>
                    <a:cubicBezTo>
                      <a:pt x="123" y="58"/>
                      <a:pt x="121" y="54"/>
                      <a:pt x="118" y="51"/>
                    </a:cubicBezTo>
                    <a:cubicBezTo>
                      <a:pt x="114" y="48"/>
                      <a:pt x="109" y="45"/>
                      <a:pt x="103" y="44"/>
                    </a:cubicBezTo>
                    <a:cubicBezTo>
                      <a:pt x="102" y="33"/>
                      <a:pt x="95" y="23"/>
                      <a:pt x="81" y="23"/>
                    </a:cubicBezTo>
                    <a:cubicBezTo>
                      <a:pt x="79" y="23"/>
                      <a:pt x="78" y="23"/>
                      <a:pt x="76" y="23"/>
                    </a:cubicBezTo>
                    <a:cubicBezTo>
                      <a:pt x="76" y="21"/>
                      <a:pt x="75" y="20"/>
                      <a:pt x="73" y="18"/>
                    </a:cubicBezTo>
                    <a:cubicBezTo>
                      <a:pt x="63" y="4"/>
                      <a:pt x="47" y="0"/>
                      <a:pt x="32" y="8"/>
                    </a:cubicBezTo>
                    <a:cubicBezTo>
                      <a:pt x="18" y="16"/>
                      <a:pt x="12" y="35"/>
                      <a:pt x="16" y="49"/>
                    </a:cubicBezTo>
                    <a:cubicBezTo>
                      <a:pt x="16" y="50"/>
                      <a:pt x="16" y="50"/>
                      <a:pt x="16" y="50"/>
                    </a:cubicBezTo>
                    <a:cubicBezTo>
                      <a:pt x="6" y="52"/>
                      <a:pt x="1" y="61"/>
                      <a:pt x="0"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17"/>
              <p:cNvSpPr/>
              <p:nvPr/>
            </p:nvSpPr>
            <p:spPr bwMode="auto">
              <a:xfrm>
                <a:off x="6240" y="3976"/>
                <a:ext cx="643" cy="258"/>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18"/>
              <p:cNvSpPr/>
              <p:nvPr/>
            </p:nvSpPr>
            <p:spPr bwMode="auto">
              <a:xfrm>
                <a:off x="6568" y="3998"/>
                <a:ext cx="315" cy="236"/>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19"/>
              <p:cNvSpPr/>
              <p:nvPr/>
            </p:nvSpPr>
            <p:spPr bwMode="auto">
              <a:xfrm>
                <a:off x="4735" y="3328"/>
                <a:ext cx="483" cy="486"/>
              </a:xfrm>
              <a:custGeom>
                <a:avLst/>
                <a:gdLst>
                  <a:gd name="T0" fmla="*/ 179 w 184"/>
                  <a:gd name="T1" fmla="*/ 55 h 175"/>
                  <a:gd name="T2" fmla="*/ 165 w 184"/>
                  <a:gd name="T3" fmla="*/ 40 h 175"/>
                  <a:gd name="T4" fmla="*/ 148 w 184"/>
                  <a:gd name="T5" fmla="*/ 36 h 175"/>
                  <a:gd name="T6" fmla="*/ 141 w 184"/>
                  <a:gd name="T7" fmla="*/ 37 h 175"/>
                  <a:gd name="T8" fmla="*/ 141 w 184"/>
                  <a:gd name="T9" fmla="*/ 34 h 175"/>
                  <a:gd name="T10" fmla="*/ 131 w 184"/>
                  <a:gd name="T11" fmla="*/ 10 h 175"/>
                  <a:gd name="T12" fmla="*/ 107 w 184"/>
                  <a:gd name="T13" fmla="*/ 0 h 175"/>
                  <a:gd name="T14" fmla="*/ 82 w 184"/>
                  <a:gd name="T15" fmla="*/ 10 h 175"/>
                  <a:gd name="T16" fmla="*/ 76 w 184"/>
                  <a:gd name="T17" fmla="*/ 18 h 175"/>
                  <a:gd name="T18" fmla="*/ 56 w 184"/>
                  <a:gd name="T19" fmla="*/ 11 h 175"/>
                  <a:gd name="T20" fmla="*/ 22 w 184"/>
                  <a:gd name="T21" fmla="*/ 45 h 175"/>
                  <a:gd name="T22" fmla="*/ 23 w 184"/>
                  <a:gd name="T23" fmla="*/ 53 h 175"/>
                  <a:gd name="T24" fmla="*/ 17 w 184"/>
                  <a:gd name="T25" fmla="*/ 56 h 175"/>
                  <a:gd name="T26" fmla="*/ 0 w 184"/>
                  <a:gd name="T27" fmla="*/ 84 h 175"/>
                  <a:gd name="T28" fmla="*/ 10 w 184"/>
                  <a:gd name="T29" fmla="*/ 107 h 175"/>
                  <a:gd name="T30" fmla="*/ 23 w 184"/>
                  <a:gd name="T31" fmla="*/ 115 h 175"/>
                  <a:gd name="T32" fmla="*/ 20 w 184"/>
                  <a:gd name="T33" fmla="*/ 129 h 175"/>
                  <a:gd name="T34" fmla="*/ 29 w 184"/>
                  <a:gd name="T35" fmla="*/ 152 h 175"/>
                  <a:gd name="T36" fmla="*/ 53 w 184"/>
                  <a:gd name="T37" fmla="*/ 162 h 175"/>
                  <a:gd name="T38" fmla="*/ 72 w 184"/>
                  <a:gd name="T39" fmla="*/ 155 h 175"/>
                  <a:gd name="T40" fmla="*/ 73 w 184"/>
                  <a:gd name="T41" fmla="*/ 155 h 175"/>
                  <a:gd name="T42" fmla="*/ 97 w 184"/>
                  <a:gd name="T43" fmla="*/ 175 h 175"/>
                  <a:gd name="T44" fmla="*/ 120 w 184"/>
                  <a:gd name="T45" fmla="*/ 159 h 175"/>
                  <a:gd name="T46" fmla="*/ 129 w 184"/>
                  <a:gd name="T47" fmla="*/ 160 h 175"/>
                  <a:gd name="T48" fmla="*/ 155 w 184"/>
                  <a:gd name="T49" fmla="*/ 149 h 175"/>
                  <a:gd name="T50" fmla="*/ 166 w 184"/>
                  <a:gd name="T51" fmla="*/ 123 h 175"/>
                  <a:gd name="T52" fmla="*/ 161 w 184"/>
                  <a:gd name="T53" fmla="*/ 104 h 175"/>
                  <a:gd name="T54" fmla="*/ 179 w 184"/>
                  <a:gd name="T55" fmla="*/ 89 h 175"/>
                  <a:gd name="T56" fmla="*/ 184 w 184"/>
                  <a:gd name="T57" fmla="*/ 72 h 175"/>
                  <a:gd name="T58" fmla="*/ 179 w 184"/>
                  <a:gd name="T59" fmla="*/ 5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5">
                    <a:moveTo>
                      <a:pt x="179" y="55"/>
                    </a:moveTo>
                    <a:cubicBezTo>
                      <a:pt x="176" y="49"/>
                      <a:pt x="171" y="44"/>
                      <a:pt x="165" y="40"/>
                    </a:cubicBezTo>
                    <a:cubicBezTo>
                      <a:pt x="160" y="37"/>
                      <a:pt x="154" y="36"/>
                      <a:pt x="148" y="36"/>
                    </a:cubicBezTo>
                    <a:cubicBezTo>
                      <a:pt x="146" y="36"/>
                      <a:pt x="144" y="36"/>
                      <a:pt x="141" y="37"/>
                    </a:cubicBezTo>
                    <a:cubicBezTo>
                      <a:pt x="141" y="36"/>
                      <a:pt x="141" y="35"/>
                      <a:pt x="141" y="34"/>
                    </a:cubicBezTo>
                    <a:cubicBezTo>
                      <a:pt x="141" y="25"/>
                      <a:pt x="138" y="16"/>
                      <a:pt x="131" y="10"/>
                    </a:cubicBezTo>
                    <a:cubicBezTo>
                      <a:pt x="125" y="3"/>
                      <a:pt x="116" y="0"/>
                      <a:pt x="107" y="0"/>
                    </a:cubicBezTo>
                    <a:cubicBezTo>
                      <a:pt x="98" y="0"/>
                      <a:pt x="89" y="3"/>
                      <a:pt x="82" y="10"/>
                    </a:cubicBezTo>
                    <a:cubicBezTo>
                      <a:pt x="80" y="12"/>
                      <a:pt x="78" y="15"/>
                      <a:pt x="76" y="18"/>
                    </a:cubicBezTo>
                    <a:cubicBezTo>
                      <a:pt x="70" y="14"/>
                      <a:pt x="63" y="11"/>
                      <a:pt x="56" y="11"/>
                    </a:cubicBezTo>
                    <a:cubicBezTo>
                      <a:pt x="37" y="11"/>
                      <a:pt x="22" y="26"/>
                      <a:pt x="22" y="45"/>
                    </a:cubicBezTo>
                    <a:cubicBezTo>
                      <a:pt x="22" y="48"/>
                      <a:pt x="22" y="51"/>
                      <a:pt x="23" y="53"/>
                    </a:cubicBezTo>
                    <a:cubicBezTo>
                      <a:pt x="20" y="54"/>
                      <a:pt x="19" y="55"/>
                      <a:pt x="17" y="56"/>
                    </a:cubicBezTo>
                    <a:cubicBezTo>
                      <a:pt x="7" y="62"/>
                      <a:pt x="0" y="73"/>
                      <a:pt x="0" y="84"/>
                    </a:cubicBezTo>
                    <a:cubicBezTo>
                      <a:pt x="0" y="93"/>
                      <a:pt x="4" y="101"/>
                      <a:pt x="10" y="107"/>
                    </a:cubicBezTo>
                    <a:cubicBezTo>
                      <a:pt x="14" y="111"/>
                      <a:pt x="18" y="114"/>
                      <a:pt x="23" y="115"/>
                    </a:cubicBezTo>
                    <a:cubicBezTo>
                      <a:pt x="21" y="119"/>
                      <a:pt x="20" y="124"/>
                      <a:pt x="20" y="129"/>
                    </a:cubicBezTo>
                    <a:cubicBezTo>
                      <a:pt x="20" y="137"/>
                      <a:pt x="23" y="146"/>
                      <a:pt x="29" y="152"/>
                    </a:cubicBezTo>
                    <a:cubicBezTo>
                      <a:pt x="36" y="158"/>
                      <a:pt x="44" y="162"/>
                      <a:pt x="53" y="162"/>
                    </a:cubicBezTo>
                    <a:cubicBezTo>
                      <a:pt x="59" y="162"/>
                      <a:pt x="66" y="159"/>
                      <a:pt x="72" y="155"/>
                    </a:cubicBezTo>
                    <a:cubicBezTo>
                      <a:pt x="72" y="155"/>
                      <a:pt x="73" y="155"/>
                      <a:pt x="73" y="155"/>
                    </a:cubicBezTo>
                    <a:cubicBezTo>
                      <a:pt x="75" y="166"/>
                      <a:pt x="85" y="175"/>
                      <a:pt x="97" y="175"/>
                    </a:cubicBezTo>
                    <a:cubicBezTo>
                      <a:pt x="107" y="175"/>
                      <a:pt x="116" y="168"/>
                      <a:pt x="120" y="159"/>
                    </a:cubicBezTo>
                    <a:cubicBezTo>
                      <a:pt x="123" y="160"/>
                      <a:pt x="126" y="160"/>
                      <a:pt x="129" y="160"/>
                    </a:cubicBezTo>
                    <a:cubicBezTo>
                      <a:pt x="138" y="160"/>
                      <a:pt x="148" y="156"/>
                      <a:pt x="155" y="149"/>
                    </a:cubicBezTo>
                    <a:cubicBezTo>
                      <a:pt x="162" y="142"/>
                      <a:pt x="166" y="133"/>
                      <a:pt x="166" y="123"/>
                    </a:cubicBezTo>
                    <a:cubicBezTo>
                      <a:pt x="166" y="116"/>
                      <a:pt x="164" y="110"/>
                      <a:pt x="161" y="104"/>
                    </a:cubicBezTo>
                    <a:cubicBezTo>
                      <a:pt x="168" y="102"/>
                      <a:pt x="175" y="96"/>
                      <a:pt x="179" y="89"/>
                    </a:cubicBezTo>
                    <a:cubicBezTo>
                      <a:pt x="182" y="84"/>
                      <a:pt x="184" y="78"/>
                      <a:pt x="184" y="72"/>
                    </a:cubicBezTo>
                    <a:cubicBezTo>
                      <a:pt x="184" y="66"/>
                      <a:pt x="182" y="60"/>
                      <a:pt x="179" y="5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20"/>
              <p:cNvSpPr/>
              <p:nvPr/>
            </p:nvSpPr>
            <p:spPr bwMode="auto">
              <a:xfrm>
                <a:off x="4646" y="3253"/>
                <a:ext cx="483" cy="489"/>
              </a:xfrm>
              <a:custGeom>
                <a:avLst/>
                <a:gdLst>
                  <a:gd name="T0" fmla="*/ 179 w 184"/>
                  <a:gd name="T1" fmla="*/ 56 h 176"/>
                  <a:gd name="T2" fmla="*/ 165 w 184"/>
                  <a:gd name="T3" fmla="*/ 42 h 176"/>
                  <a:gd name="T4" fmla="*/ 148 w 184"/>
                  <a:gd name="T5" fmla="*/ 37 h 176"/>
                  <a:gd name="T6" fmla="*/ 141 w 184"/>
                  <a:gd name="T7" fmla="*/ 37 h 176"/>
                  <a:gd name="T8" fmla="*/ 142 w 184"/>
                  <a:gd name="T9" fmla="*/ 35 h 176"/>
                  <a:gd name="T10" fmla="*/ 132 w 184"/>
                  <a:gd name="T11" fmla="*/ 10 h 176"/>
                  <a:gd name="T12" fmla="*/ 108 w 184"/>
                  <a:gd name="T13" fmla="*/ 0 h 176"/>
                  <a:gd name="T14" fmla="*/ 83 w 184"/>
                  <a:gd name="T15" fmla="*/ 10 h 176"/>
                  <a:gd name="T16" fmla="*/ 77 w 184"/>
                  <a:gd name="T17" fmla="*/ 18 h 176"/>
                  <a:gd name="T18" fmla="*/ 56 w 184"/>
                  <a:gd name="T19" fmla="*/ 11 h 176"/>
                  <a:gd name="T20" fmla="*/ 22 w 184"/>
                  <a:gd name="T21" fmla="*/ 44 h 176"/>
                  <a:gd name="T22" fmla="*/ 22 w 184"/>
                  <a:gd name="T23" fmla="*/ 52 h 176"/>
                  <a:gd name="T24" fmla="*/ 16 w 184"/>
                  <a:gd name="T25" fmla="*/ 55 h 176"/>
                  <a:gd name="T26" fmla="*/ 0 w 184"/>
                  <a:gd name="T27" fmla="*/ 83 h 176"/>
                  <a:gd name="T28" fmla="*/ 9 w 184"/>
                  <a:gd name="T29" fmla="*/ 106 h 176"/>
                  <a:gd name="T30" fmla="*/ 22 w 184"/>
                  <a:gd name="T31" fmla="*/ 114 h 176"/>
                  <a:gd name="T32" fmla="*/ 19 w 184"/>
                  <a:gd name="T33" fmla="*/ 128 h 176"/>
                  <a:gd name="T34" fmla="*/ 28 w 184"/>
                  <a:gd name="T35" fmla="*/ 151 h 176"/>
                  <a:gd name="T36" fmla="*/ 51 w 184"/>
                  <a:gd name="T37" fmla="*/ 161 h 176"/>
                  <a:gd name="T38" fmla="*/ 70 w 184"/>
                  <a:gd name="T39" fmla="*/ 155 h 176"/>
                  <a:gd name="T40" fmla="*/ 72 w 184"/>
                  <a:gd name="T41" fmla="*/ 155 h 176"/>
                  <a:gd name="T42" fmla="*/ 95 w 184"/>
                  <a:gd name="T43" fmla="*/ 175 h 176"/>
                  <a:gd name="T44" fmla="*/ 118 w 184"/>
                  <a:gd name="T45" fmla="*/ 160 h 176"/>
                  <a:gd name="T46" fmla="*/ 127 w 184"/>
                  <a:gd name="T47" fmla="*/ 161 h 176"/>
                  <a:gd name="T48" fmla="*/ 153 w 184"/>
                  <a:gd name="T49" fmla="*/ 150 h 176"/>
                  <a:gd name="T50" fmla="*/ 165 w 184"/>
                  <a:gd name="T51" fmla="*/ 124 h 176"/>
                  <a:gd name="T52" fmla="*/ 160 w 184"/>
                  <a:gd name="T53" fmla="*/ 105 h 176"/>
                  <a:gd name="T54" fmla="*/ 179 w 184"/>
                  <a:gd name="T55" fmla="*/ 91 h 176"/>
                  <a:gd name="T56" fmla="*/ 183 w 184"/>
                  <a:gd name="T57" fmla="*/ 74 h 176"/>
                  <a:gd name="T58" fmla="*/ 179 w 184"/>
                  <a:gd name="T5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6"/>
                    </a:moveTo>
                    <a:cubicBezTo>
                      <a:pt x="176" y="50"/>
                      <a:pt x="171" y="46"/>
                      <a:pt x="165" y="42"/>
                    </a:cubicBezTo>
                    <a:cubicBezTo>
                      <a:pt x="160" y="38"/>
                      <a:pt x="154" y="37"/>
                      <a:pt x="148" y="37"/>
                    </a:cubicBezTo>
                    <a:cubicBezTo>
                      <a:pt x="146" y="37"/>
                      <a:pt x="144" y="37"/>
                      <a:pt x="141" y="37"/>
                    </a:cubicBezTo>
                    <a:cubicBezTo>
                      <a:pt x="142" y="37"/>
                      <a:pt x="142" y="36"/>
                      <a:pt x="142" y="35"/>
                    </a:cubicBezTo>
                    <a:cubicBezTo>
                      <a:pt x="142" y="26"/>
                      <a:pt x="138" y="17"/>
                      <a:pt x="132" y="10"/>
                    </a:cubicBezTo>
                    <a:cubicBezTo>
                      <a:pt x="126" y="4"/>
                      <a:pt x="117" y="0"/>
                      <a:pt x="108" y="0"/>
                    </a:cubicBezTo>
                    <a:cubicBezTo>
                      <a:pt x="98" y="0"/>
                      <a:pt x="89" y="3"/>
                      <a:pt x="83" y="10"/>
                    </a:cubicBezTo>
                    <a:cubicBezTo>
                      <a:pt x="80" y="12"/>
                      <a:pt x="78" y="15"/>
                      <a:pt x="77" y="18"/>
                    </a:cubicBezTo>
                    <a:cubicBezTo>
                      <a:pt x="71" y="13"/>
                      <a:pt x="64" y="11"/>
                      <a:pt x="56" y="11"/>
                    </a:cubicBezTo>
                    <a:cubicBezTo>
                      <a:pt x="38" y="10"/>
                      <a:pt x="22" y="26"/>
                      <a:pt x="22" y="44"/>
                    </a:cubicBezTo>
                    <a:cubicBezTo>
                      <a:pt x="21" y="47"/>
                      <a:pt x="22" y="50"/>
                      <a:pt x="22" y="52"/>
                    </a:cubicBezTo>
                    <a:cubicBezTo>
                      <a:pt x="20" y="53"/>
                      <a:pt x="18" y="54"/>
                      <a:pt x="16" y="55"/>
                    </a:cubicBezTo>
                    <a:cubicBezTo>
                      <a:pt x="6" y="60"/>
                      <a:pt x="0" y="71"/>
                      <a:pt x="0" y="83"/>
                    </a:cubicBezTo>
                    <a:cubicBezTo>
                      <a:pt x="0" y="91"/>
                      <a:pt x="3" y="100"/>
                      <a:pt x="9" y="106"/>
                    </a:cubicBezTo>
                    <a:cubicBezTo>
                      <a:pt x="13" y="110"/>
                      <a:pt x="17" y="112"/>
                      <a:pt x="22" y="114"/>
                    </a:cubicBezTo>
                    <a:cubicBezTo>
                      <a:pt x="20" y="118"/>
                      <a:pt x="19" y="123"/>
                      <a:pt x="19" y="128"/>
                    </a:cubicBezTo>
                    <a:cubicBezTo>
                      <a:pt x="18" y="136"/>
                      <a:pt x="22" y="145"/>
                      <a:pt x="28" y="151"/>
                    </a:cubicBezTo>
                    <a:cubicBezTo>
                      <a:pt x="34" y="157"/>
                      <a:pt x="42" y="161"/>
                      <a:pt x="51" y="161"/>
                    </a:cubicBezTo>
                    <a:cubicBezTo>
                      <a:pt x="58" y="161"/>
                      <a:pt x="64" y="159"/>
                      <a:pt x="70" y="155"/>
                    </a:cubicBezTo>
                    <a:cubicBezTo>
                      <a:pt x="71" y="155"/>
                      <a:pt x="71" y="155"/>
                      <a:pt x="72" y="155"/>
                    </a:cubicBezTo>
                    <a:cubicBezTo>
                      <a:pt x="74" y="166"/>
                      <a:pt x="83" y="175"/>
                      <a:pt x="95" y="175"/>
                    </a:cubicBezTo>
                    <a:cubicBezTo>
                      <a:pt x="106" y="176"/>
                      <a:pt x="115" y="169"/>
                      <a:pt x="118" y="160"/>
                    </a:cubicBezTo>
                    <a:cubicBezTo>
                      <a:pt x="121" y="160"/>
                      <a:pt x="124" y="161"/>
                      <a:pt x="127" y="161"/>
                    </a:cubicBezTo>
                    <a:cubicBezTo>
                      <a:pt x="137" y="161"/>
                      <a:pt x="146" y="157"/>
                      <a:pt x="153" y="150"/>
                    </a:cubicBezTo>
                    <a:cubicBezTo>
                      <a:pt x="160" y="144"/>
                      <a:pt x="164" y="134"/>
                      <a:pt x="165" y="124"/>
                    </a:cubicBezTo>
                    <a:cubicBezTo>
                      <a:pt x="165" y="118"/>
                      <a:pt x="163" y="111"/>
                      <a:pt x="160" y="105"/>
                    </a:cubicBezTo>
                    <a:cubicBezTo>
                      <a:pt x="168" y="103"/>
                      <a:pt x="174" y="98"/>
                      <a:pt x="179" y="91"/>
                    </a:cubicBezTo>
                    <a:cubicBezTo>
                      <a:pt x="182" y="85"/>
                      <a:pt x="183" y="80"/>
                      <a:pt x="183" y="74"/>
                    </a:cubicBezTo>
                    <a:cubicBezTo>
                      <a:pt x="184" y="68"/>
                      <a:pt x="182" y="62"/>
                      <a:pt x="179"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21"/>
              <p:cNvSpPr/>
              <p:nvPr/>
            </p:nvSpPr>
            <p:spPr bwMode="auto">
              <a:xfrm>
                <a:off x="5084" y="3133"/>
                <a:ext cx="483" cy="492"/>
              </a:xfrm>
              <a:custGeom>
                <a:avLst/>
                <a:gdLst>
                  <a:gd name="T0" fmla="*/ 183 w 184"/>
                  <a:gd name="T1" fmla="*/ 80 h 177"/>
                  <a:gd name="T2" fmla="*/ 173 w 184"/>
                  <a:gd name="T3" fmla="*/ 63 h 177"/>
                  <a:gd name="T4" fmla="*/ 158 w 184"/>
                  <a:gd name="T5" fmla="*/ 54 h 177"/>
                  <a:gd name="T6" fmla="*/ 151 w 184"/>
                  <a:gd name="T7" fmla="*/ 52 h 177"/>
                  <a:gd name="T8" fmla="*/ 152 w 184"/>
                  <a:gd name="T9" fmla="*/ 50 h 177"/>
                  <a:gd name="T10" fmla="*/ 149 w 184"/>
                  <a:gd name="T11" fmla="*/ 24 h 177"/>
                  <a:gd name="T12" fmla="*/ 128 w 184"/>
                  <a:gd name="T13" fmla="*/ 8 h 177"/>
                  <a:gd name="T14" fmla="*/ 101 w 184"/>
                  <a:gd name="T15" fmla="*/ 11 h 177"/>
                  <a:gd name="T16" fmla="*/ 93 w 184"/>
                  <a:gd name="T17" fmla="*/ 17 h 177"/>
                  <a:gd name="T18" fmla="*/ 75 w 184"/>
                  <a:gd name="T19" fmla="*/ 5 h 177"/>
                  <a:gd name="T20" fmla="*/ 33 w 184"/>
                  <a:gd name="T21" fmla="*/ 28 h 177"/>
                  <a:gd name="T22" fmla="*/ 32 w 184"/>
                  <a:gd name="T23" fmla="*/ 36 h 177"/>
                  <a:gd name="T24" fmla="*/ 26 w 184"/>
                  <a:gd name="T25" fmla="*/ 37 h 177"/>
                  <a:gd name="T26" fmla="*/ 2 w 184"/>
                  <a:gd name="T27" fmla="*/ 60 h 177"/>
                  <a:gd name="T28" fmla="*/ 5 w 184"/>
                  <a:gd name="T29" fmla="*/ 85 h 177"/>
                  <a:gd name="T30" fmla="*/ 16 w 184"/>
                  <a:gd name="T31" fmla="*/ 96 h 177"/>
                  <a:gd name="T32" fmla="*/ 9 w 184"/>
                  <a:gd name="T33" fmla="*/ 109 h 177"/>
                  <a:gd name="T34" fmla="*/ 12 w 184"/>
                  <a:gd name="T35" fmla="*/ 133 h 177"/>
                  <a:gd name="T36" fmla="*/ 32 w 184"/>
                  <a:gd name="T37" fmla="*/ 149 h 177"/>
                  <a:gd name="T38" fmla="*/ 52 w 184"/>
                  <a:gd name="T39" fmla="*/ 148 h 177"/>
                  <a:gd name="T40" fmla="*/ 54 w 184"/>
                  <a:gd name="T41" fmla="*/ 148 h 177"/>
                  <a:gd name="T42" fmla="*/ 71 w 184"/>
                  <a:gd name="T43" fmla="*/ 174 h 177"/>
                  <a:gd name="T44" fmla="*/ 97 w 184"/>
                  <a:gd name="T45" fmla="*/ 165 h 177"/>
                  <a:gd name="T46" fmla="*/ 105 w 184"/>
                  <a:gd name="T47" fmla="*/ 168 h 177"/>
                  <a:gd name="T48" fmla="*/ 134 w 184"/>
                  <a:gd name="T49" fmla="*/ 165 h 177"/>
                  <a:gd name="T50" fmla="*/ 151 w 184"/>
                  <a:gd name="T51" fmla="*/ 142 h 177"/>
                  <a:gd name="T52" fmla="*/ 151 w 184"/>
                  <a:gd name="T53" fmla="*/ 123 h 177"/>
                  <a:gd name="T54" fmla="*/ 173 w 184"/>
                  <a:gd name="T55" fmla="*/ 113 h 177"/>
                  <a:gd name="T56" fmla="*/ 182 w 184"/>
                  <a:gd name="T57" fmla="*/ 98 h 177"/>
                  <a:gd name="T58" fmla="*/ 183 w 184"/>
                  <a:gd name="T59"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7">
                    <a:moveTo>
                      <a:pt x="183" y="80"/>
                    </a:moveTo>
                    <a:cubicBezTo>
                      <a:pt x="181" y="74"/>
                      <a:pt x="177" y="68"/>
                      <a:pt x="173" y="63"/>
                    </a:cubicBezTo>
                    <a:cubicBezTo>
                      <a:pt x="169" y="58"/>
                      <a:pt x="164" y="55"/>
                      <a:pt x="158" y="54"/>
                    </a:cubicBezTo>
                    <a:cubicBezTo>
                      <a:pt x="156" y="53"/>
                      <a:pt x="153" y="53"/>
                      <a:pt x="151" y="52"/>
                    </a:cubicBezTo>
                    <a:cubicBezTo>
                      <a:pt x="151" y="52"/>
                      <a:pt x="152" y="51"/>
                      <a:pt x="152" y="50"/>
                    </a:cubicBezTo>
                    <a:cubicBezTo>
                      <a:pt x="154" y="41"/>
                      <a:pt x="153" y="32"/>
                      <a:pt x="149" y="24"/>
                    </a:cubicBezTo>
                    <a:cubicBezTo>
                      <a:pt x="144" y="16"/>
                      <a:pt x="136" y="10"/>
                      <a:pt x="128" y="8"/>
                    </a:cubicBezTo>
                    <a:cubicBezTo>
                      <a:pt x="119" y="5"/>
                      <a:pt x="109" y="6"/>
                      <a:pt x="101" y="11"/>
                    </a:cubicBezTo>
                    <a:cubicBezTo>
                      <a:pt x="98" y="13"/>
                      <a:pt x="96" y="15"/>
                      <a:pt x="93" y="17"/>
                    </a:cubicBezTo>
                    <a:cubicBezTo>
                      <a:pt x="89" y="11"/>
                      <a:pt x="83" y="7"/>
                      <a:pt x="75" y="5"/>
                    </a:cubicBezTo>
                    <a:cubicBezTo>
                      <a:pt x="57" y="0"/>
                      <a:pt x="38" y="11"/>
                      <a:pt x="33" y="28"/>
                    </a:cubicBezTo>
                    <a:cubicBezTo>
                      <a:pt x="32" y="31"/>
                      <a:pt x="32" y="34"/>
                      <a:pt x="32" y="36"/>
                    </a:cubicBezTo>
                    <a:cubicBezTo>
                      <a:pt x="30" y="37"/>
                      <a:pt x="28" y="37"/>
                      <a:pt x="26" y="37"/>
                    </a:cubicBezTo>
                    <a:cubicBezTo>
                      <a:pt x="14" y="40"/>
                      <a:pt x="6" y="49"/>
                      <a:pt x="2" y="60"/>
                    </a:cubicBezTo>
                    <a:cubicBezTo>
                      <a:pt x="0" y="69"/>
                      <a:pt x="1" y="78"/>
                      <a:pt x="5" y="85"/>
                    </a:cubicBezTo>
                    <a:cubicBezTo>
                      <a:pt x="8" y="90"/>
                      <a:pt x="11" y="93"/>
                      <a:pt x="16" y="96"/>
                    </a:cubicBezTo>
                    <a:cubicBezTo>
                      <a:pt x="13" y="100"/>
                      <a:pt x="10" y="104"/>
                      <a:pt x="9" y="109"/>
                    </a:cubicBezTo>
                    <a:cubicBezTo>
                      <a:pt x="7" y="117"/>
                      <a:pt x="8" y="126"/>
                      <a:pt x="12" y="133"/>
                    </a:cubicBezTo>
                    <a:cubicBezTo>
                      <a:pt x="16" y="141"/>
                      <a:pt x="24" y="147"/>
                      <a:pt x="32" y="149"/>
                    </a:cubicBezTo>
                    <a:cubicBezTo>
                      <a:pt x="39" y="151"/>
                      <a:pt x="46" y="150"/>
                      <a:pt x="52" y="148"/>
                    </a:cubicBezTo>
                    <a:cubicBezTo>
                      <a:pt x="53" y="148"/>
                      <a:pt x="53" y="148"/>
                      <a:pt x="54" y="148"/>
                    </a:cubicBezTo>
                    <a:cubicBezTo>
                      <a:pt x="53" y="160"/>
                      <a:pt x="60" y="171"/>
                      <a:pt x="71" y="174"/>
                    </a:cubicBezTo>
                    <a:cubicBezTo>
                      <a:pt x="81" y="177"/>
                      <a:pt x="91" y="173"/>
                      <a:pt x="97" y="165"/>
                    </a:cubicBezTo>
                    <a:cubicBezTo>
                      <a:pt x="100" y="166"/>
                      <a:pt x="103" y="167"/>
                      <a:pt x="105" y="168"/>
                    </a:cubicBezTo>
                    <a:cubicBezTo>
                      <a:pt x="115" y="171"/>
                      <a:pt x="125" y="170"/>
                      <a:pt x="134" y="165"/>
                    </a:cubicBezTo>
                    <a:cubicBezTo>
                      <a:pt x="142" y="160"/>
                      <a:pt x="149" y="152"/>
                      <a:pt x="151" y="142"/>
                    </a:cubicBezTo>
                    <a:cubicBezTo>
                      <a:pt x="153" y="136"/>
                      <a:pt x="153" y="129"/>
                      <a:pt x="151" y="123"/>
                    </a:cubicBezTo>
                    <a:cubicBezTo>
                      <a:pt x="160" y="122"/>
                      <a:pt x="167" y="119"/>
                      <a:pt x="173" y="113"/>
                    </a:cubicBezTo>
                    <a:cubicBezTo>
                      <a:pt x="178" y="109"/>
                      <a:pt x="181" y="104"/>
                      <a:pt x="182" y="98"/>
                    </a:cubicBezTo>
                    <a:cubicBezTo>
                      <a:pt x="184" y="92"/>
                      <a:pt x="184" y="86"/>
                      <a:pt x="183" y="80"/>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22"/>
              <p:cNvSpPr/>
              <p:nvPr/>
            </p:nvSpPr>
            <p:spPr bwMode="auto">
              <a:xfrm>
                <a:off x="4927" y="2997"/>
                <a:ext cx="483" cy="487"/>
              </a:xfrm>
              <a:custGeom>
                <a:avLst/>
                <a:gdLst>
                  <a:gd name="T0" fmla="*/ 180 w 184"/>
                  <a:gd name="T1" fmla="*/ 56 h 175"/>
                  <a:gd name="T2" fmla="*/ 166 w 184"/>
                  <a:gd name="T3" fmla="*/ 41 h 175"/>
                  <a:gd name="T4" fmla="*/ 149 w 184"/>
                  <a:gd name="T5" fmla="*/ 36 h 175"/>
                  <a:gd name="T6" fmla="*/ 142 w 184"/>
                  <a:gd name="T7" fmla="*/ 37 h 175"/>
                  <a:gd name="T8" fmla="*/ 142 w 184"/>
                  <a:gd name="T9" fmla="*/ 35 h 175"/>
                  <a:gd name="T10" fmla="*/ 133 w 184"/>
                  <a:gd name="T11" fmla="*/ 10 h 175"/>
                  <a:gd name="T12" fmla="*/ 108 w 184"/>
                  <a:gd name="T13" fmla="*/ 0 h 175"/>
                  <a:gd name="T14" fmla="*/ 84 w 184"/>
                  <a:gd name="T15" fmla="*/ 9 h 175"/>
                  <a:gd name="T16" fmla="*/ 77 w 184"/>
                  <a:gd name="T17" fmla="*/ 18 h 175"/>
                  <a:gd name="T18" fmla="*/ 57 w 184"/>
                  <a:gd name="T19" fmla="*/ 10 h 175"/>
                  <a:gd name="T20" fmla="*/ 22 w 184"/>
                  <a:gd name="T21" fmla="*/ 44 h 175"/>
                  <a:gd name="T22" fmla="*/ 23 w 184"/>
                  <a:gd name="T23" fmla="*/ 52 h 175"/>
                  <a:gd name="T24" fmla="*/ 17 w 184"/>
                  <a:gd name="T25" fmla="*/ 54 h 175"/>
                  <a:gd name="T26" fmla="*/ 1 w 184"/>
                  <a:gd name="T27" fmla="*/ 83 h 175"/>
                  <a:gd name="T28" fmla="*/ 10 w 184"/>
                  <a:gd name="T29" fmla="*/ 106 h 175"/>
                  <a:gd name="T30" fmla="*/ 22 w 184"/>
                  <a:gd name="T31" fmla="*/ 114 h 175"/>
                  <a:gd name="T32" fmla="*/ 19 w 184"/>
                  <a:gd name="T33" fmla="*/ 127 h 175"/>
                  <a:gd name="T34" fmla="*/ 29 w 184"/>
                  <a:gd name="T35" fmla="*/ 151 h 175"/>
                  <a:gd name="T36" fmla="*/ 52 w 184"/>
                  <a:gd name="T37" fmla="*/ 161 h 175"/>
                  <a:gd name="T38" fmla="*/ 71 w 184"/>
                  <a:gd name="T39" fmla="*/ 155 h 175"/>
                  <a:gd name="T40" fmla="*/ 73 w 184"/>
                  <a:gd name="T41" fmla="*/ 155 h 175"/>
                  <a:gd name="T42" fmla="*/ 96 w 184"/>
                  <a:gd name="T43" fmla="*/ 175 h 175"/>
                  <a:gd name="T44" fmla="*/ 119 w 184"/>
                  <a:gd name="T45" fmla="*/ 159 h 175"/>
                  <a:gd name="T46" fmla="*/ 128 w 184"/>
                  <a:gd name="T47" fmla="*/ 161 h 175"/>
                  <a:gd name="T48" fmla="*/ 154 w 184"/>
                  <a:gd name="T49" fmla="*/ 150 h 175"/>
                  <a:gd name="T50" fmla="*/ 165 w 184"/>
                  <a:gd name="T51" fmla="*/ 124 h 175"/>
                  <a:gd name="T52" fmla="*/ 160 w 184"/>
                  <a:gd name="T53" fmla="*/ 105 h 175"/>
                  <a:gd name="T54" fmla="*/ 179 w 184"/>
                  <a:gd name="T55" fmla="*/ 90 h 175"/>
                  <a:gd name="T56" fmla="*/ 184 w 184"/>
                  <a:gd name="T57" fmla="*/ 73 h 175"/>
                  <a:gd name="T58" fmla="*/ 180 w 184"/>
                  <a:gd name="T59" fmla="*/ 5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5">
                    <a:moveTo>
                      <a:pt x="180" y="56"/>
                    </a:moveTo>
                    <a:cubicBezTo>
                      <a:pt x="177" y="50"/>
                      <a:pt x="171" y="45"/>
                      <a:pt x="166" y="41"/>
                    </a:cubicBezTo>
                    <a:cubicBezTo>
                      <a:pt x="161" y="38"/>
                      <a:pt x="155" y="37"/>
                      <a:pt x="149" y="36"/>
                    </a:cubicBezTo>
                    <a:cubicBezTo>
                      <a:pt x="147" y="36"/>
                      <a:pt x="144" y="37"/>
                      <a:pt x="142" y="37"/>
                    </a:cubicBezTo>
                    <a:cubicBezTo>
                      <a:pt x="142" y="36"/>
                      <a:pt x="142" y="36"/>
                      <a:pt x="142" y="35"/>
                    </a:cubicBezTo>
                    <a:cubicBezTo>
                      <a:pt x="142" y="26"/>
                      <a:pt x="139" y="17"/>
                      <a:pt x="133" y="10"/>
                    </a:cubicBezTo>
                    <a:cubicBezTo>
                      <a:pt x="126" y="4"/>
                      <a:pt x="117" y="0"/>
                      <a:pt x="108" y="0"/>
                    </a:cubicBezTo>
                    <a:cubicBezTo>
                      <a:pt x="99" y="0"/>
                      <a:pt x="90" y="3"/>
                      <a:pt x="84" y="9"/>
                    </a:cubicBezTo>
                    <a:cubicBezTo>
                      <a:pt x="81" y="12"/>
                      <a:pt x="79" y="15"/>
                      <a:pt x="77" y="18"/>
                    </a:cubicBezTo>
                    <a:cubicBezTo>
                      <a:pt x="72" y="13"/>
                      <a:pt x="65" y="10"/>
                      <a:pt x="57" y="10"/>
                    </a:cubicBezTo>
                    <a:cubicBezTo>
                      <a:pt x="38" y="10"/>
                      <a:pt x="22" y="25"/>
                      <a:pt x="22" y="44"/>
                    </a:cubicBezTo>
                    <a:cubicBezTo>
                      <a:pt x="22" y="47"/>
                      <a:pt x="22" y="49"/>
                      <a:pt x="23" y="52"/>
                    </a:cubicBezTo>
                    <a:cubicBezTo>
                      <a:pt x="21" y="53"/>
                      <a:pt x="19" y="53"/>
                      <a:pt x="17" y="54"/>
                    </a:cubicBezTo>
                    <a:cubicBezTo>
                      <a:pt x="7" y="60"/>
                      <a:pt x="1" y="71"/>
                      <a:pt x="1" y="83"/>
                    </a:cubicBezTo>
                    <a:cubicBezTo>
                      <a:pt x="0" y="91"/>
                      <a:pt x="4" y="100"/>
                      <a:pt x="10" y="106"/>
                    </a:cubicBezTo>
                    <a:cubicBezTo>
                      <a:pt x="13" y="110"/>
                      <a:pt x="18" y="112"/>
                      <a:pt x="22" y="114"/>
                    </a:cubicBezTo>
                    <a:cubicBezTo>
                      <a:pt x="20" y="118"/>
                      <a:pt x="19" y="123"/>
                      <a:pt x="19" y="127"/>
                    </a:cubicBezTo>
                    <a:cubicBezTo>
                      <a:pt x="19" y="136"/>
                      <a:pt x="23" y="145"/>
                      <a:pt x="29" y="151"/>
                    </a:cubicBezTo>
                    <a:cubicBezTo>
                      <a:pt x="35" y="157"/>
                      <a:pt x="43" y="161"/>
                      <a:pt x="52" y="161"/>
                    </a:cubicBezTo>
                    <a:cubicBezTo>
                      <a:pt x="58" y="161"/>
                      <a:pt x="65" y="159"/>
                      <a:pt x="71" y="155"/>
                    </a:cubicBezTo>
                    <a:cubicBezTo>
                      <a:pt x="71" y="155"/>
                      <a:pt x="72" y="155"/>
                      <a:pt x="73" y="155"/>
                    </a:cubicBezTo>
                    <a:cubicBezTo>
                      <a:pt x="74" y="166"/>
                      <a:pt x="84" y="175"/>
                      <a:pt x="96" y="175"/>
                    </a:cubicBezTo>
                    <a:cubicBezTo>
                      <a:pt x="106" y="175"/>
                      <a:pt x="115" y="169"/>
                      <a:pt x="119" y="159"/>
                    </a:cubicBezTo>
                    <a:cubicBezTo>
                      <a:pt x="122" y="160"/>
                      <a:pt x="125" y="161"/>
                      <a:pt x="128" y="161"/>
                    </a:cubicBezTo>
                    <a:cubicBezTo>
                      <a:pt x="137" y="161"/>
                      <a:pt x="147" y="157"/>
                      <a:pt x="154" y="150"/>
                    </a:cubicBezTo>
                    <a:cubicBezTo>
                      <a:pt x="161" y="143"/>
                      <a:pt x="165" y="134"/>
                      <a:pt x="165" y="124"/>
                    </a:cubicBezTo>
                    <a:cubicBezTo>
                      <a:pt x="165" y="117"/>
                      <a:pt x="164" y="111"/>
                      <a:pt x="160" y="105"/>
                    </a:cubicBezTo>
                    <a:cubicBezTo>
                      <a:pt x="168" y="103"/>
                      <a:pt x="175" y="97"/>
                      <a:pt x="179" y="90"/>
                    </a:cubicBezTo>
                    <a:cubicBezTo>
                      <a:pt x="182" y="85"/>
                      <a:pt x="184" y="79"/>
                      <a:pt x="184" y="73"/>
                    </a:cubicBezTo>
                    <a:cubicBezTo>
                      <a:pt x="184" y="67"/>
                      <a:pt x="183" y="61"/>
                      <a:pt x="180"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23"/>
              <p:cNvSpPr/>
              <p:nvPr/>
            </p:nvSpPr>
            <p:spPr bwMode="auto">
              <a:xfrm>
                <a:off x="5040" y="3328"/>
                <a:ext cx="483" cy="489"/>
              </a:xfrm>
              <a:custGeom>
                <a:avLst/>
                <a:gdLst>
                  <a:gd name="T0" fmla="*/ 179 w 184"/>
                  <a:gd name="T1" fmla="*/ 56 h 176"/>
                  <a:gd name="T2" fmla="*/ 165 w 184"/>
                  <a:gd name="T3" fmla="*/ 41 h 176"/>
                  <a:gd name="T4" fmla="*/ 148 w 184"/>
                  <a:gd name="T5" fmla="*/ 37 h 176"/>
                  <a:gd name="T6" fmla="*/ 141 w 184"/>
                  <a:gd name="T7" fmla="*/ 37 h 176"/>
                  <a:gd name="T8" fmla="*/ 142 w 184"/>
                  <a:gd name="T9" fmla="*/ 35 h 176"/>
                  <a:gd name="T10" fmla="*/ 132 w 184"/>
                  <a:gd name="T11" fmla="*/ 10 h 176"/>
                  <a:gd name="T12" fmla="*/ 108 w 184"/>
                  <a:gd name="T13" fmla="*/ 0 h 176"/>
                  <a:gd name="T14" fmla="*/ 83 w 184"/>
                  <a:gd name="T15" fmla="*/ 10 h 176"/>
                  <a:gd name="T16" fmla="*/ 77 w 184"/>
                  <a:gd name="T17" fmla="*/ 18 h 176"/>
                  <a:gd name="T18" fmla="*/ 56 w 184"/>
                  <a:gd name="T19" fmla="*/ 10 h 176"/>
                  <a:gd name="T20" fmla="*/ 22 w 184"/>
                  <a:gd name="T21" fmla="*/ 44 h 176"/>
                  <a:gd name="T22" fmla="*/ 22 w 184"/>
                  <a:gd name="T23" fmla="*/ 52 h 176"/>
                  <a:gd name="T24" fmla="*/ 16 w 184"/>
                  <a:gd name="T25" fmla="*/ 55 h 176"/>
                  <a:gd name="T26" fmla="*/ 0 w 184"/>
                  <a:gd name="T27" fmla="*/ 83 h 176"/>
                  <a:gd name="T28" fmla="*/ 9 w 184"/>
                  <a:gd name="T29" fmla="*/ 106 h 176"/>
                  <a:gd name="T30" fmla="*/ 22 w 184"/>
                  <a:gd name="T31" fmla="*/ 114 h 176"/>
                  <a:gd name="T32" fmla="*/ 19 w 184"/>
                  <a:gd name="T33" fmla="*/ 128 h 176"/>
                  <a:gd name="T34" fmla="*/ 28 w 184"/>
                  <a:gd name="T35" fmla="*/ 151 h 176"/>
                  <a:gd name="T36" fmla="*/ 51 w 184"/>
                  <a:gd name="T37" fmla="*/ 161 h 176"/>
                  <a:gd name="T38" fmla="*/ 70 w 184"/>
                  <a:gd name="T39" fmla="*/ 155 h 176"/>
                  <a:gd name="T40" fmla="*/ 72 w 184"/>
                  <a:gd name="T41" fmla="*/ 155 h 176"/>
                  <a:gd name="T42" fmla="*/ 95 w 184"/>
                  <a:gd name="T43" fmla="*/ 175 h 176"/>
                  <a:gd name="T44" fmla="*/ 118 w 184"/>
                  <a:gd name="T45" fmla="*/ 160 h 176"/>
                  <a:gd name="T46" fmla="*/ 127 w 184"/>
                  <a:gd name="T47" fmla="*/ 161 h 176"/>
                  <a:gd name="T48" fmla="*/ 153 w 184"/>
                  <a:gd name="T49" fmla="*/ 150 h 176"/>
                  <a:gd name="T50" fmla="*/ 165 w 184"/>
                  <a:gd name="T51" fmla="*/ 124 h 176"/>
                  <a:gd name="T52" fmla="*/ 160 w 184"/>
                  <a:gd name="T53" fmla="*/ 105 h 176"/>
                  <a:gd name="T54" fmla="*/ 179 w 184"/>
                  <a:gd name="T55" fmla="*/ 91 h 176"/>
                  <a:gd name="T56" fmla="*/ 183 w 184"/>
                  <a:gd name="T57" fmla="*/ 74 h 176"/>
                  <a:gd name="T58" fmla="*/ 179 w 184"/>
                  <a:gd name="T5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6"/>
                    </a:moveTo>
                    <a:cubicBezTo>
                      <a:pt x="176" y="50"/>
                      <a:pt x="171" y="46"/>
                      <a:pt x="165" y="41"/>
                    </a:cubicBezTo>
                    <a:cubicBezTo>
                      <a:pt x="160" y="38"/>
                      <a:pt x="154" y="37"/>
                      <a:pt x="148" y="37"/>
                    </a:cubicBezTo>
                    <a:cubicBezTo>
                      <a:pt x="146" y="37"/>
                      <a:pt x="144" y="37"/>
                      <a:pt x="141" y="37"/>
                    </a:cubicBezTo>
                    <a:cubicBezTo>
                      <a:pt x="142" y="37"/>
                      <a:pt x="142" y="36"/>
                      <a:pt x="142" y="35"/>
                    </a:cubicBezTo>
                    <a:cubicBezTo>
                      <a:pt x="142" y="26"/>
                      <a:pt x="138" y="17"/>
                      <a:pt x="132" y="10"/>
                    </a:cubicBezTo>
                    <a:cubicBezTo>
                      <a:pt x="125" y="4"/>
                      <a:pt x="117" y="0"/>
                      <a:pt x="108" y="0"/>
                    </a:cubicBezTo>
                    <a:cubicBezTo>
                      <a:pt x="98" y="0"/>
                      <a:pt x="89" y="3"/>
                      <a:pt x="83" y="10"/>
                    </a:cubicBezTo>
                    <a:cubicBezTo>
                      <a:pt x="80" y="12"/>
                      <a:pt x="78" y="15"/>
                      <a:pt x="77" y="18"/>
                    </a:cubicBezTo>
                    <a:cubicBezTo>
                      <a:pt x="71" y="13"/>
                      <a:pt x="64" y="11"/>
                      <a:pt x="56" y="10"/>
                    </a:cubicBezTo>
                    <a:cubicBezTo>
                      <a:pt x="38" y="10"/>
                      <a:pt x="22" y="25"/>
                      <a:pt x="22" y="44"/>
                    </a:cubicBezTo>
                    <a:cubicBezTo>
                      <a:pt x="21" y="47"/>
                      <a:pt x="22" y="49"/>
                      <a:pt x="22" y="52"/>
                    </a:cubicBezTo>
                    <a:cubicBezTo>
                      <a:pt x="20" y="53"/>
                      <a:pt x="18" y="54"/>
                      <a:pt x="16" y="55"/>
                    </a:cubicBezTo>
                    <a:cubicBezTo>
                      <a:pt x="6" y="60"/>
                      <a:pt x="0" y="71"/>
                      <a:pt x="0" y="83"/>
                    </a:cubicBezTo>
                    <a:cubicBezTo>
                      <a:pt x="0" y="91"/>
                      <a:pt x="3" y="100"/>
                      <a:pt x="9" y="106"/>
                    </a:cubicBezTo>
                    <a:cubicBezTo>
                      <a:pt x="13" y="110"/>
                      <a:pt x="17" y="112"/>
                      <a:pt x="22" y="114"/>
                    </a:cubicBezTo>
                    <a:cubicBezTo>
                      <a:pt x="20" y="118"/>
                      <a:pt x="19" y="123"/>
                      <a:pt x="19" y="128"/>
                    </a:cubicBezTo>
                    <a:cubicBezTo>
                      <a:pt x="18" y="136"/>
                      <a:pt x="22" y="145"/>
                      <a:pt x="28" y="151"/>
                    </a:cubicBezTo>
                    <a:cubicBezTo>
                      <a:pt x="34" y="157"/>
                      <a:pt x="42" y="161"/>
                      <a:pt x="51" y="161"/>
                    </a:cubicBezTo>
                    <a:cubicBezTo>
                      <a:pt x="58" y="161"/>
                      <a:pt x="64" y="159"/>
                      <a:pt x="70" y="155"/>
                    </a:cubicBezTo>
                    <a:cubicBezTo>
                      <a:pt x="71" y="155"/>
                      <a:pt x="71" y="155"/>
                      <a:pt x="72" y="155"/>
                    </a:cubicBezTo>
                    <a:cubicBezTo>
                      <a:pt x="74" y="166"/>
                      <a:pt x="83" y="175"/>
                      <a:pt x="95" y="175"/>
                    </a:cubicBezTo>
                    <a:cubicBezTo>
                      <a:pt x="106" y="176"/>
                      <a:pt x="115" y="169"/>
                      <a:pt x="118" y="160"/>
                    </a:cubicBezTo>
                    <a:cubicBezTo>
                      <a:pt x="121" y="160"/>
                      <a:pt x="124" y="161"/>
                      <a:pt x="127" y="161"/>
                    </a:cubicBezTo>
                    <a:cubicBezTo>
                      <a:pt x="137" y="161"/>
                      <a:pt x="146" y="157"/>
                      <a:pt x="153" y="150"/>
                    </a:cubicBezTo>
                    <a:cubicBezTo>
                      <a:pt x="160" y="144"/>
                      <a:pt x="164" y="134"/>
                      <a:pt x="165" y="124"/>
                    </a:cubicBezTo>
                    <a:cubicBezTo>
                      <a:pt x="165" y="118"/>
                      <a:pt x="163" y="111"/>
                      <a:pt x="160" y="105"/>
                    </a:cubicBezTo>
                    <a:cubicBezTo>
                      <a:pt x="168" y="103"/>
                      <a:pt x="174" y="98"/>
                      <a:pt x="179" y="91"/>
                    </a:cubicBezTo>
                    <a:cubicBezTo>
                      <a:pt x="182" y="85"/>
                      <a:pt x="183" y="80"/>
                      <a:pt x="183" y="74"/>
                    </a:cubicBezTo>
                    <a:cubicBezTo>
                      <a:pt x="184" y="67"/>
                      <a:pt x="182" y="62"/>
                      <a:pt x="179"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24"/>
              <p:cNvSpPr/>
              <p:nvPr/>
            </p:nvSpPr>
            <p:spPr bwMode="auto">
              <a:xfrm>
                <a:off x="4767" y="3005"/>
                <a:ext cx="483" cy="490"/>
              </a:xfrm>
              <a:custGeom>
                <a:avLst/>
                <a:gdLst>
                  <a:gd name="T0" fmla="*/ 179 w 184"/>
                  <a:gd name="T1" fmla="*/ 57 h 176"/>
                  <a:gd name="T2" fmla="*/ 165 w 184"/>
                  <a:gd name="T3" fmla="*/ 42 h 176"/>
                  <a:gd name="T4" fmla="*/ 149 w 184"/>
                  <a:gd name="T5" fmla="*/ 37 h 176"/>
                  <a:gd name="T6" fmla="*/ 142 w 184"/>
                  <a:gd name="T7" fmla="*/ 38 h 176"/>
                  <a:gd name="T8" fmla="*/ 142 w 184"/>
                  <a:gd name="T9" fmla="*/ 36 h 176"/>
                  <a:gd name="T10" fmla="*/ 132 w 184"/>
                  <a:gd name="T11" fmla="*/ 11 h 176"/>
                  <a:gd name="T12" fmla="*/ 108 w 184"/>
                  <a:gd name="T13" fmla="*/ 0 h 176"/>
                  <a:gd name="T14" fmla="*/ 83 w 184"/>
                  <a:gd name="T15" fmla="*/ 10 h 176"/>
                  <a:gd name="T16" fmla="*/ 77 w 184"/>
                  <a:gd name="T17" fmla="*/ 19 h 176"/>
                  <a:gd name="T18" fmla="*/ 56 w 184"/>
                  <a:gd name="T19" fmla="*/ 11 h 176"/>
                  <a:gd name="T20" fmla="*/ 22 w 184"/>
                  <a:gd name="T21" fmla="*/ 45 h 176"/>
                  <a:gd name="T22" fmla="*/ 23 w 184"/>
                  <a:gd name="T23" fmla="*/ 53 h 176"/>
                  <a:gd name="T24" fmla="*/ 17 w 184"/>
                  <a:gd name="T25" fmla="*/ 55 h 176"/>
                  <a:gd name="T26" fmla="*/ 0 w 184"/>
                  <a:gd name="T27" fmla="*/ 83 h 176"/>
                  <a:gd name="T28" fmla="*/ 9 w 184"/>
                  <a:gd name="T29" fmla="*/ 107 h 176"/>
                  <a:gd name="T30" fmla="*/ 22 w 184"/>
                  <a:gd name="T31" fmla="*/ 115 h 176"/>
                  <a:gd name="T32" fmla="*/ 19 w 184"/>
                  <a:gd name="T33" fmla="*/ 128 h 176"/>
                  <a:gd name="T34" fmla="*/ 28 w 184"/>
                  <a:gd name="T35" fmla="*/ 152 h 176"/>
                  <a:gd name="T36" fmla="*/ 51 w 184"/>
                  <a:gd name="T37" fmla="*/ 162 h 176"/>
                  <a:gd name="T38" fmla="*/ 70 w 184"/>
                  <a:gd name="T39" fmla="*/ 156 h 176"/>
                  <a:gd name="T40" fmla="*/ 72 w 184"/>
                  <a:gd name="T41" fmla="*/ 156 h 176"/>
                  <a:gd name="T42" fmla="*/ 95 w 184"/>
                  <a:gd name="T43" fmla="*/ 176 h 176"/>
                  <a:gd name="T44" fmla="*/ 118 w 184"/>
                  <a:gd name="T45" fmla="*/ 160 h 176"/>
                  <a:gd name="T46" fmla="*/ 127 w 184"/>
                  <a:gd name="T47" fmla="*/ 161 h 176"/>
                  <a:gd name="T48" fmla="*/ 153 w 184"/>
                  <a:gd name="T49" fmla="*/ 151 h 176"/>
                  <a:gd name="T50" fmla="*/ 165 w 184"/>
                  <a:gd name="T51" fmla="*/ 125 h 176"/>
                  <a:gd name="T52" fmla="*/ 160 w 184"/>
                  <a:gd name="T53" fmla="*/ 106 h 176"/>
                  <a:gd name="T54" fmla="*/ 179 w 184"/>
                  <a:gd name="T55" fmla="*/ 91 h 176"/>
                  <a:gd name="T56" fmla="*/ 184 w 184"/>
                  <a:gd name="T57" fmla="*/ 74 h 176"/>
                  <a:gd name="T58" fmla="*/ 179 w 184"/>
                  <a:gd name="T5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7"/>
                    </a:moveTo>
                    <a:cubicBezTo>
                      <a:pt x="176" y="51"/>
                      <a:pt x="171" y="46"/>
                      <a:pt x="165" y="42"/>
                    </a:cubicBezTo>
                    <a:cubicBezTo>
                      <a:pt x="160" y="39"/>
                      <a:pt x="155" y="37"/>
                      <a:pt x="149" y="37"/>
                    </a:cubicBezTo>
                    <a:cubicBezTo>
                      <a:pt x="146" y="37"/>
                      <a:pt x="144" y="37"/>
                      <a:pt x="142" y="38"/>
                    </a:cubicBezTo>
                    <a:cubicBezTo>
                      <a:pt x="142" y="37"/>
                      <a:pt x="142" y="36"/>
                      <a:pt x="142" y="36"/>
                    </a:cubicBezTo>
                    <a:cubicBezTo>
                      <a:pt x="142" y="26"/>
                      <a:pt x="138" y="18"/>
                      <a:pt x="132" y="11"/>
                    </a:cubicBezTo>
                    <a:cubicBezTo>
                      <a:pt x="126" y="4"/>
                      <a:pt x="117" y="1"/>
                      <a:pt x="108" y="0"/>
                    </a:cubicBezTo>
                    <a:cubicBezTo>
                      <a:pt x="99" y="0"/>
                      <a:pt x="90" y="4"/>
                      <a:pt x="83" y="10"/>
                    </a:cubicBezTo>
                    <a:cubicBezTo>
                      <a:pt x="81" y="13"/>
                      <a:pt x="78" y="16"/>
                      <a:pt x="77" y="19"/>
                    </a:cubicBezTo>
                    <a:cubicBezTo>
                      <a:pt x="71" y="14"/>
                      <a:pt x="64" y="11"/>
                      <a:pt x="56" y="11"/>
                    </a:cubicBezTo>
                    <a:cubicBezTo>
                      <a:pt x="38" y="11"/>
                      <a:pt x="22" y="26"/>
                      <a:pt x="22" y="45"/>
                    </a:cubicBezTo>
                    <a:cubicBezTo>
                      <a:pt x="22" y="47"/>
                      <a:pt x="22" y="50"/>
                      <a:pt x="23" y="53"/>
                    </a:cubicBezTo>
                    <a:cubicBezTo>
                      <a:pt x="21" y="53"/>
                      <a:pt x="19" y="54"/>
                      <a:pt x="17" y="55"/>
                    </a:cubicBezTo>
                    <a:cubicBezTo>
                      <a:pt x="7" y="61"/>
                      <a:pt x="0" y="72"/>
                      <a:pt x="0" y="83"/>
                    </a:cubicBezTo>
                    <a:cubicBezTo>
                      <a:pt x="0" y="92"/>
                      <a:pt x="3" y="100"/>
                      <a:pt x="9" y="107"/>
                    </a:cubicBezTo>
                    <a:cubicBezTo>
                      <a:pt x="13" y="110"/>
                      <a:pt x="17" y="113"/>
                      <a:pt x="22" y="115"/>
                    </a:cubicBezTo>
                    <a:cubicBezTo>
                      <a:pt x="20" y="119"/>
                      <a:pt x="19" y="124"/>
                      <a:pt x="19" y="128"/>
                    </a:cubicBezTo>
                    <a:cubicBezTo>
                      <a:pt x="19" y="137"/>
                      <a:pt x="22" y="145"/>
                      <a:pt x="28" y="152"/>
                    </a:cubicBezTo>
                    <a:cubicBezTo>
                      <a:pt x="34" y="158"/>
                      <a:pt x="42" y="161"/>
                      <a:pt x="51" y="162"/>
                    </a:cubicBezTo>
                    <a:cubicBezTo>
                      <a:pt x="58" y="162"/>
                      <a:pt x="65" y="160"/>
                      <a:pt x="70" y="156"/>
                    </a:cubicBezTo>
                    <a:cubicBezTo>
                      <a:pt x="71" y="156"/>
                      <a:pt x="71" y="156"/>
                      <a:pt x="72" y="156"/>
                    </a:cubicBezTo>
                    <a:cubicBezTo>
                      <a:pt x="74" y="167"/>
                      <a:pt x="84" y="176"/>
                      <a:pt x="95" y="176"/>
                    </a:cubicBezTo>
                    <a:cubicBezTo>
                      <a:pt x="106" y="176"/>
                      <a:pt x="115" y="169"/>
                      <a:pt x="118" y="160"/>
                    </a:cubicBezTo>
                    <a:cubicBezTo>
                      <a:pt x="121" y="161"/>
                      <a:pt x="124" y="161"/>
                      <a:pt x="127" y="161"/>
                    </a:cubicBezTo>
                    <a:cubicBezTo>
                      <a:pt x="137" y="162"/>
                      <a:pt x="146" y="158"/>
                      <a:pt x="153" y="151"/>
                    </a:cubicBezTo>
                    <a:cubicBezTo>
                      <a:pt x="161" y="144"/>
                      <a:pt x="165" y="135"/>
                      <a:pt x="165" y="125"/>
                    </a:cubicBezTo>
                    <a:cubicBezTo>
                      <a:pt x="165" y="118"/>
                      <a:pt x="163" y="112"/>
                      <a:pt x="160" y="106"/>
                    </a:cubicBezTo>
                    <a:cubicBezTo>
                      <a:pt x="168" y="103"/>
                      <a:pt x="175" y="98"/>
                      <a:pt x="179" y="91"/>
                    </a:cubicBezTo>
                    <a:cubicBezTo>
                      <a:pt x="182" y="86"/>
                      <a:pt x="184" y="80"/>
                      <a:pt x="184" y="74"/>
                    </a:cubicBezTo>
                    <a:cubicBezTo>
                      <a:pt x="184" y="68"/>
                      <a:pt x="182" y="62"/>
                      <a:pt x="179" y="5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25"/>
              <p:cNvSpPr/>
              <p:nvPr/>
            </p:nvSpPr>
            <p:spPr bwMode="auto">
              <a:xfrm>
                <a:off x="5076" y="3698"/>
                <a:ext cx="98" cy="589"/>
              </a:xfrm>
              <a:custGeom>
                <a:avLst/>
                <a:gdLst>
                  <a:gd name="T0" fmla="*/ 4 w 37"/>
                  <a:gd name="T1" fmla="*/ 0 h 212"/>
                  <a:gd name="T2" fmla="*/ 0 w 37"/>
                  <a:gd name="T3" fmla="*/ 202 h 212"/>
                  <a:gd name="T4" fmla="*/ 37 w 37"/>
                  <a:gd name="T5" fmla="*/ 212 h 212"/>
                  <a:gd name="T6" fmla="*/ 32 w 37"/>
                  <a:gd name="T7" fmla="*/ 2 h 212"/>
                  <a:gd name="T8" fmla="*/ 4 w 37"/>
                  <a:gd name="T9" fmla="*/ 0 h 212"/>
                </a:gdLst>
                <a:ahLst/>
                <a:cxnLst>
                  <a:cxn ang="0">
                    <a:pos x="T0" y="T1"/>
                  </a:cxn>
                  <a:cxn ang="0">
                    <a:pos x="T2" y="T3"/>
                  </a:cxn>
                  <a:cxn ang="0">
                    <a:pos x="T4" y="T5"/>
                  </a:cxn>
                  <a:cxn ang="0">
                    <a:pos x="T6" y="T7"/>
                  </a:cxn>
                  <a:cxn ang="0">
                    <a:pos x="T8" y="T9"/>
                  </a:cxn>
                </a:cxnLst>
                <a:rect l="0" t="0" r="r" b="b"/>
                <a:pathLst>
                  <a:path w="37" h="212">
                    <a:moveTo>
                      <a:pt x="4" y="0"/>
                    </a:moveTo>
                    <a:cubicBezTo>
                      <a:pt x="5" y="10"/>
                      <a:pt x="0" y="202"/>
                      <a:pt x="0" y="202"/>
                    </a:cubicBezTo>
                    <a:cubicBezTo>
                      <a:pt x="37" y="212"/>
                      <a:pt x="37" y="212"/>
                      <a:pt x="37" y="212"/>
                    </a:cubicBezTo>
                    <a:cubicBezTo>
                      <a:pt x="32" y="2"/>
                      <a:pt x="32" y="2"/>
                      <a:pt x="32" y="2"/>
                    </a:cubicBezTo>
                    <a:cubicBezTo>
                      <a:pt x="4" y="0"/>
                      <a:pt x="4" y="0"/>
                      <a:pt x="4" y="0"/>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26"/>
              <p:cNvSpPr/>
              <p:nvPr/>
            </p:nvSpPr>
            <p:spPr bwMode="auto">
              <a:xfrm>
                <a:off x="4772" y="3092"/>
                <a:ext cx="693" cy="700"/>
              </a:xfrm>
              <a:custGeom>
                <a:avLst/>
                <a:gdLst>
                  <a:gd name="T0" fmla="*/ 257 w 264"/>
                  <a:gd name="T1" fmla="*/ 80 h 252"/>
                  <a:gd name="T2" fmla="*/ 237 w 264"/>
                  <a:gd name="T3" fmla="*/ 59 h 252"/>
                  <a:gd name="T4" fmla="*/ 212 w 264"/>
                  <a:gd name="T5" fmla="*/ 52 h 252"/>
                  <a:gd name="T6" fmla="*/ 203 w 264"/>
                  <a:gd name="T7" fmla="*/ 53 h 252"/>
                  <a:gd name="T8" fmla="*/ 203 w 264"/>
                  <a:gd name="T9" fmla="*/ 50 h 252"/>
                  <a:gd name="T10" fmla="*/ 188 w 264"/>
                  <a:gd name="T11" fmla="*/ 15 h 252"/>
                  <a:gd name="T12" fmla="*/ 153 w 264"/>
                  <a:gd name="T13" fmla="*/ 0 h 252"/>
                  <a:gd name="T14" fmla="*/ 118 w 264"/>
                  <a:gd name="T15" fmla="*/ 15 h 252"/>
                  <a:gd name="T16" fmla="*/ 109 w 264"/>
                  <a:gd name="T17" fmla="*/ 27 h 252"/>
                  <a:gd name="T18" fmla="*/ 80 w 264"/>
                  <a:gd name="T19" fmla="*/ 17 h 252"/>
                  <a:gd name="T20" fmla="*/ 31 w 264"/>
                  <a:gd name="T21" fmla="*/ 66 h 252"/>
                  <a:gd name="T22" fmla="*/ 32 w 264"/>
                  <a:gd name="T23" fmla="*/ 77 h 252"/>
                  <a:gd name="T24" fmla="*/ 24 w 264"/>
                  <a:gd name="T25" fmla="*/ 81 h 252"/>
                  <a:gd name="T26" fmla="*/ 0 w 264"/>
                  <a:gd name="T27" fmla="*/ 121 h 252"/>
                  <a:gd name="T28" fmla="*/ 14 w 264"/>
                  <a:gd name="T29" fmla="*/ 155 h 252"/>
                  <a:gd name="T30" fmla="*/ 33 w 264"/>
                  <a:gd name="T31" fmla="*/ 166 h 252"/>
                  <a:gd name="T32" fmla="*/ 28 w 264"/>
                  <a:gd name="T33" fmla="*/ 186 h 252"/>
                  <a:gd name="T34" fmla="*/ 42 w 264"/>
                  <a:gd name="T35" fmla="*/ 219 h 252"/>
                  <a:gd name="T36" fmla="*/ 75 w 264"/>
                  <a:gd name="T37" fmla="*/ 233 h 252"/>
                  <a:gd name="T38" fmla="*/ 103 w 264"/>
                  <a:gd name="T39" fmla="*/ 224 h 252"/>
                  <a:gd name="T40" fmla="*/ 105 w 264"/>
                  <a:gd name="T41" fmla="*/ 223 h 252"/>
                  <a:gd name="T42" fmla="*/ 139 w 264"/>
                  <a:gd name="T43" fmla="*/ 252 h 252"/>
                  <a:gd name="T44" fmla="*/ 171 w 264"/>
                  <a:gd name="T45" fmla="*/ 229 h 252"/>
                  <a:gd name="T46" fmla="*/ 184 w 264"/>
                  <a:gd name="T47" fmla="*/ 231 h 252"/>
                  <a:gd name="T48" fmla="*/ 222 w 264"/>
                  <a:gd name="T49" fmla="*/ 215 h 252"/>
                  <a:gd name="T50" fmla="*/ 238 w 264"/>
                  <a:gd name="T51" fmla="*/ 177 h 252"/>
                  <a:gd name="T52" fmla="*/ 230 w 264"/>
                  <a:gd name="T53" fmla="*/ 150 h 252"/>
                  <a:gd name="T54" fmla="*/ 257 w 264"/>
                  <a:gd name="T55" fmla="*/ 129 h 252"/>
                  <a:gd name="T56" fmla="*/ 264 w 264"/>
                  <a:gd name="T57" fmla="*/ 104 h 252"/>
                  <a:gd name="T58" fmla="*/ 257 w 264"/>
                  <a:gd name="T59" fmla="*/ 8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4" h="252">
                    <a:moveTo>
                      <a:pt x="257" y="80"/>
                    </a:moveTo>
                    <a:cubicBezTo>
                      <a:pt x="253" y="71"/>
                      <a:pt x="245" y="64"/>
                      <a:pt x="237" y="59"/>
                    </a:cubicBezTo>
                    <a:cubicBezTo>
                      <a:pt x="229" y="54"/>
                      <a:pt x="221" y="52"/>
                      <a:pt x="212" y="52"/>
                    </a:cubicBezTo>
                    <a:cubicBezTo>
                      <a:pt x="209" y="52"/>
                      <a:pt x="206" y="53"/>
                      <a:pt x="203" y="53"/>
                    </a:cubicBezTo>
                    <a:cubicBezTo>
                      <a:pt x="203" y="52"/>
                      <a:pt x="203" y="51"/>
                      <a:pt x="203" y="50"/>
                    </a:cubicBezTo>
                    <a:cubicBezTo>
                      <a:pt x="203" y="37"/>
                      <a:pt x="197" y="24"/>
                      <a:pt x="188" y="15"/>
                    </a:cubicBezTo>
                    <a:cubicBezTo>
                      <a:pt x="179" y="6"/>
                      <a:pt x="166" y="0"/>
                      <a:pt x="153" y="0"/>
                    </a:cubicBezTo>
                    <a:cubicBezTo>
                      <a:pt x="140" y="0"/>
                      <a:pt x="127" y="6"/>
                      <a:pt x="118" y="15"/>
                    </a:cubicBezTo>
                    <a:cubicBezTo>
                      <a:pt x="114" y="18"/>
                      <a:pt x="112" y="23"/>
                      <a:pt x="109" y="27"/>
                    </a:cubicBezTo>
                    <a:cubicBezTo>
                      <a:pt x="101" y="21"/>
                      <a:pt x="91" y="17"/>
                      <a:pt x="80" y="17"/>
                    </a:cubicBezTo>
                    <a:cubicBezTo>
                      <a:pt x="53" y="17"/>
                      <a:pt x="31" y="39"/>
                      <a:pt x="31" y="66"/>
                    </a:cubicBezTo>
                    <a:cubicBezTo>
                      <a:pt x="31" y="69"/>
                      <a:pt x="31" y="73"/>
                      <a:pt x="32" y="77"/>
                    </a:cubicBezTo>
                    <a:cubicBezTo>
                      <a:pt x="29" y="78"/>
                      <a:pt x="26" y="79"/>
                      <a:pt x="24" y="81"/>
                    </a:cubicBezTo>
                    <a:cubicBezTo>
                      <a:pt x="9" y="89"/>
                      <a:pt x="0" y="105"/>
                      <a:pt x="0" y="121"/>
                    </a:cubicBezTo>
                    <a:cubicBezTo>
                      <a:pt x="0" y="134"/>
                      <a:pt x="5" y="146"/>
                      <a:pt x="14" y="155"/>
                    </a:cubicBezTo>
                    <a:cubicBezTo>
                      <a:pt x="19" y="160"/>
                      <a:pt x="26" y="164"/>
                      <a:pt x="33" y="166"/>
                    </a:cubicBezTo>
                    <a:cubicBezTo>
                      <a:pt x="30" y="172"/>
                      <a:pt x="28" y="179"/>
                      <a:pt x="28" y="186"/>
                    </a:cubicBezTo>
                    <a:cubicBezTo>
                      <a:pt x="28" y="198"/>
                      <a:pt x="33" y="210"/>
                      <a:pt x="42" y="219"/>
                    </a:cubicBezTo>
                    <a:cubicBezTo>
                      <a:pt x="51" y="228"/>
                      <a:pt x="63" y="233"/>
                      <a:pt x="75" y="233"/>
                    </a:cubicBezTo>
                    <a:cubicBezTo>
                      <a:pt x="85" y="233"/>
                      <a:pt x="95" y="229"/>
                      <a:pt x="103" y="224"/>
                    </a:cubicBezTo>
                    <a:cubicBezTo>
                      <a:pt x="104" y="224"/>
                      <a:pt x="104" y="223"/>
                      <a:pt x="105" y="223"/>
                    </a:cubicBezTo>
                    <a:cubicBezTo>
                      <a:pt x="108" y="240"/>
                      <a:pt x="122" y="252"/>
                      <a:pt x="139" y="252"/>
                    </a:cubicBezTo>
                    <a:cubicBezTo>
                      <a:pt x="154" y="252"/>
                      <a:pt x="167" y="242"/>
                      <a:pt x="171" y="229"/>
                    </a:cubicBezTo>
                    <a:cubicBezTo>
                      <a:pt x="176" y="230"/>
                      <a:pt x="180" y="231"/>
                      <a:pt x="184" y="231"/>
                    </a:cubicBezTo>
                    <a:cubicBezTo>
                      <a:pt x="198" y="231"/>
                      <a:pt x="212" y="225"/>
                      <a:pt x="222" y="215"/>
                    </a:cubicBezTo>
                    <a:cubicBezTo>
                      <a:pt x="232" y="205"/>
                      <a:pt x="238" y="192"/>
                      <a:pt x="238" y="177"/>
                    </a:cubicBezTo>
                    <a:cubicBezTo>
                      <a:pt x="238" y="168"/>
                      <a:pt x="235" y="159"/>
                      <a:pt x="230" y="150"/>
                    </a:cubicBezTo>
                    <a:cubicBezTo>
                      <a:pt x="241" y="147"/>
                      <a:pt x="251" y="139"/>
                      <a:pt x="257" y="129"/>
                    </a:cubicBezTo>
                    <a:cubicBezTo>
                      <a:pt x="261" y="121"/>
                      <a:pt x="263" y="113"/>
                      <a:pt x="264" y="104"/>
                    </a:cubicBezTo>
                    <a:cubicBezTo>
                      <a:pt x="263" y="96"/>
                      <a:pt x="261" y="87"/>
                      <a:pt x="257" y="8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27"/>
              <p:cNvSpPr>
                <a:spLocks noEditPoints="1"/>
              </p:cNvSpPr>
              <p:nvPr/>
            </p:nvSpPr>
            <p:spPr bwMode="auto">
              <a:xfrm>
                <a:off x="5223" y="3097"/>
                <a:ext cx="316" cy="662"/>
              </a:xfrm>
              <a:custGeom>
                <a:avLst/>
                <a:gdLst>
                  <a:gd name="T0" fmla="*/ 0 w 120"/>
                  <a:gd name="T1" fmla="*/ 238 h 238"/>
                  <a:gd name="T2" fmla="*/ 0 w 120"/>
                  <a:gd name="T3" fmla="*/ 238 h 238"/>
                  <a:gd name="T4" fmla="*/ 0 w 120"/>
                  <a:gd name="T5" fmla="*/ 238 h 238"/>
                  <a:gd name="T6" fmla="*/ 0 w 120"/>
                  <a:gd name="T7" fmla="*/ 238 h 238"/>
                  <a:gd name="T8" fmla="*/ 0 w 120"/>
                  <a:gd name="T9" fmla="*/ 238 h 238"/>
                  <a:gd name="T10" fmla="*/ 0 w 120"/>
                  <a:gd name="T11" fmla="*/ 238 h 238"/>
                  <a:gd name="T12" fmla="*/ 0 w 120"/>
                  <a:gd name="T13" fmla="*/ 238 h 238"/>
                  <a:gd name="T14" fmla="*/ 0 w 120"/>
                  <a:gd name="T15" fmla="*/ 238 h 238"/>
                  <a:gd name="T16" fmla="*/ 0 w 120"/>
                  <a:gd name="T17" fmla="*/ 238 h 238"/>
                  <a:gd name="T18" fmla="*/ 109 w 120"/>
                  <a:gd name="T19" fmla="*/ 139 h 238"/>
                  <a:gd name="T20" fmla="*/ 109 w 120"/>
                  <a:gd name="T21" fmla="*/ 139 h 238"/>
                  <a:gd name="T22" fmla="*/ 109 w 120"/>
                  <a:gd name="T23" fmla="*/ 139 h 238"/>
                  <a:gd name="T24" fmla="*/ 120 w 120"/>
                  <a:gd name="T25" fmla="*/ 127 h 238"/>
                  <a:gd name="T26" fmla="*/ 120 w 120"/>
                  <a:gd name="T27" fmla="*/ 127 h 238"/>
                  <a:gd name="T28" fmla="*/ 120 w 120"/>
                  <a:gd name="T29" fmla="*/ 127 h 238"/>
                  <a:gd name="T30" fmla="*/ 120 w 120"/>
                  <a:gd name="T31" fmla="*/ 127 h 238"/>
                  <a:gd name="T32" fmla="*/ 120 w 120"/>
                  <a:gd name="T33" fmla="*/ 127 h 238"/>
                  <a:gd name="T34" fmla="*/ 120 w 120"/>
                  <a:gd name="T35" fmla="*/ 127 h 238"/>
                  <a:gd name="T36" fmla="*/ 120 w 120"/>
                  <a:gd name="T37" fmla="*/ 127 h 238"/>
                  <a:gd name="T38" fmla="*/ 120 w 120"/>
                  <a:gd name="T39" fmla="*/ 127 h 238"/>
                  <a:gd name="T40" fmla="*/ 120 w 120"/>
                  <a:gd name="T41" fmla="*/ 127 h 238"/>
                  <a:gd name="T42" fmla="*/ 120 w 120"/>
                  <a:gd name="T43" fmla="*/ 127 h 238"/>
                  <a:gd name="T44" fmla="*/ 120 w 120"/>
                  <a:gd name="T45" fmla="*/ 127 h 238"/>
                  <a:gd name="T46" fmla="*/ 120 w 120"/>
                  <a:gd name="T47" fmla="*/ 127 h 238"/>
                  <a:gd name="T48" fmla="*/ 120 w 120"/>
                  <a:gd name="T49" fmla="*/ 126 h 238"/>
                  <a:gd name="T50" fmla="*/ 120 w 120"/>
                  <a:gd name="T51" fmla="*/ 126 h 238"/>
                  <a:gd name="T52" fmla="*/ 120 w 120"/>
                  <a:gd name="T53" fmla="*/ 126 h 238"/>
                  <a:gd name="T54" fmla="*/ 36 w 120"/>
                  <a:gd name="T55" fmla="*/ 0 h 238"/>
                  <a:gd name="T56" fmla="*/ 29 w 120"/>
                  <a:gd name="T57" fmla="*/ 1 h 238"/>
                  <a:gd name="T58" fmla="*/ 29 w 120"/>
                  <a:gd name="T59" fmla="*/ 1 h 238"/>
                  <a:gd name="T60" fmla="*/ 36 w 120"/>
                  <a:gd name="T61" fmla="*/ 0 h 238"/>
                  <a:gd name="T62" fmla="*/ 36 w 120"/>
                  <a:gd name="T63" fmla="*/ 0 h 238"/>
                  <a:gd name="T64" fmla="*/ 53 w 120"/>
                  <a:gd name="T65" fmla="*/ 5 h 238"/>
                  <a:gd name="T66" fmla="*/ 53 w 120"/>
                  <a:gd name="T67" fmla="*/ 5 h 238"/>
                  <a:gd name="T68" fmla="*/ 53 w 120"/>
                  <a:gd name="T69" fmla="*/ 5 h 238"/>
                  <a:gd name="T70" fmla="*/ 36 w 120"/>
                  <a:gd name="T71" fmla="*/ 0 h 238"/>
                  <a:gd name="T72" fmla="*/ 36 w 120"/>
                  <a:gd name="T7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238">
                    <a:moveTo>
                      <a:pt x="0" y="238"/>
                    </a:moveTo>
                    <a:cubicBezTo>
                      <a:pt x="0" y="238"/>
                      <a:pt x="0" y="238"/>
                      <a:pt x="0" y="238"/>
                    </a:cubicBezTo>
                    <a:cubicBezTo>
                      <a:pt x="0" y="238"/>
                      <a:pt x="0" y="238"/>
                      <a:pt x="0" y="238"/>
                    </a:cubicBezTo>
                    <a:moveTo>
                      <a:pt x="0" y="238"/>
                    </a:moveTo>
                    <a:cubicBezTo>
                      <a:pt x="0" y="238"/>
                      <a:pt x="0" y="238"/>
                      <a:pt x="0" y="238"/>
                    </a:cubicBezTo>
                    <a:cubicBezTo>
                      <a:pt x="0" y="238"/>
                      <a:pt x="0" y="238"/>
                      <a:pt x="0" y="238"/>
                    </a:cubicBezTo>
                    <a:moveTo>
                      <a:pt x="0" y="238"/>
                    </a:moveTo>
                    <a:cubicBezTo>
                      <a:pt x="0" y="238"/>
                      <a:pt x="0" y="238"/>
                      <a:pt x="0" y="238"/>
                    </a:cubicBezTo>
                    <a:cubicBezTo>
                      <a:pt x="0" y="238"/>
                      <a:pt x="0" y="238"/>
                      <a:pt x="0" y="238"/>
                    </a:cubicBezTo>
                    <a:moveTo>
                      <a:pt x="109" y="139"/>
                    </a:moveTo>
                    <a:cubicBezTo>
                      <a:pt x="109" y="139"/>
                      <a:pt x="109" y="139"/>
                      <a:pt x="109" y="139"/>
                    </a:cubicBezTo>
                    <a:cubicBezTo>
                      <a:pt x="109" y="139"/>
                      <a:pt x="109" y="139"/>
                      <a:pt x="109" y="139"/>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6"/>
                    </a:moveTo>
                    <a:cubicBezTo>
                      <a:pt x="120" y="126"/>
                      <a:pt x="120" y="126"/>
                      <a:pt x="120" y="126"/>
                    </a:cubicBezTo>
                    <a:cubicBezTo>
                      <a:pt x="120" y="126"/>
                      <a:pt x="120" y="126"/>
                      <a:pt x="120" y="126"/>
                    </a:cubicBezTo>
                    <a:moveTo>
                      <a:pt x="36" y="0"/>
                    </a:moveTo>
                    <a:cubicBezTo>
                      <a:pt x="33" y="0"/>
                      <a:pt x="31" y="1"/>
                      <a:pt x="29" y="1"/>
                    </a:cubicBezTo>
                    <a:cubicBezTo>
                      <a:pt x="29" y="1"/>
                      <a:pt x="29" y="1"/>
                      <a:pt x="29" y="1"/>
                    </a:cubicBezTo>
                    <a:cubicBezTo>
                      <a:pt x="31" y="1"/>
                      <a:pt x="33" y="0"/>
                      <a:pt x="36" y="0"/>
                    </a:cubicBezTo>
                    <a:cubicBezTo>
                      <a:pt x="36" y="0"/>
                      <a:pt x="36" y="0"/>
                      <a:pt x="36" y="0"/>
                    </a:cubicBezTo>
                    <a:cubicBezTo>
                      <a:pt x="42" y="1"/>
                      <a:pt x="48" y="2"/>
                      <a:pt x="53" y="5"/>
                    </a:cubicBezTo>
                    <a:cubicBezTo>
                      <a:pt x="53" y="5"/>
                      <a:pt x="53" y="5"/>
                      <a:pt x="53" y="5"/>
                    </a:cubicBezTo>
                    <a:cubicBezTo>
                      <a:pt x="53" y="5"/>
                      <a:pt x="53" y="5"/>
                      <a:pt x="53" y="5"/>
                    </a:cubicBezTo>
                    <a:cubicBezTo>
                      <a:pt x="48" y="2"/>
                      <a:pt x="42" y="1"/>
                      <a:pt x="36" y="0"/>
                    </a:cubicBezTo>
                    <a:cubicBezTo>
                      <a:pt x="36" y="0"/>
                      <a:pt x="36" y="0"/>
                      <a:pt x="3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28"/>
              <p:cNvSpPr/>
              <p:nvPr/>
            </p:nvSpPr>
            <p:spPr bwMode="auto">
              <a:xfrm>
                <a:off x="5394" y="3150"/>
                <a:ext cx="173" cy="320"/>
              </a:xfrm>
              <a:custGeom>
                <a:avLst/>
                <a:gdLst>
                  <a:gd name="T0" fmla="*/ 1 w 66"/>
                  <a:gd name="T1" fmla="*/ 0 h 115"/>
                  <a:gd name="T2" fmla="*/ 2 w 66"/>
                  <a:gd name="T3" fmla="*/ 1 h 115"/>
                  <a:gd name="T4" fmla="*/ 6 w 66"/>
                  <a:gd name="T5" fmla="*/ 18 h 115"/>
                  <a:gd name="T6" fmla="*/ 1 w 66"/>
                  <a:gd name="T7" fmla="*/ 35 h 115"/>
                  <a:gd name="T8" fmla="*/ 0 w 66"/>
                  <a:gd name="T9" fmla="*/ 38 h 115"/>
                  <a:gd name="T10" fmla="*/ 0 w 66"/>
                  <a:gd name="T11" fmla="*/ 38 h 115"/>
                  <a:gd name="T12" fmla="*/ 20 w 66"/>
                  <a:gd name="T13" fmla="*/ 59 h 115"/>
                  <a:gd name="T14" fmla="*/ 27 w 66"/>
                  <a:gd name="T15" fmla="*/ 83 h 115"/>
                  <a:gd name="T16" fmla="*/ 23 w 66"/>
                  <a:gd name="T17" fmla="*/ 102 h 115"/>
                  <a:gd name="T18" fmla="*/ 30 w 66"/>
                  <a:gd name="T19" fmla="*/ 105 h 115"/>
                  <a:gd name="T20" fmla="*/ 41 w 66"/>
                  <a:gd name="T21" fmla="*/ 115 h 115"/>
                  <a:gd name="T22" fmla="*/ 55 w 66"/>
                  <a:gd name="T23" fmla="*/ 108 h 115"/>
                  <a:gd name="T24" fmla="*/ 55 w 66"/>
                  <a:gd name="T25" fmla="*/ 108 h 115"/>
                  <a:gd name="T26" fmla="*/ 55 w 66"/>
                  <a:gd name="T27" fmla="*/ 108 h 115"/>
                  <a:gd name="T28" fmla="*/ 55 w 66"/>
                  <a:gd name="T29" fmla="*/ 108 h 115"/>
                  <a:gd name="T30" fmla="*/ 55 w 66"/>
                  <a:gd name="T31" fmla="*/ 108 h 115"/>
                  <a:gd name="T32" fmla="*/ 55 w 66"/>
                  <a:gd name="T33" fmla="*/ 108 h 115"/>
                  <a:gd name="T34" fmla="*/ 55 w 66"/>
                  <a:gd name="T35" fmla="*/ 108 h 115"/>
                  <a:gd name="T36" fmla="*/ 55 w 66"/>
                  <a:gd name="T37" fmla="*/ 108 h 115"/>
                  <a:gd name="T38" fmla="*/ 55 w 66"/>
                  <a:gd name="T39" fmla="*/ 107 h 115"/>
                  <a:gd name="T40" fmla="*/ 55 w 66"/>
                  <a:gd name="T41" fmla="*/ 107 h 115"/>
                  <a:gd name="T42" fmla="*/ 55 w 66"/>
                  <a:gd name="T43" fmla="*/ 107 h 115"/>
                  <a:gd name="T44" fmla="*/ 64 w 66"/>
                  <a:gd name="T45" fmla="*/ 92 h 115"/>
                  <a:gd name="T46" fmla="*/ 66 w 66"/>
                  <a:gd name="T47" fmla="*/ 83 h 115"/>
                  <a:gd name="T48" fmla="*/ 65 w 66"/>
                  <a:gd name="T49" fmla="*/ 74 h 115"/>
                  <a:gd name="T50" fmla="*/ 55 w 66"/>
                  <a:gd name="T51" fmla="*/ 57 h 115"/>
                  <a:gd name="T52" fmla="*/ 40 w 66"/>
                  <a:gd name="T53" fmla="*/ 48 h 115"/>
                  <a:gd name="T54" fmla="*/ 33 w 66"/>
                  <a:gd name="T55" fmla="*/ 46 h 115"/>
                  <a:gd name="T56" fmla="*/ 33 w 66"/>
                  <a:gd name="T57" fmla="*/ 46 h 115"/>
                  <a:gd name="T58" fmla="*/ 33 w 66"/>
                  <a:gd name="T59" fmla="*/ 46 h 115"/>
                  <a:gd name="T60" fmla="*/ 34 w 66"/>
                  <a:gd name="T61" fmla="*/ 44 h 115"/>
                  <a:gd name="T62" fmla="*/ 35 w 66"/>
                  <a:gd name="T63" fmla="*/ 35 h 115"/>
                  <a:gd name="T64" fmla="*/ 31 w 66"/>
                  <a:gd name="T65" fmla="*/ 18 h 115"/>
                  <a:gd name="T66" fmla="*/ 10 w 66"/>
                  <a:gd name="T67" fmla="*/ 2 h 115"/>
                  <a:gd name="T68" fmla="*/ 10 w 66"/>
                  <a:gd name="T69" fmla="*/ 2 h 115"/>
                  <a:gd name="T70" fmla="*/ 1 w 66"/>
                  <a:gd name="T7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115">
                    <a:moveTo>
                      <a:pt x="1" y="0"/>
                    </a:moveTo>
                    <a:cubicBezTo>
                      <a:pt x="2" y="1"/>
                      <a:pt x="2" y="1"/>
                      <a:pt x="2" y="1"/>
                    </a:cubicBezTo>
                    <a:cubicBezTo>
                      <a:pt x="5" y="6"/>
                      <a:pt x="6" y="12"/>
                      <a:pt x="6" y="18"/>
                    </a:cubicBezTo>
                    <a:cubicBezTo>
                      <a:pt x="6" y="24"/>
                      <a:pt x="4" y="30"/>
                      <a:pt x="1" y="35"/>
                    </a:cubicBezTo>
                    <a:cubicBezTo>
                      <a:pt x="1" y="36"/>
                      <a:pt x="0" y="37"/>
                      <a:pt x="0" y="38"/>
                    </a:cubicBezTo>
                    <a:cubicBezTo>
                      <a:pt x="0" y="38"/>
                      <a:pt x="0" y="38"/>
                      <a:pt x="0" y="38"/>
                    </a:cubicBezTo>
                    <a:cubicBezTo>
                      <a:pt x="8" y="43"/>
                      <a:pt x="16" y="50"/>
                      <a:pt x="20" y="59"/>
                    </a:cubicBezTo>
                    <a:cubicBezTo>
                      <a:pt x="24" y="66"/>
                      <a:pt x="26" y="75"/>
                      <a:pt x="27" y="83"/>
                    </a:cubicBezTo>
                    <a:cubicBezTo>
                      <a:pt x="27" y="90"/>
                      <a:pt x="25" y="96"/>
                      <a:pt x="23" y="102"/>
                    </a:cubicBezTo>
                    <a:cubicBezTo>
                      <a:pt x="25" y="103"/>
                      <a:pt x="28" y="104"/>
                      <a:pt x="30" y="105"/>
                    </a:cubicBezTo>
                    <a:cubicBezTo>
                      <a:pt x="34" y="108"/>
                      <a:pt x="38" y="112"/>
                      <a:pt x="41" y="115"/>
                    </a:cubicBezTo>
                    <a:cubicBezTo>
                      <a:pt x="46" y="114"/>
                      <a:pt x="51" y="111"/>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7"/>
                      <a:pt x="55" y="107"/>
                      <a:pt x="55" y="107"/>
                    </a:cubicBezTo>
                    <a:cubicBezTo>
                      <a:pt x="55" y="107"/>
                      <a:pt x="55" y="107"/>
                      <a:pt x="55" y="107"/>
                    </a:cubicBezTo>
                    <a:cubicBezTo>
                      <a:pt x="55" y="107"/>
                      <a:pt x="55" y="107"/>
                      <a:pt x="55" y="107"/>
                    </a:cubicBezTo>
                    <a:cubicBezTo>
                      <a:pt x="60" y="103"/>
                      <a:pt x="63" y="98"/>
                      <a:pt x="64" y="92"/>
                    </a:cubicBezTo>
                    <a:cubicBezTo>
                      <a:pt x="65" y="89"/>
                      <a:pt x="66" y="86"/>
                      <a:pt x="66" y="83"/>
                    </a:cubicBezTo>
                    <a:cubicBezTo>
                      <a:pt x="66" y="80"/>
                      <a:pt x="65" y="77"/>
                      <a:pt x="65" y="74"/>
                    </a:cubicBezTo>
                    <a:cubicBezTo>
                      <a:pt x="63" y="68"/>
                      <a:pt x="59" y="62"/>
                      <a:pt x="55" y="57"/>
                    </a:cubicBezTo>
                    <a:cubicBezTo>
                      <a:pt x="51" y="52"/>
                      <a:pt x="46" y="49"/>
                      <a:pt x="40" y="48"/>
                    </a:cubicBezTo>
                    <a:cubicBezTo>
                      <a:pt x="38" y="47"/>
                      <a:pt x="35" y="47"/>
                      <a:pt x="33" y="46"/>
                    </a:cubicBezTo>
                    <a:cubicBezTo>
                      <a:pt x="33" y="46"/>
                      <a:pt x="33" y="46"/>
                      <a:pt x="33" y="46"/>
                    </a:cubicBezTo>
                    <a:cubicBezTo>
                      <a:pt x="33" y="46"/>
                      <a:pt x="33" y="46"/>
                      <a:pt x="33" y="46"/>
                    </a:cubicBezTo>
                    <a:cubicBezTo>
                      <a:pt x="33" y="46"/>
                      <a:pt x="34" y="45"/>
                      <a:pt x="34" y="44"/>
                    </a:cubicBezTo>
                    <a:cubicBezTo>
                      <a:pt x="35" y="41"/>
                      <a:pt x="35" y="38"/>
                      <a:pt x="35" y="35"/>
                    </a:cubicBezTo>
                    <a:cubicBezTo>
                      <a:pt x="35" y="29"/>
                      <a:pt x="33" y="23"/>
                      <a:pt x="31" y="18"/>
                    </a:cubicBezTo>
                    <a:cubicBezTo>
                      <a:pt x="26" y="10"/>
                      <a:pt x="18" y="4"/>
                      <a:pt x="10" y="2"/>
                    </a:cubicBezTo>
                    <a:cubicBezTo>
                      <a:pt x="10" y="2"/>
                      <a:pt x="10" y="2"/>
                      <a:pt x="10" y="2"/>
                    </a:cubicBezTo>
                    <a:cubicBezTo>
                      <a:pt x="7" y="1"/>
                      <a:pt x="4"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29"/>
              <p:cNvSpPr/>
              <p:nvPr/>
            </p:nvSpPr>
            <p:spPr bwMode="auto">
              <a:xfrm>
                <a:off x="5116" y="2997"/>
                <a:ext cx="294" cy="259"/>
              </a:xfrm>
              <a:custGeom>
                <a:avLst/>
                <a:gdLst>
                  <a:gd name="T0" fmla="*/ 36 w 112"/>
                  <a:gd name="T1" fmla="*/ 0 h 93"/>
                  <a:gd name="T2" fmla="*/ 12 w 112"/>
                  <a:gd name="T3" fmla="*/ 9 h 93"/>
                  <a:gd name="T4" fmla="*/ 5 w 112"/>
                  <a:gd name="T5" fmla="*/ 18 h 93"/>
                  <a:gd name="T6" fmla="*/ 5 w 112"/>
                  <a:gd name="T7" fmla="*/ 18 h 93"/>
                  <a:gd name="T8" fmla="*/ 0 w 112"/>
                  <a:gd name="T9" fmla="*/ 14 h 93"/>
                  <a:gd name="T10" fmla="*/ 0 w 112"/>
                  <a:gd name="T11" fmla="*/ 15 h 93"/>
                  <a:gd name="T12" fmla="*/ 9 w 112"/>
                  <a:gd name="T13" fmla="*/ 36 h 93"/>
                  <a:gd name="T14" fmla="*/ 22 w 112"/>
                  <a:gd name="T15" fmla="*/ 34 h 93"/>
                  <a:gd name="T16" fmla="*/ 57 w 112"/>
                  <a:gd name="T17" fmla="*/ 49 h 93"/>
                  <a:gd name="T18" fmla="*/ 72 w 112"/>
                  <a:gd name="T19" fmla="*/ 84 h 93"/>
                  <a:gd name="T20" fmla="*/ 72 w 112"/>
                  <a:gd name="T21" fmla="*/ 87 h 93"/>
                  <a:gd name="T22" fmla="*/ 81 w 112"/>
                  <a:gd name="T23" fmla="*/ 86 h 93"/>
                  <a:gd name="T24" fmla="*/ 106 w 112"/>
                  <a:gd name="T25" fmla="*/ 93 h 93"/>
                  <a:gd name="T26" fmla="*/ 107 w 112"/>
                  <a:gd name="T27" fmla="*/ 90 h 93"/>
                  <a:gd name="T28" fmla="*/ 112 w 112"/>
                  <a:gd name="T29" fmla="*/ 73 h 93"/>
                  <a:gd name="T30" fmla="*/ 108 w 112"/>
                  <a:gd name="T31" fmla="*/ 56 h 93"/>
                  <a:gd name="T32" fmla="*/ 107 w 112"/>
                  <a:gd name="T33" fmla="*/ 55 h 93"/>
                  <a:gd name="T34" fmla="*/ 107 w 112"/>
                  <a:gd name="T35" fmla="*/ 55 h 93"/>
                  <a:gd name="T36" fmla="*/ 94 w 112"/>
                  <a:gd name="T37" fmla="*/ 41 h 93"/>
                  <a:gd name="T38" fmla="*/ 94 w 112"/>
                  <a:gd name="T39" fmla="*/ 41 h 93"/>
                  <a:gd name="T40" fmla="*/ 77 w 112"/>
                  <a:gd name="T41" fmla="*/ 36 h 93"/>
                  <a:gd name="T42" fmla="*/ 77 w 112"/>
                  <a:gd name="T43" fmla="*/ 36 h 93"/>
                  <a:gd name="T44" fmla="*/ 70 w 112"/>
                  <a:gd name="T45" fmla="*/ 37 h 93"/>
                  <a:gd name="T46" fmla="*/ 70 w 112"/>
                  <a:gd name="T47" fmla="*/ 37 h 93"/>
                  <a:gd name="T48" fmla="*/ 70 w 112"/>
                  <a:gd name="T49" fmla="*/ 37 h 93"/>
                  <a:gd name="T50" fmla="*/ 70 w 112"/>
                  <a:gd name="T51" fmla="*/ 35 h 93"/>
                  <a:gd name="T52" fmla="*/ 70 w 112"/>
                  <a:gd name="T53" fmla="*/ 34 h 93"/>
                  <a:gd name="T54" fmla="*/ 61 w 112"/>
                  <a:gd name="T55" fmla="*/ 10 h 93"/>
                  <a:gd name="T56" fmla="*/ 36 w 112"/>
                  <a:gd name="T57" fmla="*/ 0 h 93"/>
                  <a:gd name="T58" fmla="*/ 36 w 112"/>
                  <a:gd name="T5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93">
                    <a:moveTo>
                      <a:pt x="36" y="0"/>
                    </a:moveTo>
                    <a:cubicBezTo>
                      <a:pt x="27" y="0"/>
                      <a:pt x="18" y="3"/>
                      <a:pt x="12" y="9"/>
                    </a:cubicBezTo>
                    <a:cubicBezTo>
                      <a:pt x="9" y="12"/>
                      <a:pt x="7" y="15"/>
                      <a:pt x="5" y="18"/>
                    </a:cubicBezTo>
                    <a:cubicBezTo>
                      <a:pt x="5" y="18"/>
                      <a:pt x="5" y="18"/>
                      <a:pt x="5" y="18"/>
                    </a:cubicBezTo>
                    <a:cubicBezTo>
                      <a:pt x="4" y="16"/>
                      <a:pt x="2" y="15"/>
                      <a:pt x="0" y="14"/>
                    </a:cubicBezTo>
                    <a:cubicBezTo>
                      <a:pt x="0" y="15"/>
                      <a:pt x="0" y="15"/>
                      <a:pt x="0" y="15"/>
                    </a:cubicBezTo>
                    <a:cubicBezTo>
                      <a:pt x="5" y="21"/>
                      <a:pt x="8" y="29"/>
                      <a:pt x="9" y="36"/>
                    </a:cubicBezTo>
                    <a:cubicBezTo>
                      <a:pt x="13" y="35"/>
                      <a:pt x="18" y="34"/>
                      <a:pt x="22" y="34"/>
                    </a:cubicBezTo>
                    <a:cubicBezTo>
                      <a:pt x="35" y="34"/>
                      <a:pt x="48" y="40"/>
                      <a:pt x="57" y="49"/>
                    </a:cubicBezTo>
                    <a:cubicBezTo>
                      <a:pt x="66" y="58"/>
                      <a:pt x="72" y="71"/>
                      <a:pt x="72" y="84"/>
                    </a:cubicBezTo>
                    <a:cubicBezTo>
                      <a:pt x="72" y="85"/>
                      <a:pt x="72" y="86"/>
                      <a:pt x="72" y="87"/>
                    </a:cubicBezTo>
                    <a:cubicBezTo>
                      <a:pt x="75" y="87"/>
                      <a:pt x="78" y="86"/>
                      <a:pt x="81" y="86"/>
                    </a:cubicBezTo>
                    <a:cubicBezTo>
                      <a:pt x="90" y="86"/>
                      <a:pt x="98" y="88"/>
                      <a:pt x="106" y="93"/>
                    </a:cubicBezTo>
                    <a:cubicBezTo>
                      <a:pt x="106" y="92"/>
                      <a:pt x="107" y="91"/>
                      <a:pt x="107" y="90"/>
                    </a:cubicBezTo>
                    <a:cubicBezTo>
                      <a:pt x="110" y="85"/>
                      <a:pt x="112" y="79"/>
                      <a:pt x="112" y="73"/>
                    </a:cubicBezTo>
                    <a:cubicBezTo>
                      <a:pt x="112" y="67"/>
                      <a:pt x="111" y="61"/>
                      <a:pt x="108" y="56"/>
                    </a:cubicBezTo>
                    <a:cubicBezTo>
                      <a:pt x="108" y="56"/>
                      <a:pt x="108" y="56"/>
                      <a:pt x="107" y="55"/>
                    </a:cubicBezTo>
                    <a:cubicBezTo>
                      <a:pt x="107" y="55"/>
                      <a:pt x="107" y="55"/>
                      <a:pt x="107" y="55"/>
                    </a:cubicBezTo>
                    <a:cubicBezTo>
                      <a:pt x="105" y="49"/>
                      <a:pt x="99" y="45"/>
                      <a:pt x="94" y="41"/>
                    </a:cubicBezTo>
                    <a:cubicBezTo>
                      <a:pt x="94" y="41"/>
                      <a:pt x="94" y="41"/>
                      <a:pt x="94" y="41"/>
                    </a:cubicBezTo>
                    <a:cubicBezTo>
                      <a:pt x="89" y="38"/>
                      <a:pt x="83" y="37"/>
                      <a:pt x="77" y="36"/>
                    </a:cubicBezTo>
                    <a:cubicBezTo>
                      <a:pt x="77" y="36"/>
                      <a:pt x="77" y="36"/>
                      <a:pt x="77" y="36"/>
                    </a:cubicBezTo>
                    <a:cubicBezTo>
                      <a:pt x="74" y="36"/>
                      <a:pt x="72" y="37"/>
                      <a:pt x="70" y="37"/>
                    </a:cubicBezTo>
                    <a:cubicBezTo>
                      <a:pt x="70" y="37"/>
                      <a:pt x="70" y="37"/>
                      <a:pt x="70" y="37"/>
                    </a:cubicBezTo>
                    <a:cubicBezTo>
                      <a:pt x="70" y="37"/>
                      <a:pt x="70" y="37"/>
                      <a:pt x="70" y="37"/>
                    </a:cubicBezTo>
                    <a:cubicBezTo>
                      <a:pt x="70" y="36"/>
                      <a:pt x="70" y="36"/>
                      <a:pt x="70" y="35"/>
                    </a:cubicBezTo>
                    <a:cubicBezTo>
                      <a:pt x="70" y="35"/>
                      <a:pt x="70" y="34"/>
                      <a:pt x="70" y="34"/>
                    </a:cubicBezTo>
                    <a:cubicBezTo>
                      <a:pt x="70" y="25"/>
                      <a:pt x="67" y="17"/>
                      <a:pt x="61" y="10"/>
                    </a:cubicBezTo>
                    <a:cubicBezTo>
                      <a:pt x="54" y="4"/>
                      <a:pt x="45" y="0"/>
                      <a:pt x="36" y="0"/>
                    </a:cubicBezTo>
                    <a:cubicBezTo>
                      <a:pt x="36" y="0"/>
                      <a:pt x="36" y="0"/>
                      <a:pt x="3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30"/>
              <p:cNvSpPr/>
              <p:nvPr/>
            </p:nvSpPr>
            <p:spPr bwMode="auto">
              <a:xfrm>
                <a:off x="5192" y="3434"/>
                <a:ext cx="328" cy="380"/>
              </a:xfrm>
              <a:custGeom>
                <a:avLst/>
                <a:gdLst>
                  <a:gd name="T0" fmla="*/ 100 w 125"/>
                  <a:gd name="T1" fmla="*/ 0 h 137"/>
                  <a:gd name="T2" fmla="*/ 97 w 125"/>
                  <a:gd name="T3" fmla="*/ 6 h 137"/>
                  <a:gd name="T4" fmla="*/ 70 w 125"/>
                  <a:gd name="T5" fmla="*/ 27 h 137"/>
                  <a:gd name="T6" fmla="*/ 78 w 125"/>
                  <a:gd name="T7" fmla="*/ 54 h 137"/>
                  <a:gd name="T8" fmla="*/ 62 w 125"/>
                  <a:gd name="T9" fmla="*/ 92 h 137"/>
                  <a:gd name="T10" fmla="*/ 24 w 125"/>
                  <a:gd name="T11" fmla="*/ 108 h 137"/>
                  <a:gd name="T12" fmla="*/ 11 w 125"/>
                  <a:gd name="T13" fmla="*/ 106 h 137"/>
                  <a:gd name="T14" fmla="*/ 0 w 125"/>
                  <a:gd name="T15" fmla="*/ 122 h 137"/>
                  <a:gd name="T16" fmla="*/ 12 w 125"/>
                  <a:gd name="T17" fmla="*/ 117 h 137"/>
                  <a:gd name="T18" fmla="*/ 12 w 125"/>
                  <a:gd name="T19" fmla="*/ 117 h 137"/>
                  <a:gd name="T20" fmla="*/ 12 w 125"/>
                  <a:gd name="T21" fmla="*/ 117 h 137"/>
                  <a:gd name="T22" fmla="*/ 12 w 125"/>
                  <a:gd name="T23" fmla="*/ 117 h 137"/>
                  <a:gd name="T24" fmla="*/ 12 w 125"/>
                  <a:gd name="T25" fmla="*/ 117 h 137"/>
                  <a:gd name="T26" fmla="*/ 12 w 125"/>
                  <a:gd name="T27" fmla="*/ 117 h 137"/>
                  <a:gd name="T28" fmla="*/ 12 w 125"/>
                  <a:gd name="T29" fmla="*/ 117 h 137"/>
                  <a:gd name="T30" fmla="*/ 14 w 125"/>
                  <a:gd name="T31" fmla="*/ 117 h 137"/>
                  <a:gd name="T32" fmla="*/ 37 w 125"/>
                  <a:gd name="T33" fmla="*/ 137 h 137"/>
                  <a:gd name="T34" fmla="*/ 38 w 125"/>
                  <a:gd name="T35" fmla="*/ 137 h 137"/>
                  <a:gd name="T36" fmla="*/ 60 w 125"/>
                  <a:gd name="T37" fmla="*/ 122 h 137"/>
                  <a:gd name="T38" fmla="*/ 69 w 125"/>
                  <a:gd name="T39" fmla="*/ 123 h 137"/>
                  <a:gd name="T40" fmla="*/ 69 w 125"/>
                  <a:gd name="T41" fmla="*/ 123 h 137"/>
                  <a:gd name="T42" fmla="*/ 95 w 125"/>
                  <a:gd name="T43" fmla="*/ 112 h 137"/>
                  <a:gd name="T44" fmla="*/ 107 w 125"/>
                  <a:gd name="T45" fmla="*/ 86 h 137"/>
                  <a:gd name="T46" fmla="*/ 107 w 125"/>
                  <a:gd name="T47" fmla="*/ 86 h 137"/>
                  <a:gd name="T48" fmla="*/ 102 w 125"/>
                  <a:gd name="T49" fmla="*/ 67 h 137"/>
                  <a:gd name="T50" fmla="*/ 102 w 125"/>
                  <a:gd name="T51" fmla="*/ 67 h 137"/>
                  <a:gd name="T52" fmla="*/ 102 w 125"/>
                  <a:gd name="T53" fmla="*/ 67 h 137"/>
                  <a:gd name="T54" fmla="*/ 121 w 125"/>
                  <a:gd name="T55" fmla="*/ 53 h 137"/>
                  <a:gd name="T56" fmla="*/ 125 w 125"/>
                  <a:gd name="T57" fmla="*/ 36 h 137"/>
                  <a:gd name="T58" fmla="*/ 125 w 125"/>
                  <a:gd name="T59" fmla="*/ 35 h 137"/>
                  <a:gd name="T60" fmla="*/ 121 w 125"/>
                  <a:gd name="T61" fmla="*/ 18 h 137"/>
                  <a:gd name="T62" fmla="*/ 121 w 125"/>
                  <a:gd name="T63" fmla="*/ 18 h 137"/>
                  <a:gd name="T64" fmla="*/ 121 w 125"/>
                  <a:gd name="T65" fmla="*/ 18 h 137"/>
                  <a:gd name="T66" fmla="*/ 121 w 125"/>
                  <a:gd name="T67" fmla="*/ 18 h 137"/>
                  <a:gd name="T68" fmla="*/ 118 w 125"/>
                  <a:gd name="T69" fmla="*/ 13 h 137"/>
                  <a:gd name="T70" fmla="*/ 118 w 125"/>
                  <a:gd name="T71" fmla="*/ 13 h 137"/>
                  <a:gd name="T72" fmla="*/ 107 w 125"/>
                  <a:gd name="T73" fmla="*/ 3 h 137"/>
                  <a:gd name="T74" fmla="*/ 100 w 125"/>
                  <a:gd name="T7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37">
                    <a:moveTo>
                      <a:pt x="100" y="0"/>
                    </a:moveTo>
                    <a:cubicBezTo>
                      <a:pt x="99" y="2"/>
                      <a:pt x="98" y="4"/>
                      <a:pt x="97" y="6"/>
                    </a:cubicBezTo>
                    <a:cubicBezTo>
                      <a:pt x="91" y="16"/>
                      <a:pt x="81" y="24"/>
                      <a:pt x="70" y="27"/>
                    </a:cubicBezTo>
                    <a:cubicBezTo>
                      <a:pt x="75" y="36"/>
                      <a:pt x="78" y="45"/>
                      <a:pt x="78" y="54"/>
                    </a:cubicBezTo>
                    <a:cubicBezTo>
                      <a:pt x="78" y="69"/>
                      <a:pt x="72" y="82"/>
                      <a:pt x="62" y="92"/>
                    </a:cubicBezTo>
                    <a:cubicBezTo>
                      <a:pt x="52" y="102"/>
                      <a:pt x="38" y="108"/>
                      <a:pt x="24" y="108"/>
                    </a:cubicBezTo>
                    <a:cubicBezTo>
                      <a:pt x="20" y="108"/>
                      <a:pt x="16" y="107"/>
                      <a:pt x="11" y="106"/>
                    </a:cubicBezTo>
                    <a:cubicBezTo>
                      <a:pt x="9" y="113"/>
                      <a:pt x="5" y="118"/>
                      <a:pt x="0" y="122"/>
                    </a:cubicBezTo>
                    <a:cubicBezTo>
                      <a:pt x="4" y="121"/>
                      <a:pt x="8" y="120"/>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3" y="117"/>
                      <a:pt x="13" y="117"/>
                      <a:pt x="14" y="117"/>
                    </a:cubicBezTo>
                    <a:cubicBezTo>
                      <a:pt x="16" y="128"/>
                      <a:pt x="25" y="137"/>
                      <a:pt x="37" y="137"/>
                    </a:cubicBezTo>
                    <a:cubicBezTo>
                      <a:pt x="37" y="137"/>
                      <a:pt x="37" y="137"/>
                      <a:pt x="38" y="137"/>
                    </a:cubicBezTo>
                    <a:cubicBezTo>
                      <a:pt x="48" y="137"/>
                      <a:pt x="57" y="131"/>
                      <a:pt x="60" y="122"/>
                    </a:cubicBezTo>
                    <a:cubicBezTo>
                      <a:pt x="63" y="122"/>
                      <a:pt x="66" y="123"/>
                      <a:pt x="69" y="123"/>
                    </a:cubicBezTo>
                    <a:cubicBezTo>
                      <a:pt x="69" y="123"/>
                      <a:pt x="69" y="123"/>
                      <a:pt x="69" y="123"/>
                    </a:cubicBezTo>
                    <a:cubicBezTo>
                      <a:pt x="79" y="123"/>
                      <a:pt x="88" y="119"/>
                      <a:pt x="95" y="112"/>
                    </a:cubicBezTo>
                    <a:cubicBezTo>
                      <a:pt x="102" y="106"/>
                      <a:pt x="106" y="96"/>
                      <a:pt x="107" y="86"/>
                    </a:cubicBezTo>
                    <a:cubicBezTo>
                      <a:pt x="107" y="86"/>
                      <a:pt x="107" y="86"/>
                      <a:pt x="107" y="86"/>
                    </a:cubicBezTo>
                    <a:cubicBezTo>
                      <a:pt x="107" y="79"/>
                      <a:pt x="105" y="73"/>
                      <a:pt x="102" y="67"/>
                    </a:cubicBezTo>
                    <a:cubicBezTo>
                      <a:pt x="102" y="67"/>
                      <a:pt x="102" y="67"/>
                      <a:pt x="102" y="67"/>
                    </a:cubicBezTo>
                    <a:cubicBezTo>
                      <a:pt x="102" y="67"/>
                      <a:pt x="102" y="67"/>
                      <a:pt x="102" y="67"/>
                    </a:cubicBezTo>
                    <a:cubicBezTo>
                      <a:pt x="110" y="65"/>
                      <a:pt x="116" y="60"/>
                      <a:pt x="121" y="53"/>
                    </a:cubicBezTo>
                    <a:cubicBezTo>
                      <a:pt x="124" y="47"/>
                      <a:pt x="125" y="42"/>
                      <a:pt x="125" y="36"/>
                    </a:cubicBezTo>
                    <a:cubicBezTo>
                      <a:pt x="125" y="35"/>
                      <a:pt x="125" y="35"/>
                      <a:pt x="125" y="35"/>
                    </a:cubicBezTo>
                    <a:cubicBezTo>
                      <a:pt x="125" y="29"/>
                      <a:pt x="124" y="24"/>
                      <a:pt x="121" y="18"/>
                    </a:cubicBezTo>
                    <a:cubicBezTo>
                      <a:pt x="121" y="18"/>
                      <a:pt x="121" y="18"/>
                      <a:pt x="121" y="18"/>
                    </a:cubicBezTo>
                    <a:cubicBezTo>
                      <a:pt x="121" y="18"/>
                      <a:pt x="121" y="18"/>
                      <a:pt x="121" y="18"/>
                    </a:cubicBezTo>
                    <a:cubicBezTo>
                      <a:pt x="121" y="18"/>
                      <a:pt x="121" y="18"/>
                      <a:pt x="121" y="18"/>
                    </a:cubicBezTo>
                    <a:cubicBezTo>
                      <a:pt x="120" y="17"/>
                      <a:pt x="119" y="15"/>
                      <a:pt x="118" y="13"/>
                    </a:cubicBezTo>
                    <a:cubicBezTo>
                      <a:pt x="118" y="13"/>
                      <a:pt x="118" y="13"/>
                      <a:pt x="118" y="13"/>
                    </a:cubicBezTo>
                    <a:cubicBezTo>
                      <a:pt x="115" y="10"/>
                      <a:pt x="111" y="6"/>
                      <a:pt x="107" y="3"/>
                    </a:cubicBezTo>
                    <a:cubicBezTo>
                      <a:pt x="105" y="2"/>
                      <a:pt x="102" y="1"/>
                      <a:pt x="10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31"/>
              <p:cNvSpPr/>
              <p:nvPr/>
            </p:nvSpPr>
            <p:spPr bwMode="auto">
              <a:xfrm>
                <a:off x="5116" y="4270"/>
                <a:ext cx="58" cy="17"/>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32"/>
              <p:cNvSpPr/>
              <p:nvPr/>
            </p:nvSpPr>
            <p:spPr bwMode="auto">
              <a:xfrm>
                <a:off x="5116" y="4270"/>
                <a:ext cx="58" cy="17"/>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33"/>
              <p:cNvSpPr/>
              <p:nvPr/>
            </p:nvSpPr>
            <p:spPr bwMode="auto">
              <a:xfrm>
                <a:off x="5116" y="3039"/>
                <a:ext cx="23" cy="69"/>
              </a:xfrm>
              <a:custGeom>
                <a:avLst/>
                <a:gdLst>
                  <a:gd name="T0" fmla="*/ 0 w 9"/>
                  <a:gd name="T1" fmla="*/ 0 h 25"/>
                  <a:gd name="T2" fmla="*/ 0 w 9"/>
                  <a:gd name="T3" fmla="*/ 25 h 25"/>
                  <a:gd name="T4" fmla="*/ 9 w 9"/>
                  <a:gd name="T5" fmla="*/ 21 h 25"/>
                  <a:gd name="T6" fmla="*/ 0 w 9"/>
                  <a:gd name="T7" fmla="*/ 0 h 25"/>
                </a:gdLst>
                <a:ahLst/>
                <a:cxnLst>
                  <a:cxn ang="0">
                    <a:pos x="T0" y="T1"/>
                  </a:cxn>
                  <a:cxn ang="0">
                    <a:pos x="T2" y="T3"/>
                  </a:cxn>
                  <a:cxn ang="0">
                    <a:pos x="T4" y="T5"/>
                  </a:cxn>
                  <a:cxn ang="0">
                    <a:pos x="T6" y="T7"/>
                  </a:cxn>
                </a:cxnLst>
                <a:rect l="0" t="0" r="r" b="b"/>
                <a:pathLst>
                  <a:path w="9" h="25">
                    <a:moveTo>
                      <a:pt x="0" y="0"/>
                    </a:moveTo>
                    <a:cubicBezTo>
                      <a:pt x="0" y="25"/>
                      <a:pt x="0" y="25"/>
                      <a:pt x="0" y="25"/>
                    </a:cubicBezTo>
                    <a:cubicBezTo>
                      <a:pt x="3" y="23"/>
                      <a:pt x="6" y="22"/>
                      <a:pt x="9" y="21"/>
                    </a:cubicBezTo>
                    <a:cubicBezTo>
                      <a:pt x="8" y="14"/>
                      <a:pt x="5" y="6"/>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34"/>
              <p:cNvSpPr/>
              <p:nvPr/>
            </p:nvSpPr>
            <p:spPr bwMode="auto">
              <a:xfrm>
                <a:off x="5116" y="3789"/>
                <a:ext cx="58" cy="498"/>
              </a:xfrm>
              <a:custGeom>
                <a:avLst/>
                <a:gdLst>
                  <a:gd name="T0" fmla="*/ 18 w 22"/>
                  <a:gd name="T1" fmla="*/ 0 h 179"/>
                  <a:gd name="T2" fmla="*/ 8 w 22"/>
                  <a:gd name="T3" fmla="*/ 1 h 179"/>
                  <a:gd name="T4" fmla="*/ 0 w 22"/>
                  <a:gd name="T5" fmla="*/ 0 h 179"/>
                  <a:gd name="T6" fmla="*/ 0 w 22"/>
                  <a:gd name="T7" fmla="*/ 173 h 179"/>
                  <a:gd name="T8" fmla="*/ 22 w 22"/>
                  <a:gd name="T9" fmla="*/ 179 h 179"/>
                  <a:gd name="T10" fmla="*/ 22 w 22"/>
                  <a:gd name="T11" fmla="*/ 170 h 179"/>
                  <a:gd name="T12" fmla="*/ 18 w 22"/>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22" h="179">
                    <a:moveTo>
                      <a:pt x="18" y="0"/>
                    </a:moveTo>
                    <a:cubicBezTo>
                      <a:pt x="15" y="1"/>
                      <a:pt x="12" y="1"/>
                      <a:pt x="8" y="1"/>
                    </a:cubicBezTo>
                    <a:cubicBezTo>
                      <a:pt x="5" y="1"/>
                      <a:pt x="3" y="1"/>
                      <a:pt x="0" y="0"/>
                    </a:cubicBezTo>
                    <a:cubicBezTo>
                      <a:pt x="0" y="173"/>
                      <a:pt x="0" y="173"/>
                      <a:pt x="0" y="173"/>
                    </a:cubicBezTo>
                    <a:cubicBezTo>
                      <a:pt x="22" y="179"/>
                      <a:pt x="22" y="179"/>
                      <a:pt x="22" y="179"/>
                    </a:cubicBezTo>
                    <a:cubicBezTo>
                      <a:pt x="22" y="170"/>
                      <a:pt x="22" y="170"/>
                      <a:pt x="22" y="170"/>
                    </a:cubicBezTo>
                    <a:cubicBezTo>
                      <a:pt x="18" y="0"/>
                      <a:pt x="18" y="0"/>
                      <a:pt x="18"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35"/>
              <p:cNvSpPr/>
              <p:nvPr/>
            </p:nvSpPr>
            <p:spPr bwMode="auto">
              <a:xfrm>
                <a:off x="5116" y="3092"/>
                <a:ext cx="349" cy="700"/>
              </a:xfrm>
              <a:custGeom>
                <a:avLst/>
                <a:gdLst>
                  <a:gd name="T0" fmla="*/ 22 w 133"/>
                  <a:gd name="T1" fmla="*/ 0 h 252"/>
                  <a:gd name="T2" fmla="*/ 9 w 133"/>
                  <a:gd name="T3" fmla="*/ 2 h 252"/>
                  <a:gd name="T4" fmla="*/ 0 w 133"/>
                  <a:gd name="T5" fmla="*/ 6 h 252"/>
                  <a:gd name="T6" fmla="*/ 0 w 133"/>
                  <a:gd name="T7" fmla="*/ 251 h 252"/>
                  <a:gd name="T8" fmla="*/ 8 w 133"/>
                  <a:gd name="T9" fmla="*/ 252 h 252"/>
                  <a:gd name="T10" fmla="*/ 18 w 133"/>
                  <a:gd name="T11" fmla="*/ 251 h 252"/>
                  <a:gd name="T12" fmla="*/ 18 w 133"/>
                  <a:gd name="T13" fmla="*/ 251 h 252"/>
                  <a:gd name="T14" fmla="*/ 18 w 133"/>
                  <a:gd name="T15" fmla="*/ 251 h 252"/>
                  <a:gd name="T16" fmla="*/ 29 w 133"/>
                  <a:gd name="T17" fmla="*/ 245 h 252"/>
                  <a:gd name="T18" fmla="*/ 29 w 133"/>
                  <a:gd name="T19" fmla="*/ 245 h 252"/>
                  <a:gd name="T20" fmla="*/ 40 w 133"/>
                  <a:gd name="T21" fmla="*/ 229 h 252"/>
                  <a:gd name="T22" fmla="*/ 53 w 133"/>
                  <a:gd name="T23" fmla="*/ 231 h 252"/>
                  <a:gd name="T24" fmla="*/ 91 w 133"/>
                  <a:gd name="T25" fmla="*/ 215 h 252"/>
                  <a:gd name="T26" fmla="*/ 107 w 133"/>
                  <a:gd name="T27" fmla="*/ 177 h 252"/>
                  <a:gd name="T28" fmla="*/ 99 w 133"/>
                  <a:gd name="T29" fmla="*/ 150 h 252"/>
                  <a:gd name="T30" fmla="*/ 126 w 133"/>
                  <a:gd name="T31" fmla="*/ 129 h 252"/>
                  <a:gd name="T32" fmla="*/ 129 w 133"/>
                  <a:gd name="T33" fmla="*/ 123 h 252"/>
                  <a:gd name="T34" fmla="*/ 133 w 133"/>
                  <a:gd name="T35" fmla="*/ 104 h 252"/>
                  <a:gd name="T36" fmla="*/ 126 w 133"/>
                  <a:gd name="T37" fmla="*/ 80 h 252"/>
                  <a:gd name="T38" fmla="*/ 106 w 133"/>
                  <a:gd name="T39" fmla="*/ 59 h 252"/>
                  <a:gd name="T40" fmla="*/ 106 w 133"/>
                  <a:gd name="T41" fmla="*/ 59 h 252"/>
                  <a:gd name="T42" fmla="*/ 81 w 133"/>
                  <a:gd name="T43" fmla="*/ 52 h 252"/>
                  <a:gd name="T44" fmla="*/ 72 w 133"/>
                  <a:gd name="T45" fmla="*/ 53 h 252"/>
                  <a:gd name="T46" fmla="*/ 72 w 133"/>
                  <a:gd name="T47" fmla="*/ 50 h 252"/>
                  <a:gd name="T48" fmla="*/ 57 w 133"/>
                  <a:gd name="T49" fmla="*/ 15 h 252"/>
                  <a:gd name="T50" fmla="*/ 22 w 133"/>
                  <a:gd name="T5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252">
                    <a:moveTo>
                      <a:pt x="22" y="0"/>
                    </a:moveTo>
                    <a:cubicBezTo>
                      <a:pt x="18" y="0"/>
                      <a:pt x="13" y="1"/>
                      <a:pt x="9" y="2"/>
                    </a:cubicBezTo>
                    <a:cubicBezTo>
                      <a:pt x="6" y="3"/>
                      <a:pt x="3" y="4"/>
                      <a:pt x="0" y="6"/>
                    </a:cubicBezTo>
                    <a:cubicBezTo>
                      <a:pt x="0" y="251"/>
                      <a:pt x="0" y="251"/>
                      <a:pt x="0" y="251"/>
                    </a:cubicBezTo>
                    <a:cubicBezTo>
                      <a:pt x="3" y="252"/>
                      <a:pt x="5" y="252"/>
                      <a:pt x="8" y="252"/>
                    </a:cubicBezTo>
                    <a:cubicBezTo>
                      <a:pt x="12" y="252"/>
                      <a:pt x="15" y="252"/>
                      <a:pt x="18" y="251"/>
                    </a:cubicBezTo>
                    <a:cubicBezTo>
                      <a:pt x="18" y="251"/>
                      <a:pt x="18" y="251"/>
                      <a:pt x="18" y="251"/>
                    </a:cubicBezTo>
                    <a:cubicBezTo>
                      <a:pt x="18" y="251"/>
                      <a:pt x="18" y="251"/>
                      <a:pt x="18" y="251"/>
                    </a:cubicBezTo>
                    <a:cubicBezTo>
                      <a:pt x="22" y="249"/>
                      <a:pt x="25" y="248"/>
                      <a:pt x="29" y="245"/>
                    </a:cubicBezTo>
                    <a:cubicBezTo>
                      <a:pt x="29" y="245"/>
                      <a:pt x="29" y="245"/>
                      <a:pt x="29" y="245"/>
                    </a:cubicBezTo>
                    <a:cubicBezTo>
                      <a:pt x="34" y="241"/>
                      <a:pt x="38" y="236"/>
                      <a:pt x="40" y="229"/>
                    </a:cubicBezTo>
                    <a:cubicBezTo>
                      <a:pt x="45" y="230"/>
                      <a:pt x="49" y="231"/>
                      <a:pt x="53" y="231"/>
                    </a:cubicBezTo>
                    <a:cubicBezTo>
                      <a:pt x="67" y="231"/>
                      <a:pt x="81" y="225"/>
                      <a:pt x="91" y="215"/>
                    </a:cubicBezTo>
                    <a:cubicBezTo>
                      <a:pt x="101" y="205"/>
                      <a:pt x="107" y="192"/>
                      <a:pt x="107" y="177"/>
                    </a:cubicBezTo>
                    <a:cubicBezTo>
                      <a:pt x="107" y="168"/>
                      <a:pt x="104" y="159"/>
                      <a:pt x="99" y="150"/>
                    </a:cubicBezTo>
                    <a:cubicBezTo>
                      <a:pt x="110" y="147"/>
                      <a:pt x="120" y="139"/>
                      <a:pt x="126" y="129"/>
                    </a:cubicBezTo>
                    <a:cubicBezTo>
                      <a:pt x="127" y="127"/>
                      <a:pt x="128" y="125"/>
                      <a:pt x="129" y="123"/>
                    </a:cubicBezTo>
                    <a:cubicBezTo>
                      <a:pt x="131" y="117"/>
                      <a:pt x="133" y="111"/>
                      <a:pt x="133" y="104"/>
                    </a:cubicBezTo>
                    <a:cubicBezTo>
                      <a:pt x="132" y="96"/>
                      <a:pt x="130" y="87"/>
                      <a:pt x="126" y="80"/>
                    </a:cubicBezTo>
                    <a:cubicBezTo>
                      <a:pt x="122" y="71"/>
                      <a:pt x="114" y="64"/>
                      <a:pt x="106" y="59"/>
                    </a:cubicBezTo>
                    <a:cubicBezTo>
                      <a:pt x="106" y="59"/>
                      <a:pt x="106" y="59"/>
                      <a:pt x="106" y="59"/>
                    </a:cubicBezTo>
                    <a:cubicBezTo>
                      <a:pt x="98" y="54"/>
                      <a:pt x="90" y="52"/>
                      <a:pt x="81" y="52"/>
                    </a:cubicBezTo>
                    <a:cubicBezTo>
                      <a:pt x="78" y="52"/>
                      <a:pt x="75" y="53"/>
                      <a:pt x="72" y="53"/>
                    </a:cubicBezTo>
                    <a:cubicBezTo>
                      <a:pt x="72" y="52"/>
                      <a:pt x="72" y="51"/>
                      <a:pt x="72" y="50"/>
                    </a:cubicBezTo>
                    <a:cubicBezTo>
                      <a:pt x="72" y="37"/>
                      <a:pt x="66" y="24"/>
                      <a:pt x="57" y="15"/>
                    </a:cubicBezTo>
                    <a:cubicBezTo>
                      <a:pt x="48" y="6"/>
                      <a:pt x="35" y="0"/>
                      <a:pt x="2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36"/>
              <p:cNvSpPr/>
              <p:nvPr/>
            </p:nvSpPr>
            <p:spPr bwMode="auto">
              <a:xfrm>
                <a:off x="4735" y="3414"/>
                <a:ext cx="205" cy="220"/>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37"/>
              <p:cNvSpPr/>
              <p:nvPr/>
            </p:nvSpPr>
            <p:spPr bwMode="auto">
              <a:xfrm>
                <a:off x="4814" y="3503"/>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38"/>
              <p:cNvSpPr/>
              <p:nvPr/>
            </p:nvSpPr>
            <p:spPr bwMode="auto">
              <a:xfrm>
                <a:off x="4882" y="3125"/>
                <a:ext cx="205" cy="220"/>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39"/>
              <p:cNvSpPr/>
              <p:nvPr/>
            </p:nvSpPr>
            <p:spPr bwMode="auto">
              <a:xfrm>
                <a:off x="4961" y="3214"/>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40"/>
              <p:cNvSpPr/>
              <p:nvPr/>
            </p:nvSpPr>
            <p:spPr bwMode="auto">
              <a:xfrm>
                <a:off x="5187" y="3181"/>
                <a:ext cx="205" cy="219"/>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41"/>
              <p:cNvSpPr/>
              <p:nvPr/>
            </p:nvSpPr>
            <p:spPr bwMode="auto">
              <a:xfrm>
                <a:off x="5265" y="3270"/>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42"/>
              <p:cNvSpPr/>
              <p:nvPr/>
            </p:nvSpPr>
            <p:spPr bwMode="auto">
              <a:xfrm>
                <a:off x="5092" y="3481"/>
                <a:ext cx="205" cy="219"/>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43"/>
              <p:cNvSpPr/>
              <p:nvPr/>
            </p:nvSpPr>
            <p:spPr bwMode="auto">
              <a:xfrm>
                <a:off x="5171" y="3570"/>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44"/>
              <p:cNvSpPr/>
              <p:nvPr/>
            </p:nvSpPr>
            <p:spPr bwMode="auto">
              <a:xfrm>
                <a:off x="221" y="3475"/>
                <a:ext cx="304" cy="832"/>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45"/>
              <p:cNvSpPr/>
              <p:nvPr/>
            </p:nvSpPr>
            <p:spPr bwMode="auto">
              <a:xfrm>
                <a:off x="221" y="3475"/>
                <a:ext cx="304" cy="832"/>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Oval 46"/>
              <p:cNvSpPr>
                <a:spLocks noChangeArrowheads="1"/>
              </p:cNvSpPr>
              <p:nvPr/>
            </p:nvSpPr>
            <p:spPr bwMode="auto">
              <a:xfrm>
                <a:off x="116" y="3700"/>
                <a:ext cx="183" cy="195"/>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47"/>
              <p:cNvSpPr/>
              <p:nvPr/>
            </p:nvSpPr>
            <p:spPr bwMode="auto">
              <a:xfrm>
                <a:off x="488" y="3642"/>
                <a:ext cx="158" cy="167"/>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48"/>
              <p:cNvSpPr/>
              <p:nvPr/>
            </p:nvSpPr>
            <p:spPr bwMode="auto">
              <a:xfrm>
                <a:off x="173" y="3286"/>
                <a:ext cx="368" cy="40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Oval 49"/>
              <p:cNvSpPr>
                <a:spLocks noChangeArrowheads="1"/>
              </p:cNvSpPr>
              <p:nvPr/>
            </p:nvSpPr>
            <p:spPr bwMode="auto">
              <a:xfrm>
                <a:off x="536" y="3692"/>
                <a:ext cx="86" cy="9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50"/>
              <p:cNvSpPr>
                <a:spLocks noEditPoints="1"/>
              </p:cNvSpPr>
              <p:nvPr/>
            </p:nvSpPr>
            <p:spPr bwMode="auto">
              <a:xfrm>
                <a:off x="407" y="3453"/>
                <a:ext cx="160" cy="361"/>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Rectangle 51"/>
              <p:cNvSpPr>
                <a:spLocks noChangeArrowheads="1"/>
              </p:cNvSpPr>
              <p:nvPr/>
            </p:nvSpPr>
            <p:spPr bwMode="auto">
              <a:xfrm>
                <a:off x="368" y="4307"/>
                <a:ext cx="4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6" name="Rectangle 52"/>
              <p:cNvSpPr>
                <a:spLocks noChangeArrowheads="1"/>
              </p:cNvSpPr>
              <p:nvPr/>
            </p:nvSpPr>
            <p:spPr bwMode="auto">
              <a:xfrm>
                <a:off x="368" y="4307"/>
                <a:ext cx="4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7" name="Freeform 53"/>
              <p:cNvSpPr>
                <a:spLocks noEditPoints="1"/>
              </p:cNvSpPr>
              <p:nvPr/>
            </p:nvSpPr>
            <p:spPr bwMode="auto">
              <a:xfrm>
                <a:off x="368" y="3684"/>
                <a:ext cx="123" cy="62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54"/>
              <p:cNvSpPr>
                <a:spLocks noEditPoints="1"/>
              </p:cNvSpPr>
              <p:nvPr/>
            </p:nvSpPr>
            <p:spPr bwMode="auto">
              <a:xfrm>
                <a:off x="567" y="3809"/>
                <a:ext cx="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55"/>
              <p:cNvSpPr>
                <a:spLocks noEditPoints="1"/>
              </p:cNvSpPr>
              <p:nvPr/>
            </p:nvSpPr>
            <p:spPr bwMode="auto">
              <a:xfrm>
                <a:off x="491" y="3642"/>
                <a:ext cx="155" cy="167"/>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56"/>
              <p:cNvSpPr/>
              <p:nvPr/>
            </p:nvSpPr>
            <p:spPr bwMode="auto">
              <a:xfrm>
                <a:off x="368" y="3289"/>
                <a:ext cx="173" cy="398"/>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Oval 57"/>
              <p:cNvSpPr>
                <a:spLocks noChangeArrowheads="1"/>
              </p:cNvSpPr>
              <p:nvPr/>
            </p:nvSpPr>
            <p:spPr bwMode="auto">
              <a:xfrm>
                <a:off x="536" y="3692"/>
                <a:ext cx="86" cy="9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Oval 58"/>
              <p:cNvSpPr>
                <a:spLocks noChangeArrowheads="1"/>
              </p:cNvSpPr>
              <p:nvPr/>
            </p:nvSpPr>
            <p:spPr bwMode="auto">
              <a:xfrm>
                <a:off x="6164" y="3036"/>
                <a:ext cx="714" cy="756"/>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59"/>
              <p:cNvSpPr/>
              <p:nvPr/>
            </p:nvSpPr>
            <p:spPr bwMode="auto">
              <a:xfrm>
                <a:off x="6326" y="3336"/>
                <a:ext cx="387" cy="948"/>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60"/>
              <p:cNvSpPr/>
              <p:nvPr/>
            </p:nvSpPr>
            <p:spPr bwMode="auto">
              <a:xfrm>
                <a:off x="6326" y="3336"/>
                <a:ext cx="387" cy="948"/>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61"/>
              <p:cNvSpPr/>
              <p:nvPr/>
            </p:nvSpPr>
            <p:spPr bwMode="auto">
              <a:xfrm>
                <a:off x="6510" y="4262"/>
                <a:ext cx="69" cy="22"/>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62"/>
              <p:cNvSpPr/>
              <p:nvPr/>
            </p:nvSpPr>
            <p:spPr bwMode="auto">
              <a:xfrm>
                <a:off x="6510" y="4262"/>
                <a:ext cx="69" cy="22"/>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63"/>
              <p:cNvSpPr>
                <a:spLocks noEditPoints="1"/>
              </p:cNvSpPr>
              <p:nvPr/>
            </p:nvSpPr>
            <p:spPr bwMode="auto">
              <a:xfrm>
                <a:off x="6558" y="3792"/>
                <a:ext cx="21" cy="470"/>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64"/>
              <p:cNvSpPr/>
              <p:nvPr/>
            </p:nvSpPr>
            <p:spPr bwMode="auto">
              <a:xfrm>
                <a:off x="6565" y="3995"/>
                <a:ext cx="3" cy="6"/>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65"/>
              <p:cNvSpPr/>
              <p:nvPr/>
            </p:nvSpPr>
            <p:spPr bwMode="auto">
              <a:xfrm>
                <a:off x="6565" y="3995"/>
                <a:ext cx="14" cy="239"/>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66"/>
              <p:cNvSpPr/>
              <p:nvPr/>
            </p:nvSpPr>
            <p:spPr bwMode="auto">
              <a:xfrm>
                <a:off x="6510" y="3036"/>
                <a:ext cx="279" cy="756"/>
              </a:xfrm>
              <a:custGeom>
                <a:avLst/>
                <a:gdLst>
                  <a:gd name="T0" fmla="*/ 4 w 106"/>
                  <a:gd name="T1" fmla="*/ 0 h 272"/>
                  <a:gd name="T2" fmla="*/ 4 w 106"/>
                  <a:gd name="T3" fmla="*/ 0 h 272"/>
                  <a:gd name="T4" fmla="*/ 0 w 106"/>
                  <a:gd name="T5" fmla="*/ 0 h 272"/>
                  <a:gd name="T6" fmla="*/ 0 w 106"/>
                  <a:gd name="T7" fmla="*/ 145 h 272"/>
                  <a:gd name="T8" fmla="*/ 4 w 106"/>
                  <a:gd name="T9" fmla="*/ 108 h 272"/>
                  <a:gd name="T10" fmla="*/ 13 w 106"/>
                  <a:gd name="T11" fmla="*/ 205 h 272"/>
                  <a:gd name="T12" fmla="*/ 77 w 106"/>
                  <a:gd name="T13" fmla="*/ 168 h 272"/>
                  <a:gd name="T14" fmla="*/ 17 w 106"/>
                  <a:gd name="T15" fmla="*/ 237 h 272"/>
                  <a:gd name="T16" fmla="*/ 18 w 106"/>
                  <a:gd name="T17" fmla="*/ 272 h 272"/>
                  <a:gd name="T18" fmla="*/ 19 w 106"/>
                  <a:gd name="T19" fmla="*/ 272 h 272"/>
                  <a:gd name="T20" fmla="*/ 19 w 106"/>
                  <a:gd name="T21" fmla="*/ 272 h 272"/>
                  <a:gd name="T22" fmla="*/ 106 w 106"/>
                  <a:gd name="T23" fmla="*/ 227 h 272"/>
                  <a:gd name="T24" fmla="*/ 82 w 106"/>
                  <a:gd name="T25" fmla="*/ 180 h 272"/>
                  <a:gd name="T26" fmla="*/ 88 w 106"/>
                  <a:gd name="T27" fmla="*/ 156 h 272"/>
                  <a:gd name="T28" fmla="*/ 72 w 106"/>
                  <a:gd name="T29" fmla="*/ 158 h 272"/>
                  <a:gd name="T30" fmla="*/ 56 w 106"/>
                  <a:gd name="T31" fmla="*/ 63 h 272"/>
                  <a:gd name="T32" fmla="*/ 56 w 106"/>
                  <a:gd name="T33" fmla="*/ 10 h 272"/>
                  <a:gd name="T34" fmla="*/ 4 w 106"/>
                  <a:gd name="T3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72">
                    <a:moveTo>
                      <a:pt x="4" y="0"/>
                    </a:moveTo>
                    <a:cubicBezTo>
                      <a:pt x="4" y="0"/>
                      <a:pt x="4" y="0"/>
                      <a:pt x="4" y="0"/>
                    </a:cubicBezTo>
                    <a:cubicBezTo>
                      <a:pt x="3" y="0"/>
                      <a:pt x="1" y="0"/>
                      <a:pt x="0" y="0"/>
                    </a:cubicBezTo>
                    <a:cubicBezTo>
                      <a:pt x="0" y="145"/>
                      <a:pt x="0" y="145"/>
                      <a:pt x="0" y="145"/>
                    </a:cubicBezTo>
                    <a:cubicBezTo>
                      <a:pt x="4" y="108"/>
                      <a:pt x="4" y="108"/>
                      <a:pt x="4" y="108"/>
                    </a:cubicBezTo>
                    <a:cubicBezTo>
                      <a:pt x="13" y="205"/>
                      <a:pt x="13" y="205"/>
                      <a:pt x="13" y="205"/>
                    </a:cubicBezTo>
                    <a:cubicBezTo>
                      <a:pt x="77" y="168"/>
                      <a:pt x="77" y="168"/>
                      <a:pt x="77" y="168"/>
                    </a:cubicBezTo>
                    <a:cubicBezTo>
                      <a:pt x="17" y="237"/>
                      <a:pt x="17" y="237"/>
                      <a:pt x="17" y="237"/>
                    </a:cubicBezTo>
                    <a:cubicBezTo>
                      <a:pt x="18" y="272"/>
                      <a:pt x="18" y="272"/>
                      <a:pt x="18" y="272"/>
                    </a:cubicBezTo>
                    <a:cubicBezTo>
                      <a:pt x="18" y="272"/>
                      <a:pt x="18" y="272"/>
                      <a:pt x="19" y="272"/>
                    </a:cubicBezTo>
                    <a:cubicBezTo>
                      <a:pt x="19" y="272"/>
                      <a:pt x="19" y="272"/>
                      <a:pt x="19" y="272"/>
                    </a:cubicBezTo>
                    <a:cubicBezTo>
                      <a:pt x="53" y="268"/>
                      <a:pt x="84" y="251"/>
                      <a:pt x="106" y="227"/>
                    </a:cubicBezTo>
                    <a:cubicBezTo>
                      <a:pt x="92" y="216"/>
                      <a:pt x="82" y="199"/>
                      <a:pt x="82" y="180"/>
                    </a:cubicBezTo>
                    <a:cubicBezTo>
                      <a:pt x="82" y="171"/>
                      <a:pt x="84" y="163"/>
                      <a:pt x="88" y="156"/>
                    </a:cubicBezTo>
                    <a:cubicBezTo>
                      <a:pt x="83" y="157"/>
                      <a:pt x="78" y="158"/>
                      <a:pt x="72" y="158"/>
                    </a:cubicBezTo>
                    <a:cubicBezTo>
                      <a:pt x="15" y="158"/>
                      <a:pt x="9" y="78"/>
                      <a:pt x="56" y="63"/>
                    </a:cubicBezTo>
                    <a:cubicBezTo>
                      <a:pt x="48" y="46"/>
                      <a:pt x="48" y="26"/>
                      <a:pt x="56" y="10"/>
                    </a:cubicBezTo>
                    <a:cubicBezTo>
                      <a:pt x="40" y="4"/>
                      <a:pt x="23" y="0"/>
                      <a:pt x="4"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67"/>
              <p:cNvSpPr/>
              <p:nvPr/>
            </p:nvSpPr>
            <p:spPr bwMode="auto">
              <a:xfrm>
                <a:off x="6510" y="3336"/>
                <a:ext cx="203" cy="948"/>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68"/>
              <p:cNvSpPr/>
              <p:nvPr/>
            </p:nvSpPr>
            <p:spPr bwMode="auto">
              <a:xfrm>
                <a:off x="6510" y="3336"/>
                <a:ext cx="203" cy="948"/>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69"/>
              <p:cNvSpPr/>
              <p:nvPr/>
            </p:nvSpPr>
            <p:spPr bwMode="auto">
              <a:xfrm>
                <a:off x="4168" y="3517"/>
                <a:ext cx="420" cy="790"/>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70"/>
              <p:cNvSpPr/>
              <p:nvPr/>
            </p:nvSpPr>
            <p:spPr bwMode="auto">
              <a:xfrm>
                <a:off x="4168" y="3517"/>
                <a:ext cx="420" cy="790"/>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Oval 71"/>
              <p:cNvSpPr>
                <a:spLocks noChangeArrowheads="1"/>
              </p:cNvSpPr>
              <p:nvPr/>
            </p:nvSpPr>
            <p:spPr bwMode="auto">
              <a:xfrm>
                <a:off x="4520" y="3511"/>
                <a:ext cx="244" cy="259"/>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Oval 72"/>
              <p:cNvSpPr>
                <a:spLocks noChangeArrowheads="1"/>
              </p:cNvSpPr>
              <p:nvPr/>
            </p:nvSpPr>
            <p:spPr bwMode="auto">
              <a:xfrm>
                <a:off x="3981" y="3511"/>
                <a:ext cx="247" cy="259"/>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Oval 73"/>
              <p:cNvSpPr>
                <a:spLocks noChangeArrowheads="1"/>
              </p:cNvSpPr>
              <p:nvPr/>
            </p:nvSpPr>
            <p:spPr bwMode="auto">
              <a:xfrm>
                <a:off x="4099" y="3067"/>
                <a:ext cx="541" cy="572"/>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74"/>
              <p:cNvSpPr>
                <a:spLocks noEditPoints="1"/>
              </p:cNvSpPr>
              <p:nvPr/>
            </p:nvSpPr>
            <p:spPr bwMode="auto">
              <a:xfrm>
                <a:off x="4640" y="3356"/>
                <a:ext cx="0" cy="2"/>
              </a:xfrm>
              <a:custGeom>
                <a:avLst/>
                <a:gdLst>
                  <a:gd name="T0" fmla="*/ 1 h 1"/>
                  <a:gd name="T1" fmla="*/ 1 h 1"/>
                  <a:gd name="T2" fmla="*/ 1 h 1"/>
                  <a:gd name="T3" fmla="*/ 0 h 1"/>
                  <a:gd name="T4" fmla="*/ 0 h 1"/>
                  <a:gd name="T5" fmla="*/ 0 h 1"/>
                  <a:gd name="T6" fmla="*/ 0 h 1"/>
                  <a:gd name="T7" fmla="*/ 0 h 1"/>
                  <a:gd name="T8" fmla="*/ 0 h 1"/>
                  <a:gd name="T9" fmla="*/ 0 h 1"/>
                  <a:gd name="T10" fmla="*/ 0 h 1"/>
                  <a:gd name="T11" fmla="*/ 0 h 1"/>
                  <a:gd name="T12" fmla="*/ 0 h 1"/>
                  <a:gd name="T13" fmla="*/ 0 h 1"/>
                  <a:gd name="T14"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Lst>
                <a:rect l="0" t="0" r="r" b="b"/>
                <a:pathLst>
                  <a:path h="1">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75"/>
              <p:cNvSpPr>
                <a:spLocks noEditPoints="1"/>
              </p:cNvSpPr>
              <p:nvPr/>
            </p:nvSpPr>
            <p:spPr bwMode="auto">
              <a:xfrm>
                <a:off x="4399" y="3511"/>
                <a:ext cx="241" cy="287"/>
              </a:xfrm>
              <a:custGeom>
                <a:avLst/>
                <a:gdLst>
                  <a:gd name="T0" fmla="*/ 52 w 92"/>
                  <a:gd name="T1" fmla="*/ 70 h 103"/>
                  <a:gd name="T2" fmla="*/ 0 w 92"/>
                  <a:gd name="T3" fmla="*/ 102 h 103"/>
                  <a:gd name="T4" fmla="*/ 0 w 92"/>
                  <a:gd name="T5" fmla="*/ 103 h 103"/>
                  <a:gd name="T6" fmla="*/ 52 w 92"/>
                  <a:gd name="T7" fmla="*/ 70 h 103"/>
                  <a:gd name="T8" fmla="*/ 52 w 92"/>
                  <a:gd name="T9" fmla="*/ 70 h 103"/>
                  <a:gd name="T10" fmla="*/ 49 w 92"/>
                  <a:gd name="T11" fmla="*/ 64 h 103"/>
                  <a:gd name="T12" fmla="*/ 4 w 92"/>
                  <a:gd name="T13" fmla="*/ 75 h 103"/>
                  <a:gd name="T14" fmla="*/ 49 w 92"/>
                  <a:gd name="T15" fmla="*/ 64 h 103"/>
                  <a:gd name="T16" fmla="*/ 49 w 92"/>
                  <a:gd name="T17" fmla="*/ 64 h 103"/>
                  <a:gd name="T18" fmla="*/ 92 w 92"/>
                  <a:gd name="T19" fmla="*/ 0 h 103"/>
                  <a:gd name="T20" fmla="*/ 92 w 92"/>
                  <a:gd name="T21" fmla="*/ 0 h 103"/>
                  <a:gd name="T22" fmla="*/ 92 w 92"/>
                  <a:gd name="T23" fmla="*/ 0 h 103"/>
                  <a:gd name="T24" fmla="*/ 92 w 92"/>
                  <a:gd name="T25" fmla="*/ 0 h 103"/>
                  <a:gd name="T26" fmla="*/ 92 w 92"/>
                  <a:gd name="T27" fmla="*/ 0 h 103"/>
                  <a:gd name="T28" fmla="*/ 92 w 92"/>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03">
                    <a:moveTo>
                      <a:pt x="52" y="70"/>
                    </a:moveTo>
                    <a:cubicBezTo>
                      <a:pt x="0" y="102"/>
                      <a:pt x="0" y="102"/>
                      <a:pt x="0" y="102"/>
                    </a:cubicBezTo>
                    <a:cubicBezTo>
                      <a:pt x="0" y="103"/>
                      <a:pt x="0" y="103"/>
                      <a:pt x="0" y="103"/>
                    </a:cubicBezTo>
                    <a:cubicBezTo>
                      <a:pt x="52" y="70"/>
                      <a:pt x="52" y="70"/>
                      <a:pt x="52" y="70"/>
                    </a:cubicBezTo>
                    <a:cubicBezTo>
                      <a:pt x="52" y="70"/>
                      <a:pt x="52" y="70"/>
                      <a:pt x="52" y="70"/>
                    </a:cubicBezTo>
                    <a:moveTo>
                      <a:pt x="49" y="64"/>
                    </a:moveTo>
                    <a:cubicBezTo>
                      <a:pt x="4" y="75"/>
                      <a:pt x="4" y="75"/>
                      <a:pt x="4" y="75"/>
                    </a:cubicBezTo>
                    <a:cubicBezTo>
                      <a:pt x="49" y="64"/>
                      <a:pt x="49" y="64"/>
                      <a:pt x="49" y="64"/>
                    </a:cubicBezTo>
                    <a:cubicBezTo>
                      <a:pt x="49" y="64"/>
                      <a:pt x="49" y="64"/>
                      <a:pt x="49" y="64"/>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76"/>
              <p:cNvSpPr/>
              <p:nvPr/>
            </p:nvSpPr>
            <p:spPr bwMode="auto">
              <a:xfrm>
                <a:off x="4370" y="3639"/>
                <a:ext cx="165" cy="490"/>
              </a:xfrm>
              <a:custGeom>
                <a:avLst/>
                <a:gdLst>
                  <a:gd name="T0" fmla="*/ 9 w 63"/>
                  <a:gd name="T1" fmla="*/ 0 h 176"/>
                  <a:gd name="T2" fmla="*/ 0 w 63"/>
                  <a:gd name="T3" fmla="*/ 0 h 176"/>
                  <a:gd name="T4" fmla="*/ 0 w 63"/>
                  <a:gd name="T5" fmla="*/ 0 h 176"/>
                  <a:gd name="T6" fmla="*/ 0 w 63"/>
                  <a:gd name="T7" fmla="*/ 168 h 176"/>
                  <a:gd name="T8" fmla="*/ 14 w 63"/>
                  <a:gd name="T9" fmla="*/ 176 h 176"/>
                  <a:gd name="T10" fmla="*/ 11 w 63"/>
                  <a:gd name="T11" fmla="*/ 57 h 176"/>
                  <a:gd name="T12" fmla="*/ 11 w 63"/>
                  <a:gd name="T13" fmla="*/ 57 h 176"/>
                  <a:gd name="T14" fmla="*/ 11 w 63"/>
                  <a:gd name="T15" fmla="*/ 56 h 176"/>
                  <a:gd name="T16" fmla="*/ 63 w 63"/>
                  <a:gd name="T17" fmla="*/ 24 h 176"/>
                  <a:gd name="T18" fmla="*/ 60 w 63"/>
                  <a:gd name="T19" fmla="*/ 18 h 176"/>
                  <a:gd name="T20" fmla="*/ 15 w 63"/>
                  <a:gd name="T21" fmla="*/ 29 h 176"/>
                  <a:gd name="T22" fmla="*/ 9 w 63"/>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76">
                    <a:moveTo>
                      <a:pt x="9" y="0"/>
                    </a:moveTo>
                    <a:cubicBezTo>
                      <a:pt x="6" y="0"/>
                      <a:pt x="3" y="0"/>
                      <a:pt x="0" y="0"/>
                    </a:cubicBezTo>
                    <a:cubicBezTo>
                      <a:pt x="0" y="0"/>
                      <a:pt x="0" y="0"/>
                      <a:pt x="0" y="0"/>
                    </a:cubicBezTo>
                    <a:cubicBezTo>
                      <a:pt x="0" y="168"/>
                      <a:pt x="0" y="168"/>
                      <a:pt x="0" y="168"/>
                    </a:cubicBezTo>
                    <a:cubicBezTo>
                      <a:pt x="5" y="169"/>
                      <a:pt x="10" y="172"/>
                      <a:pt x="14" y="176"/>
                    </a:cubicBezTo>
                    <a:cubicBezTo>
                      <a:pt x="11" y="57"/>
                      <a:pt x="11" y="57"/>
                      <a:pt x="11" y="57"/>
                    </a:cubicBezTo>
                    <a:cubicBezTo>
                      <a:pt x="11" y="57"/>
                      <a:pt x="11" y="57"/>
                      <a:pt x="11" y="57"/>
                    </a:cubicBezTo>
                    <a:cubicBezTo>
                      <a:pt x="11" y="56"/>
                      <a:pt x="11" y="56"/>
                      <a:pt x="11" y="56"/>
                    </a:cubicBezTo>
                    <a:cubicBezTo>
                      <a:pt x="63" y="24"/>
                      <a:pt x="63" y="24"/>
                      <a:pt x="63" y="24"/>
                    </a:cubicBezTo>
                    <a:cubicBezTo>
                      <a:pt x="62" y="22"/>
                      <a:pt x="61" y="20"/>
                      <a:pt x="60" y="18"/>
                    </a:cubicBezTo>
                    <a:cubicBezTo>
                      <a:pt x="15" y="29"/>
                      <a:pt x="15" y="29"/>
                      <a:pt x="15" y="29"/>
                    </a:cubicBezTo>
                    <a:cubicBezTo>
                      <a:pt x="9" y="0"/>
                      <a:pt x="9" y="0"/>
                      <a:pt x="9"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77"/>
              <p:cNvSpPr>
                <a:spLocks noEditPoints="1"/>
              </p:cNvSpPr>
              <p:nvPr/>
            </p:nvSpPr>
            <p:spPr bwMode="auto">
              <a:xfrm>
                <a:off x="4520" y="3639"/>
                <a:ext cx="120" cy="131"/>
              </a:xfrm>
              <a:custGeom>
                <a:avLst/>
                <a:gdLst>
                  <a:gd name="T0" fmla="*/ 46 w 46"/>
                  <a:gd name="T1" fmla="*/ 47 h 47"/>
                  <a:gd name="T2" fmla="*/ 46 w 46"/>
                  <a:gd name="T3" fmla="*/ 47 h 47"/>
                  <a:gd name="T4" fmla="*/ 46 w 46"/>
                  <a:gd name="T5" fmla="*/ 47 h 47"/>
                  <a:gd name="T6" fmla="*/ 46 w 46"/>
                  <a:gd name="T7" fmla="*/ 47 h 47"/>
                  <a:gd name="T8" fmla="*/ 46 w 46"/>
                  <a:gd name="T9" fmla="*/ 47 h 47"/>
                  <a:gd name="T10" fmla="*/ 46 w 46"/>
                  <a:gd name="T11" fmla="*/ 47 h 47"/>
                  <a:gd name="T12" fmla="*/ 46 w 46"/>
                  <a:gd name="T13" fmla="*/ 47 h 47"/>
                  <a:gd name="T14" fmla="*/ 46 w 46"/>
                  <a:gd name="T15" fmla="*/ 47 h 47"/>
                  <a:gd name="T16" fmla="*/ 46 w 46"/>
                  <a:gd name="T17" fmla="*/ 47 h 47"/>
                  <a:gd name="T18" fmla="*/ 46 w 46"/>
                  <a:gd name="T19" fmla="*/ 47 h 47"/>
                  <a:gd name="T20" fmla="*/ 46 w 46"/>
                  <a:gd name="T21" fmla="*/ 47 h 47"/>
                  <a:gd name="T22" fmla="*/ 46 w 46"/>
                  <a:gd name="T23" fmla="*/ 47 h 47"/>
                  <a:gd name="T24" fmla="*/ 46 w 46"/>
                  <a:gd name="T25" fmla="*/ 47 h 47"/>
                  <a:gd name="T26" fmla="*/ 46 w 46"/>
                  <a:gd name="T27" fmla="*/ 47 h 47"/>
                  <a:gd name="T28" fmla="*/ 46 w 46"/>
                  <a:gd name="T29" fmla="*/ 47 h 47"/>
                  <a:gd name="T30" fmla="*/ 46 w 46"/>
                  <a:gd name="T31" fmla="*/ 47 h 47"/>
                  <a:gd name="T32" fmla="*/ 46 w 46"/>
                  <a:gd name="T33" fmla="*/ 47 h 47"/>
                  <a:gd name="T34" fmla="*/ 46 w 46"/>
                  <a:gd name="T35" fmla="*/ 47 h 47"/>
                  <a:gd name="T36" fmla="*/ 45 w 46"/>
                  <a:gd name="T37" fmla="*/ 47 h 47"/>
                  <a:gd name="T38" fmla="*/ 45 w 46"/>
                  <a:gd name="T39" fmla="*/ 47 h 47"/>
                  <a:gd name="T40" fmla="*/ 45 w 46"/>
                  <a:gd name="T41" fmla="*/ 47 h 47"/>
                  <a:gd name="T42" fmla="*/ 45 w 46"/>
                  <a:gd name="T43" fmla="*/ 47 h 47"/>
                  <a:gd name="T44" fmla="*/ 45 w 46"/>
                  <a:gd name="T45" fmla="*/ 47 h 47"/>
                  <a:gd name="T46" fmla="*/ 45 w 46"/>
                  <a:gd name="T47" fmla="*/ 47 h 47"/>
                  <a:gd name="T48" fmla="*/ 45 w 46"/>
                  <a:gd name="T49" fmla="*/ 47 h 47"/>
                  <a:gd name="T50" fmla="*/ 45 w 46"/>
                  <a:gd name="T51" fmla="*/ 47 h 47"/>
                  <a:gd name="T52" fmla="*/ 45 w 46"/>
                  <a:gd name="T53" fmla="*/ 47 h 47"/>
                  <a:gd name="T54" fmla="*/ 0 w 46"/>
                  <a:gd name="T55" fmla="*/ 1 h 47"/>
                  <a:gd name="T56" fmla="*/ 0 w 46"/>
                  <a:gd name="T57" fmla="*/ 1 h 47"/>
                  <a:gd name="T58" fmla="*/ 0 w 46"/>
                  <a:gd name="T59" fmla="*/ 1 h 47"/>
                  <a:gd name="T60" fmla="*/ 0 w 46"/>
                  <a:gd name="T61" fmla="*/ 0 h 47"/>
                  <a:gd name="T62" fmla="*/ 0 w 46"/>
                  <a:gd name="T63" fmla="*/ 1 h 47"/>
                  <a:gd name="T64" fmla="*/ 0 w 46"/>
                  <a:gd name="T65" fmla="*/ 0 h 47"/>
                  <a:gd name="T66" fmla="*/ 0 w 46"/>
                  <a:gd name="T67" fmla="*/ 0 h 47"/>
                  <a:gd name="T68" fmla="*/ 0 w 46"/>
                  <a:gd name="T69" fmla="*/ 0 h 47"/>
                  <a:gd name="T70" fmla="*/ 0 w 46"/>
                  <a:gd name="T71" fmla="*/ 0 h 47"/>
                  <a:gd name="T72" fmla="*/ 0 w 46"/>
                  <a:gd name="T73" fmla="*/ 0 h 47"/>
                  <a:gd name="T74" fmla="*/ 0 w 46"/>
                  <a:gd name="T75" fmla="*/ 0 h 47"/>
                  <a:gd name="T76" fmla="*/ 0 w 46"/>
                  <a:gd name="T7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47">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5" y="47"/>
                    </a:moveTo>
                    <a:cubicBezTo>
                      <a:pt x="45" y="47"/>
                      <a:pt x="45" y="47"/>
                      <a:pt x="45" y="47"/>
                    </a:cubicBezTo>
                    <a:cubicBezTo>
                      <a:pt x="45" y="47"/>
                      <a:pt x="45" y="47"/>
                      <a:pt x="45" y="47"/>
                    </a:cubicBezTo>
                    <a:moveTo>
                      <a:pt x="45" y="47"/>
                    </a:moveTo>
                    <a:cubicBezTo>
                      <a:pt x="45" y="47"/>
                      <a:pt x="45" y="47"/>
                      <a:pt x="45" y="47"/>
                    </a:cubicBezTo>
                    <a:cubicBezTo>
                      <a:pt x="45" y="47"/>
                      <a:pt x="45" y="47"/>
                      <a:pt x="45" y="47"/>
                    </a:cubicBezTo>
                    <a:moveTo>
                      <a:pt x="45" y="47"/>
                    </a:moveTo>
                    <a:cubicBezTo>
                      <a:pt x="45" y="47"/>
                      <a:pt x="45" y="47"/>
                      <a:pt x="45" y="47"/>
                    </a:cubicBezTo>
                    <a:cubicBezTo>
                      <a:pt x="45" y="47"/>
                      <a:pt x="45" y="47"/>
                      <a:pt x="45" y="47"/>
                    </a:cubicBezTo>
                    <a:moveTo>
                      <a:pt x="0" y="1"/>
                    </a:moveTo>
                    <a:cubicBezTo>
                      <a:pt x="0" y="1"/>
                      <a:pt x="0" y="1"/>
                      <a:pt x="0" y="1"/>
                    </a:cubicBezTo>
                    <a:cubicBezTo>
                      <a:pt x="0" y="1"/>
                      <a:pt x="0" y="1"/>
                      <a:pt x="0" y="1"/>
                    </a:cubicBezTo>
                    <a:moveTo>
                      <a:pt x="0" y="0"/>
                    </a:moveTo>
                    <a:cubicBezTo>
                      <a:pt x="0" y="0"/>
                      <a:pt x="0" y="1"/>
                      <a:pt x="0" y="1"/>
                    </a:cubicBezTo>
                    <a:cubicBezTo>
                      <a:pt x="0" y="1"/>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Rectangle 78"/>
              <p:cNvSpPr>
                <a:spLocks noChangeArrowheads="1"/>
              </p:cNvSpPr>
              <p:nvPr/>
            </p:nvSpPr>
            <p:spPr bwMode="auto">
              <a:xfrm>
                <a:off x="4370" y="4307"/>
                <a:ext cx="42"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3" name="Rectangle 79"/>
              <p:cNvSpPr>
                <a:spLocks noChangeArrowheads="1"/>
              </p:cNvSpPr>
              <p:nvPr/>
            </p:nvSpPr>
            <p:spPr bwMode="auto">
              <a:xfrm>
                <a:off x="4370" y="4307"/>
                <a:ext cx="42"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4" name="Freeform 80"/>
              <p:cNvSpPr/>
              <p:nvPr/>
            </p:nvSpPr>
            <p:spPr bwMode="auto">
              <a:xfrm>
                <a:off x="4370" y="4259"/>
                <a:ext cx="42" cy="48"/>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81"/>
              <p:cNvSpPr/>
              <p:nvPr/>
            </p:nvSpPr>
            <p:spPr bwMode="auto">
              <a:xfrm>
                <a:off x="4370" y="4259"/>
                <a:ext cx="42" cy="48"/>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82"/>
              <p:cNvSpPr/>
              <p:nvPr/>
            </p:nvSpPr>
            <p:spPr bwMode="auto">
              <a:xfrm>
                <a:off x="4520" y="3511"/>
                <a:ext cx="244" cy="259"/>
              </a:xfrm>
              <a:custGeom>
                <a:avLst/>
                <a:gdLst>
                  <a:gd name="T0" fmla="*/ 46 w 93"/>
                  <a:gd name="T1" fmla="*/ 0 h 93"/>
                  <a:gd name="T2" fmla="*/ 46 w 93"/>
                  <a:gd name="T3" fmla="*/ 0 h 93"/>
                  <a:gd name="T4" fmla="*/ 46 w 93"/>
                  <a:gd name="T5" fmla="*/ 0 h 93"/>
                  <a:gd name="T6" fmla="*/ 46 w 93"/>
                  <a:gd name="T7" fmla="*/ 0 h 93"/>
                  <a:gd name="T8" fmla="*/ 46 w 93"/>
                  <a:gd name="T9" fmla="*/ 0 h 93"/>
                  <a:gd name="T10" fmla="*/ 46 w 93"/>
                  <a:gd name="T11" fmla="*/ 0 h 93"/>
                  <a:gd name="T12" fmla="*/ 27 w 93"/>
                  <a:gd name="T13" fmla="*/ 4 h 93"/>
                  <a:gd name="T14" fmla="*/ 4 w 93"/>
                  <a:gd name="T15" fmla="*/ 27 h 93"/>
                  <a:gd name="T16" fmla="*/ 0 w 93"/>
                  <a:gd name="T17" fmla="*/ 46 h 93"/>
                  <a:gd name="T18" fmla="*/ 0 w 93"/>
                  <a:gd name="T19" fmla="*/ 46 h 93"/>
                  <a:gd name="T20" fmla="*/ 0 w 93"/>
                  <a:gd name="T21" fmla="*/ 46 h 93"/>
                  <a:gd name="T22" fmla="*/ 0 w 93"/>
                  <a:gd name="T23" fmla="*/ 46 h 93"/>
                  <a:gd name="T24" fmla="*/ 0 w 93"/>
                  <a:gd name="T25" fmla="*/ 46 h 93"/>
                  <a:gd name="T26" fmla="*/ 0 w 93"/>
                  <a:gd name="T27" fmla="*/ 46 h 93"/>
                  <a:gd name="T28" fmla="*/ 0 w 93"/>
                  <a:gd name="T29" fmla="*/ 46 h 93"/>
                  <a:gd name="T30" fmla="*/ 0 w 93"/>
                  <a:gd name="T31" fmla="*/ 47 h 93"/>
                  <a:gd name="T32" fmla="*/ 0 w 93"/>
                  <a:gd name="T33" fmla="*/ 47 h 93"/>
                  <a:gd name="T34" fmla="*/ 0 w 93"/>
                  <a:gd name="T35" fmla="*/ 47 h 93"/>
                  <a:gd name="T36" fmla="*/ 3 w 93"/>
                  <a:gd name="T37" fmla="*/ 64 h 93"/>
                  <a:gd name="T38" fmla="*/ 3 w 93"/>
                  <a:gd name="T39" fmla="*/ 64 h 93"/>
                  <a:gd name="T40" fmla="*/ 3 w 93"/>
                  <a:gd name="T41" fmla="*/ 64 h 93"/>
                  <a:gd name="T42" fmla="*/ 6 w 93"/>
                  <a:gd name="T43" fmla="*/ 70 h 93"/>
                  <a:gd name="T44" fmla="*/ 6 w 93"/>
                  <a:gd name="T45" fmla="*/ 70 h 93"/>
                  <a:gd name="T46" fmla="*/ 6 w 93"/>
                  <a:gd name="T47" fmla="*/ 70 h 93"/>
                  <a:gd name="T48" fmla="*/ 45 w 93"/>
                  <a:gd name="T49" fmla="*/ 93 h 93"/>
                  <a:gd name="T50" fmla="*/ 45 w 93"/>
                  <a:gd name="T51" fmla="*/ 93 h 93"/>
                  <a:gd name="T52" fmla="*/ 45 w 93"/>
                  <a:gd name="T53" fmla="*/ 93 h 93"/>
                  <a:gd name="T54" fmla="*/ 45 w 93"/>
                  <a:gd name="T55" fmla="*/ 93 h 93"/>
                  <a:gd name="T56" fmla="*/ 45 w 93"/>
                  <a:gd name="T57" fmla="*/ 93 h 93"/>
                  <a:gd name="T58" fmla="*/ 45 w 93"/>
                  <a:gd name="T59" fmla="*/ 93 h 93"/>
                  <a:gd name="T60" fmla="*/ 46 w 93"/>
                  <a:gd name="T61" fmla="*/ 93 h 93"/>
                  <a:gd name="T62" fmla="*/ 46 w 93"/>
                  <a:gd name="T63" fmla="*/ 93 h 93"/>
                  <a:gd name="T64" fmla="*/ 46 w 93"/>
                  <a:gd name="T65" fmla="*/ 93 h 93"/>
                  <a:gd name="T66" fmla="*/ 46 w 93"/>
                  <a:gd name="T67" fmla="*/ 93 h 93"/>
                  <a:gd name="T68" fmla="*/ 46 w 93"/>
                  <a:gd name="T69" fmla="*/ 93 h 93"/>
                  <a:gd name="T70" fmla="*/ 46 w 93"/>
                  <a:gd name="T71" fmla="*/ 93 h 93"/>
                  <a:gd name="T72" fmla="*/ 46 w 93"/>
                  <a:gd name="T73" fmla="*/ 93 h 93"/>
                  <a:gd name="T74" fmla="*/ 46 w 93"/>
                  <a:gd name="T75" fmla="*/ 93 h 93"/>
                  <a:gd name="T76" fmla="*/ 46 w 93"/>
                  <a:gd name="T77" fmla="*/ 93 h 93"/>
                  <a:gd name="T78" fmla="*/ 46 w 93"/>
                  <a:gd name="T79" fmla="*/ 93 h 93"/>
                  <a:gd name="T80" fmla="*/ 46 w 93"/>
                  <a:gd name="T81" fmla="*/ 93 h 93"/>
                  <a:gd name="T82" fmla="*/ 46 w 93"/>
                  <a:gd name="T83" fmla="*/ 93 h 93"/>
                  <a:gd name="T84" fmla="*/ 46 w 93"/>
                  <a:gd name="T85" fmla="*/ 93 h 93"/>
                  <a:gd name="T86" fmla="*/ 93 w 93"/>
                  <a:gd name="T87" fmla="*/ 46 h 93"/>
                  <a:gd name="T88" fmla="*/ 49 w 93"/>
                  <a:gd name="T89" fmla="*/ 0 h 93"/>
                  <a:gd name="T90" fmla="*/ 46 w 93"/>
                  <a:gd name="T9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93">
                    <a:moveTo>
                      <a:pt x="46" y="0"/>
                    </a:move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39" y="0"/>
                      <a:pt x="33" y="1"/>
                      <a:pt x="27" y="4"/>
                    </a:cubicBezTo>
                    <a:cubicBezTo>
                      <a:pt x="20" y="13"/>
                      <a:pt x="13" y="20"/>
                      <a:pt x="4" y="27"/>
                    </a:cubicBezTo>
                    <a:cubicBezTo>
                      <a:pt x="1" y="33"/>
                      <a:pt x="0" y="39"/>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7"/>
                      <a:pt x="0" y="47"/>
                    </a:cubicBezTo>
                    <a:cubicBezTo>
                      <a:pt x="0" y="47"/>
                      <a:pt x="0" y="47"/>
                      <a:pt x="0" y="47"/>
                    </a:cubicBezTo>
                    <a:cubicBezTo>
                      <a:pt x="0" y="47"/>
                      <a:pt x="0" y="47"/>
                      <a:pt x="0" y="47"/>
                    </a:cubicBezTo>
                    <a:cubicBezTo>
                      <a:pt x="0" y="53"/>
                      <a:pt x="1" y="58"/>
                      <a:pt x="3" y="64"/>
                    </a:cubicBezTo>
                    <a:cubicBezTo>
                      <a:pt x="3" y="64"/>
                      <a:pt x="3" y="64"/>
                      <a:pt x="3" y="64"/>
                    </a:cubicBezTo>
                    <a:cubicBezTo>
                      <a:pt x="3" y="64"/>
                      <a:pt x="3" y="64"/>
                      <a:pt x="3" y="64"/>
                    </a:cubicBezTo>
                    <a:cubicBezTo>
                      <a:pt x="4" y="66"/>
                      <a:pt x="5" y="68"/>
                      <a:pt x="6" y="70"/>
                    </a:cubicBezTo>
                    <a:cubicBezTo>
                      <a:pt x="6" y="70"/>
                      <a:pt x="6" y="70"/>
                      <a:pt x="6" y="70"/>
                    </a:cubicBezTo>
                    <a:cubicBezTo>
                      <a:pt x="6" y="70"/>
                      <a:pt x="6" y="70"/>
                      <a:pt x="6" y="70"/>
                    </a:cubicBezTo>
                    <a:cubicBezTo>
                      <a:pt x="14" y="84"/>
                      <a:pt x="28" y="93"/>
                      <a:pt x="45" y="93"/>
                    </a:cubicBezTo>
                    <a:cubicBezTo>
                      <a:pt x="45" y="93"/>
                      <a:pt x="45" y="93"/>
                      <a:pt x="45" y="93"/>
                    </a:cubicBezTo>
                    <a:cubicBezTo>
                      <a:pt x="45" y="93"/>
                      <a:pt x="45" y="93"/>
                      <a:pt x="45" y="93"/>
                    </a:cubicBezTo>
                    <a:cubicBezTo>
                      <a:pt x="45" y="93"/>
                      <a:pt x="45" y="93"/>
                      <a:pt x="45" y="93"/>
                    </a:cubicBezTo>
                    <a:cubicBezTo>
                      <a:pt x="45" y="93"/>
                      <a:pt x="45" y="93"/>
                      <a:pt x="45" y="93"/>
                    </a:cubicBezTo>
                    <a:cubicBezTo>
                      <a:pt x="45" y="93"/>
                      <a:pt x="45" y="93"/>
                      <a:pt x="45" y="93"/>
                    </a:cubicBezTo>
                    <a:cubicBezTo>
                      <a:pt x="45"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72" y="93"/>
                      <a:pt x="93" y="72"/>
                      <a:pt x="93" y="46"/>
                    </a:cubicBezTo>
                    <a:cubicBezTo>
                      <a:pt x="93" y="21"/>
                      <a:pt x="74" y="1"/>
                      <a:pt x="49" y="0"/>
                    </a:cubicBezTo>
                    <a:cubicBezTo>
                      <a:pt x="48" y="0"/>
                      <a:pt x="47" y="0"/>
                      <a:pt x="4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83"/>
              <p:cNvSpPr/>
              <p:nvPr/>
            </p:nvSpPr>
            <p:spPr bwMode="auto">
              <a:xfrm>
                <a:off x="4370" y="3067"/>
                <a:ext cx="270" cy="572"/>
              </a:xfrm>
              <a:custGeom>
                <a:avLst/>
                <a:gdLst>
                  <a:gd name="T0" fmla="*/ 0 w 103"/>
                  <a:gd name="T1" fmla="*/ 0 h 206"/>
                  <a:gd name="T2" fmla="*/ 0 w 103"/>
                  <a:gd name="T3" fmla="*/ 0 h 206"/>
                  <a:gd name="T4" fmla="*/ 0 w 103"/>
                  <a:gd name="T5" fmla="*/ 0 h 206"/>
                  <a:gd name="T6" fmla="*/ 0 w 103"/>
                  <a:gd name="T7" fmla="*/ 206 h 206"/>
                  <a:gd name="T8" fmla="*/ 0 w 103"/>
                  <a:gd name="T9" fmla="*/ 206 h 206"/>
                  <a:gd name="T10" fmla="*/ 9 w 103"/>
                  <a:gd name="T11" fmla="*/ 206 h 206"/>
                  <a:gd name="T12" fmla="*/ 9 w 103"/>
                  <a:gd name="T13" fmla="*/ 206 h 206"/>
                  <a:gd name="T14" fmla="*/ 61 w 103"/>
                  <a:gd name="T15" fmla="*/ 187 h 206"/>
                  <a:gd name="T16" fmla="*/ 61 w 103"/>
                  <a:gd name="T17" fmla="*/ 187 h 206"/>
                  <a:gd name="T18" fmla="*/ 84 w 103"/>
                  <a:gd name="T19" fmla="*/ 164 h 206"/>
                  <a:gd name="T20" fmla="*/ 84 w 103"/>
                  <a:gd name="T21" fmla="*/ 164 h 206"/>
                  <a:gd name="T22" fmla="*/ 103 w 103"/>
                  <a:gd name="T23" fmla="*/ 105 h 206"/>
                  <a:gd name="T24" fmla="*/ 103 w 103"/>
                  <a:gd name="T25" fmla="*/ 105 h 206"/>
                  <a:gd name="T26" fmla="*/ 103 w 103"/>
                  <a:gd name="T27" fmla="*/ 104 h 206"/>
                  <a:gd name="T28" fmla="*/ 103 w 103"/>
                  <a:gd name="T29" fmla="*/ 104 h 206"/>
                  <a:gd name="T30" fmla="*/ 103 w 103"/>
                  <a:gd name="T31" fmla="*/ 104 h 206"/>
                  <a:gd name="T32" fmla="*/ 103 w 103"/>
                  <a:gd name="T33" fmla="*/ 104 h 206"/>
                  <a:gd name="T34" fmla="*/ 103 w 103"/>
                  <a:gd name="T35" fmla="*/ 104 h 206"/>
                  <a:gd name="T36" fmla="*/ 103 w 103"/>
                  <a:gd name="T37" fmla="*/ 104 h 206"/>
                  <a:gd name="T38" fmla="*/ 103 w 103"/>
                  <a:gd name="T39" fmla="*/ 104 h 206"/>
                  <a:gd name="T40" fmla="*/ 103 w 103"/>
                  <a:gd name="T41" fmla="*/ 104 h 206"/>
                  <a:gd name="T42" fmla="*/ 103 w 103"/>
                  <a:gd name="T43" fmla="*/ 103 h 206"/>
                  <a:gd name="T44" fmla="*/ 0 w 103"/>
                  <a:gd name="T4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206">
                    <a:moveTo>
                      <a:pt x="0" y="0"/>
                    </a:moveTo>
                    <a:cubicBezTo>
                      <a:pt x="0" y="0"/>
                      <a:pt x="0" y="0"/>
                      <a:pt x="0" y="0"/>
                    </a:cubicBezTo>
                    <a:cubicBezTo>
                      <a:pt x="0" y="0"/>
                      <a:pt x="0" y="0"/>
                      <a:pt x="0" y="0"/>
                    </a:cubicBezTo>
                    <a:cubicBezTo>
                      <a:pt x="0" y="206"/>
                      <a:pt x="0" y="206"/>
                      <a:pt x="0" y="206"/>
                    </a:cubicBezTo>
                    <a:cubicBezTo>
                      <a:pt x="0" y="206"/>
                      <a:pt x="0" y="206"/>
                      <a:pt x="0" y="206"/>
                    </a:cubicBezTo>
                    <a:cubicBezTo>
                      <a:pt x="3" y="206"/>
                      <a:pt x="6" y="206"/>
                      <a:pt x="9" y="206"/>
                    </a:cubicBezTo>
                    <a:cubicBezTo>
                      <a:pt x="9" y="206"/>
                      <a:pt x="9" y="206"/>
                      <a:pt x="9" y="206"/>
                    </a:cubicBezTo>
                    <a:cubicBezTo>
                      <a:pt x="28" y="204"/>
                      <a:pt x="46" y="197"/>
                      <a:pt x="61" y="187"/>
                    </a:cubicBezTo>
                    <a:cubicBezTo>
                      <a:pt x="61" y="187"/>
                      <a:pt x="61" y="187"/>
                      <a:pt x="61" y="187"/>
                    </a:cubicBezTo>
                    <a:cubicBezTo>
                      <a:pt x="70" y="180"/>
                      <a:pt x="77" y="173"/>
                      <a:pt x="84" y="164"/>
                    </a:cubicBezTo>
                    <a:cubicBezTo>
                      <a:pt x="84" y="164"/>
                      <a:pt x="84" y="164"/>
                      <a:pt x="84" y="164"/>
                    </a:cubicBezTo>
                    <a:cubicBezTo>
                      <a:pt x="96" y="147"/>
                      <a:pt x="103" y="127"/>
                      <a:pt x="103" y="105"/>
                    </a:cubicBezTo>
                    <a:cubicBezTo>
                      <a:pt x="103" y="105"/>
                      <a:pt x="103" y="105"/>
                      <a:pt x="103" y="105"/>
                    </a:cubicBezTo>
                    <a:cubicBezTo>
                      <a:pt x="103" y="105"/>
                      <a:pt x="103" y="105"/>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3"/>
                      <a:pt x="103" y="103"/>
                      <a:pt x="103" y="103"/>
                    </a:cubicBezTo>
                    <a:cubicBezTo>
                      <a:pt x="103" y="46"/>
                      <a:pt x="57"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84"/>
              <p:cNvSpPr/>
              <p:nvPr/>
            </p:nvSpPr>
            <p:spPr bwMode="auto">
              <a:xfrm>
                <a:off x="7030" y="4065"/>
                <a:ext cx="289" cy="194"/>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85"/>
              <p:cNvSpPr/>
              <p:nvPr/>
            </p:nvSpPr>
            <p:spPr bwMode="auto">
              <a:xfrm>
                <a:off x="7401" y="4065"/>
                <a:ext cx="291" cy="194"/>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86"/>
              <p:cNvSpPr/>
              <p:nvPr/>
            </p:nvSpPr>
            <p:spPr bwMode="auto">
              <a:xfrm>
                <a:off x="7169" y="3867"/>
                <a:ext cx="384" cy="392"/>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Oval 87"/>
              <p:cNvSpPr>
                <a:spLocks noChangeArrowheads="1"/>
              </p:cNvSpPr>
              <p:nvPr/>
            </p:nvSpPr>
            <p:spPr bwMode="auto">
              <a:xfrm>
                <a:off x="7072" y="4168"/>
                <a:ext cx="79"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Oval 88"/>
              <p:cNvSpPr>
                <a:spLocks noChangeArrowheads="1"/>
              </p:cNvSpPr>
              <p:nvPr/>
            </p:nvSpPr>
            <p:spPr bwMode="auto">
              <a:xfrm>
                <a:off x="7222" y="3959"/>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Oval 89"/>
              <p:cNvSpPr>
                <a:spLocks noChangeArrowheads="1"/>
              </p:cNvSpPr>
              <p:nvPr/>
            </p:nvSpPr>
            <p:spPr bwMode="auto">
              <a:xfrm>
                <a:off x="7338" y="3898"/>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90"/>
              <p:cNvSpPr/>
              <p:nvPr/>
            </p:nvSpPr>
            <p:spPr bwMode="auto">
              <a:xfrm>
                <a:off x="7314" y="4031"/>
                <a:ext cx="84" cy="89"/>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Oval 91"/>
              <p:cNvSpPr>
                <a:spLocks noChangeArrowheads="1"/>
              </p:cNvSpPr>
              <p:nvPr/>
            </p:nvSpPr>
            <p:spPr bwMode="auto">
              <a:xfrm>
                <a:off x="7175" y="4095"/>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92"/>
              <p:cNvSpPr/>
              <p:nvPr/>
            </p:nvSpPr>
            <p:spPr bwMode="auto">
              <a:xfrm>
                <a:off x="7162" y="4234"/>
                <a:ext cx="73" cy="25"/>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Oval 93"/>
              <p:cNvSpPr>
                <a:spLocks noChangeArrowheads="1"/>
              </p:cNvSpPr>
              <p:nvPr/>
            </p:nvSpPr>
            <p:spPr bwMode="auto">
              <a:xfrm>
                <a:off x="7290" y="4142"/>
                <a:ext cx="82" cy="87"/>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Oval 94"/>
              <p:cNvSpPr>
                <a:spLocks noChangeArrowheads="1"/>
              </p:cNvSpPr>
              <p:nvPr/>
            </p:nvSpPr>
            <p:spPr bwMode="auto">
              <a:xfrm>
                <a:off x="7429" y="4151"/>
                <a:ext cx="82" cy="8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95"/>
              <p:cNvSpPr/>
              <p:nvPr/>
            </p:nvSpPr>
            <p:spPr bwMode="auto">
              <a:xfrm>
                <a:off x="7513" y="4243"/>
                <a:ext cx="66" cy="16"/>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Oval 96"/>
              <p:cNvSpPr>
                <a:spLocks noChangeArrowheads="1"/>
              </p:cNvSpPr>
              <p:nvPr/>
            </p:nvSpPr>
            <p:spPr bwMode="auto">
              <a:xfrm>
                <a:off x="7587" y="4137"/>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97"/>
              <p:cNvSpPr/>
              <p:nvPr/>
            </p:nvSpPr>
            <p:spPr bwMode="auto">
              <a:xfrm>
                <a:off x="7432" y="3992"/>
                <a:ext cx="89" cy="95"/>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98"/>
              <p:cNvSpPr>
                <a:spLocks noEditPoints="1"/>
              </p:cNvSpPr>
              <p:nvPr/>
            </p:nvSpPr>
            <p:spPr bwMode="auto">
              <a:xfrm>
                <a:off x="7689" y="4206"/>
                <a:ext cx="3" cy="12"/>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99"/>
              <p:cNvSpPr>
                <a:spLocks noEditPoints="1"/>
              </p:cNvSpPr>
              <p:nvPr/>
            </p:nvSpPr>
            <p:spPr bwMode="auto">
              <a:xfrm>
                <a:off x="7429" y="4065"/>
                <a:ext cx="263" cy="194"/>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100"/>
              <p:cNvSpPr>
                <a:spLocks noEditPoints="1"/>
              </p:cNvSpPr>
              <p:nvPr/>
            </p:nvSpPr>
            <p:spPr bwMode="auto">
              <a:xfrm>
                <a:off x="7374" y="3867"/>
                <a:ext cx="179" cy="392"/>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101"/>
              <p:cNvSpPr/>
              <p:nvPr/>
            </p:nvSpPr>
            <p:spPr bwMode="auto">
              <a:xfrm>
                <a:off x="7374" y="3898"/>
                <a:ext cx="45" cy="86"/>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102"/>
              <p:cNvSpPr/>
              <p:nvPr/>
            </p:nvSpPr>
            <p:spPr bwMode="auto">
              <a:xfrm>
                <a:off x="7374" y="4040"/>
                <a:ext cx="21" cy="75"/>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103"/>
              <p:cNvSpPr/>
              <p:nvPr/>
            </p:nvSpPr>
            <p:spPr bwMode="auto">
              <a:xfrm>
                <a:off x="7429" y="4151"/>
                <a:ext cx="82" cy="8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104"/>
              <p:cNvSpPr/>
              <p:nvPr/>
            </p:nvSpPr>
            <p:spPr bwMode="auto">
              <a:xfrm>
                <a:off x="7513" y="4243"/>
                <a:ext cx="66" cy="16"/>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Oval 105"/>
              <p:cNvSpPr>
                <a:spLocks noChangeArrowheads="1"/>
              </p:cNvSpPr>
              <p:nvPr/>
            </p:nvSpPr>
            <p:spPr bwMode="auto">
              <a:xfrm>
                <a:off x="7587" y="4137"/>
                <a:ext cx="81" cy="86"/>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106"/>
              <p:cNvSpPr/>
              <p:nvPr/>
            </p:nvSpPr>
            <p:spPr bwMode="auto">
              <a:xfrm>
                <a:off x="7432" y="3995"/>
                <a:ext cx="89" cy="86"/>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107"/>
              <p:cNvSpPr/>
              <p:nvPr/>
            </p:nvSpPr>
            <p:spPr bwMode="auto">
              <a:xfrm>
                <a:off x="3900" y="4098"/>
                <a:ext cx="241" cy="161"/>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108"/>
              <p:cNvSpPr/>
              <p:nvPr/>
            </p:nvSpPr>
            <p:spPr bwMode="auto">
              <a:xfrm>
                <a:off x="4207" y="4098"/>
                <a:ext cx="242" cy="161"/>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109"/>
              <p:cNvSpPr/>
              <p:nvPr/>
            </p:nvSpPr>
            <p:spPr bwMode="auto">
              <a:xfrm>
                <a:off x="4015" y="3934"/>
                <a:ext cx="318" cy="325"/>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Oval 110"/>
              <p:cNvSpPr>
                <a:spLocks noChangeArrowheads="1"/>
              </p:cNvSpPr>
              <p:nvPr/>
            </p:nvSpPr>
            <p:spPr bwMode="auto">
              <a:xfrm>
                <a:off x="3934" y="4184"/>
                <a:ext cx="68"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Oval 111"/>
              <p:cNvSpPr>
                <a:spLocks noChangeArrowheads="1"/>
              </p:cNvSpPr>
              <p:nvPr/>
            </p:nvSpPr>
            <p:spPr bwMode="auto">
              <a:xfrm>
                <a:off x="4060" y="4012"/>
                <a:ext cx="66" cy="69"/>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Oval 112"/>
              <p:cNvSpPr>
                <a:spLocks noChangeArrowheads="1"/>
              </p:cNvSpPr>
              <p:nvPr/>
            </p:nvSpPr>
            <p:spPr bwMode="auto">
              <a:xfrm>
                <a:off x="4155" y="3959"/>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113"/>
              <p:cNvSpPr/>
              <p:nvPr/>
            </p:nvSpPr>
            <p:spPr bwMode="auto">
              <a:xfrm>
                <a:off x="4134" y="4070"/>
                <a:ext cx="70" cy="75"/>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Oval 114"/>
              <p:cNvSpPr>
                <a:spLocks noChangeArrowheads="1"/>
              </p:cNvSpPr>
              <p:nvPr/>
            </p:nvSpPr>
            <p:spPr bwMode="auto">
              <a:xfrm>
                <a:off x="4021" y="4123"/>
                <a:ext cx="68"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15"/>
              <p:cNvSpPr/>
              <p:nvPr/>
            </p:nvSpPr>
            <p:spPr bwMode="auto">
              <a:xfrm>
                <a:off x="4010" y="4240"/>
                <a:ext cx="61" cy="19"/>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Oval 116"/>
              <p:cNvSpPr>
                <a:spLocks noChangeArrowheads="1"/>
              </p:cNvSpPr>
              <p:nvPr/>
            </p:nvSpPr>
            <p:spPr bwMode="auto">
              <a:xfrm>
                <a:off x="4115" y="4162"/>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Oval 117"/>
              <p:cNvSpPr>
                <a:spLocks noChangeArrowheads="1"/>
              </p:cNvSpPr>
              <p:nvPr/>
            </p:nvSpPr>
            <p:spPr bwMode="auto">
              <a:xfrm>
                <a:off x="4231" y="4168"/>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18"/>
              <p:cNvSpPr/>
              <p:nvPr/>
            </p:nvSpPr>
            <p:spPr bwMode="auto">
              <a:xfrm>
                <a:off x="4302" y="4245"/>
                <a:ext cx="52" cy="14"/>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Oval 119"/>
              <p:cNvSpPr>
                <a:spLocks noChangeArrowheads="1"/>
              </p:cNvSpPr>
              <p:nvPr/>
            </p:nvSpPr>
            <p:spPr bwMode="auto">
              <a:xfrm>
                <a:off x="4362" y="4159"/>
                <a:ext cx="66"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20"/>
              <p:cNvSpPr/>
              <p:nvPr/>
            </p:nvSpPr>
            <p:spPr bwMode="auto">
              <a:xfrm>
                <a:off x="4233" y="4037"/>
                <a:ext cx="74" cy="8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21"/>
              <p:cNvSpPr>
                <a:spLocks noEditPoints="1"/>
              </p:cNvSpPr>
              <p:nvPr/>
            </p:nvSpPr>
            <p:spPr bwMode="auto">
              <a:xfrm>
                <a:off x="4449" y="4215"/>
                <a:ext cx="0" cy="8"/>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22"/>
              <p:cNvSpPr>
                <a:spLocks noEditPoints="1"/>
              </p:cNvSpPr>
              <p:nvPr/>
            </p:nvSpPr>
            <p:spPr bwMode="auto">
              <a:xfrm>
                <a:off x="4231" y="4098"/>
                <a:ext cx="218" cy="161"/>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23"/>
              <p:cNvSpPr>
                <a:spLocks noEditPoints="1"/>
              </p:cNvSpPr>
              <p:nvPr/>
            </p:nvSpPr>
            <p:spPr bwMode="auto">
              <a:xfrm>
                <a:off x="4186" y="3934"/>
                <a:ext cx="147" cy="325"/>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24"/>
              <p:cNvSpPr/>
              <p:nvPr/>
            </p:nvSpPr>
            <p:spPr bwMode="auto">
              <a:xfrm>
                <a:off x="4186" y="3959"/>
                <a:ext cx="37" cy="72"/>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125"/>
              <p:cNvSpPr/>
              <p:nvPr/>
            </p:nvSpPr>
            <p:spPr bwMode="auto">
              <a:xfrm>
                <a:off x="4186" y="4076"/>
                <a:ext cx="18" cy="64"/>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126"/>
              <p:cNvSpPr/>
              <p:nvPr/>
            </p:nvSpPr>
            <p:spPr bwMode="auto">
              <a:xfrm>
                <a:off x="4231" y="4168"/>
                <a:ext cx="68" cy="72"/>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27"/>
              <p:cNvSpPr/>
              <p:nvPr/>
            </p:nvSpPr>
            <p:spPr bwMode="auto">
              <a:xfrm>
                <a:off x="4302" y="4245"/>
                <a:ext cx="52" cy="14"/>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Oval 128"/>
              <p:cNvSpPr>
                <a:spLocks noChangeArrowheads="1"/>
              </p:cNvSpPr>
              <p:nvPr/>
            </p:nvSpPr>
            <p:spPr bwMode="auto">
              <a:xfrm>
                <a:off x="4362" y="4159"/>
                <a:ext cx="66" cy="70"/>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29"/>
              <p:cNvSpPr/>
              <p:nvPr/>
            </p:nvSpPr>
            <p:spPr bwMode="auto">
              <a:xfrm>
                <a:off x="4233" y="4042"/>
                <a:ext cx="74" cy="70"/>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30"/>
              <p:cNvSpPr/>
              <p:nvPr/>
            </p:nvSpPr>
            <p:spPr bwMode="auto">
              <a:xfrm>
                <a:off x="221" y="3981"/>
                <a:ext cx="727" cy="292"/>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31"/>
              <p:cNvSpPr>
                <a:spLocks noEditPoints="1"/>
              </p:cNvSpPr>
              <p:nvPr/>
            </p:nvSpPr>
            <p:spPr bwMode="auto">
              <a:xfrm>
                <a:off x="604" y="4006"/>
                <a:ext cx="192" cy="131"/>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32"/>
              <p:cNvSpPr/>
              <p:nvPr/>
            </p:nvSpPr>
            <p:spPr bwMode="auto">
              <a:xfrm>
                <a:off x="586" y="4003"/>
                <a:ext cx="233" cy="270"/>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33"/>
              <p:cNvSpPr/>
              <p:nvPr/>
            </p:nvSpPr>
            <p:spPr bwMode="auto">
              <a:xfrm>
                <a:off x="940" y="4237"/>
                <a:ext cx="8" cy="36"/>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34"/>
              <p:cNvSpPr/>
              <p:nvPr/>
            </p:nvSpPr>
            <p:spPr bwMode="auto">
              <a:xfrm>
                <a:off x="3044" y="3228"/>
                <a:ext cx="538" cy="545"/>
              </a:xfrm>
              <a:custGeom>
                <a:avLst/>
                <a:gdLst>
                  <a:gd name="T0" fmla="*/ 200 w 205"/>
                  <a:gd name="T1" fmla="*/ 62 h 196"/>
                  <a:gd name="T2" fmla="*/ 184 w 205"/>
                  <a:gd name="T3" fmla="*/ 45 h 196"/>
                  <a:gd name="T4" fmla="*/ 165 w 205"/>
                  <a:gd name="T5" fmla="*/ 40 h 196"/>
                  <a:gd name="T6" fmla="*/ 158 w 205"/>
                  <a:gd name="T7" fmla="*/ 41 h 196"/>
                  <a:gd name="T8" fmla="*/ 158 w 205"/>
                  <a:gd name="T9" fmla="*/ 39 h 196"/>
                  <a:gd name="T10" fmla="*/ 146 w 205"/>
                  <a:gd name="T11" fmla="*/ 11 h 196"/>
                  <a:gd name="T12" fmla="*/ 119 w 205"/>
                  <a:gd name="T13" fmla="*/ 0 h 196"/>
                  <a:gd name="T14" fmla="*/ 92 w 205"/>
                  <a:gd name="T15" fmla="*/ 11 h 196"/>
                  <a:gd name="T16" fmla="*/ 85 w 205"/>
                  <a:gd name="T17" fmla="*/ 21 h 196"/>
                  <a:gd name="T18" fmla="*/ 62 w 205"/>
                  <a:gd name="T19" fmla="*/ 13 h 196"/>
                  <a:gd name="T20" fmla="*/ 24 w 205"/>
                  <a:gd name="T21" fmla="*/ 51 h 196"/>
                  <a:gd name="T22" fmla="*/ 25 w 205"/>
                  <a:gd name="T23" fmla="*/ 60 h 196"/>
                  <a:gd name="T24" fmla="*/ 18 w 205"/>
                  <a:gd name="T25" fmla="*/ 63 h 196"/>
                  <a:gd name="T26" fmla="*/ 0 w 205"/>
                  <a:gd name="T27" fmla="*/ 94 h 196"/>
                  <a:gd name="T28" fmla="*/ 11 w 205"/>
                  <a:gd name="T29" fmla="*/ 120 h 196"/>
                  <a:gd name="T30" fmla="*/ 25 w 205"/>
                  <a:gd name="T31" fmla="*/ 129 h 196"/>
                  <a:gd name="T32" fmla="*/ 22 w 205"/>
                  <a:gd name="T33" fmla="*/ 144 h 196"/>
                  <a:gd name="T34" fmla="*/ 33 w 205"/>
                  <a:gd name="T35" fmla="*/ 170 h 196"/>
                  <a:gd name="T36" fmla="*/ 59 w 205"/>
                  <a:gd name="T37" fmla="*/ 180 h 196"/>
                  <a:gd name="T38" fmla="*/ 80 w 205"/>
                  <a:gd name="T39" fmla="*/ 174 h 196"/>
                  <a:gd name="T40" fmla="*/ 82 w 205"/>
                  <a:gd name="T41" fmla="*/ 173 h 196"/>
                  <a:gd name="T42" fmla="*/ 108 w 205"/>
                  <a:gd name="T43" fmla="*/ 196 h 196"/>
                  <a:gd name="T44" fmla="*/ 133 w 205"/>
                  <a:gd name="T45" fmla="*/ 178 h 196"/>
                  <a:gd name="T46" fmla="*/ 143 w 205"/>
                  <a:gd name="T47" fmla="*/ 179 h 196"/>
                  <a:gd name="T48" fmla="*/ 173 w 205"/>
                  <a:gd name="T49" fmla="*/ 167 h 196"/>
                  <a:gd name="T50" fmla="*/ 185 w 205"/>
                  <a:gd name="T51" fmla="*/ 138 h 196"/>
                  <a:gd name="T52" fmla="*/ 179 w 205"/>
                  <a:gd name="T53" fmla="*/ 117 h 196"/>
                  <a:gd name="T54" fmla="*/ 200 w 205"/>
                  <a:gd name="T55" fmla="*/ 100 h 196"/>
                  <a:gd name="T56" fmla="*/ 205 w 205"/>
                  <a:gd name="T57" fmla="*/ 81 h 196"/>
                  <a:gd name="T58" fmla="*/ 200 w 205"/>
                  <a:gd name="T59" fmla="*/ 6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2"/>
                    </a:moveTo>
                    <a:cubicBezTo>
                      <a:pt x="197" y="55"/>
                      <a:pt x="190" y="50"/>
                      <a:pt x="184" y="45"/>
                    </a:cubicBezTo>
                    <a:cubicBezTo>
                      <a:pt x="178" y="42"/>
                      <a:pt x="172" y="40"/>
                      <a:pt x="165" y="40"/>
                    </a:cubicBezTo>
                    <a:cubicBezTo>
                      <a:pt x="163" y="40"/>
                      <a:pt x="160" y="41"/>
                      <a:pt x="158" y="41"/>
                    </a:cubicBezTo>
                    <a:cubicBezTo>
                      <a:pt x="158" y="40"/>
                      <a:pt x="158" y="39"/>
                      <a:pt x="158" y="39"/>
                    </a:cubicBezTo>
                    <a:cubicBezTo>
                      <a:pt x="158" y="28"/>
                      <a:pt x="154" y="18"/>
                      <a:pt x="146" y="11"/>
                    </a:cubicBezTo>
                    <a:cubicBezTo>
                      <a:pt x="139" y="4"/>
                      <a:pt x="129" y="0"/>
                      <a:pt x="119" y="0"/>
                    </a:cubicBezTo>
                    <a:cubicBezTo>
                      <a:pt x="109" y="0"/>
                      <a:pt x="99" y="4"/>
                      <a:pt x="92" y="11"/>
                    </a:cubicBezTo>
                    <a:cubicBezTo>
                      <a:pt x="89" y="14"/>
                      <a:pt x="87" y="17"/>
                      <a:pt x="85" y="21"/>
                    </a:cubicBezTo>
                    <a:cubicBezTo>
                      <a:pt x="79" y="16"/>
                      <a:pt x="71" y="13"/>
                      <a:pt x="62" y="13"/>
                    </a:cubicBezTo>
                    <a:cubicBezTo>
                      <a:pt x="41" y="13"/>
                      <a:pt x="24" y="30"/>
                      <a:pt x="24" y="51"/>
                    </a:cubicBezTo>
                    <a:cubicBezTo>
                      <a:pt x="24" y="54"/>
                      <a:pt x="24" y="57"/>
                      <a:pt x="25" y="60"/>
                    </a:cubicBezTo>
                    <a:cubicBezTo>
                      <a:pt x="23" y="60"/>
                      <a:pt x="21" y="61"/>
                      <a:pt x="18" y="63"/>
                    </a:cubicBezTo>
                    <a:cubicBezTo>
                      <a:pt x="7" y="69"/>
                      <a:pt x="0" y="81"/>
                      <a:pt x="0" y="94"/>
                    </a:cubicBezTo>
                    <a:cubicBezTo>
                      <a:pt x="0" y="104"/>
                      <a:pt x="4" y="113"/>
                      <a:pt x="11" y="120"/>
                    </a:cubicBezTo>
                    <a:cubicBezTo>
                      <a:pt x="15" y="124"/>
                      <a:pt x="20" y="127"/>
                      <a:pt x="25" y="129"/>
                    </a:cubicBezTo>
                    <a:cubicBezTo>
                      <a:pt x="23" y="134"/>
                      <a:pt x="22" y="139"/>
                      <a:pt x="22" y="144"/>
                    </a:cubicBezTo>
                    <a:cubicBezTo>
                      <a:pt x="22" y="154"/>
                      <a:pt x="26" y="163"/>
                      <a:pt x="33" y="170"/>
                    </a:cubicBezTo>
                    <a:cubicBezTo>
                      <a:pt x="40" y="177"/>
                      <a:pt x="49" y="180"/>
                      <a:pt x="59" y="180"/>
                    </a:cubicBezTo>
                    <a:cubicBezTo>
                      <a:pt x="66" y="180"/>
                      <a:pt x="74" y="178"/>
                      <a:pt x="80" y="174"/>
                    </a:cubicBezTo>
                    <a:cubicBezTo>
                      <a:pt x="81" y="174"/>
                      <a:pt x="81" y="173"/>
                      <a:pt x="82" y="173"/>
                    </a:cubicBezTo>
                    <a:cubicBezTo>
                      <a:pt x="84" y="186"/>
                      <a:pt x="95" y="196"/>
                      <a:pt x="108" y="196"/>
                    </a:cubicBezTo>
                    <a:cubicBezTo>
                      <a:pt x="120" y="196"/>
                      <a:pt x="130" y="188"/>
                      <a:pt x="133" y="178"/>
                    </a:cubicBezTo>
                    <a:cubicBezTo>
                      <a:pt x="137" y="179"/>
                      <a:pt x="140" y="179"/>
                      <a:pt x="143" y="179"/>
                    </a:cubicBezTo>
                    <a:cubicBezTo>
                      <a:pt x="154" y="179"/>
                      <a:pt x="165" y="175"/>
                      <a:pt x="173" y="167"/>
                    </a:cubicBezTo>
                    <a:cubicBezTo>
                      <a:pt x="180" y="159"/>
                      <a:pt x="185" y="149"/>
                      <a:pt x="185" y="138"/>
                    </a:cubicBezTo>
                    <a:cubicBezTo>
                      <a:pt x="185" y="130"/>
                      <a:pt x="183" y="123"/>
                      <a:pt x="179" y="117"/>
                    </a:cubicBezTo>
                    <a:cubicBezTo>
                      <a:pt x="188" y="114"/>
                      <a:pt x="195" y="108"/>
                      <a:pt x="200" y="100"/>
                    </a:cubicBezTo>
                    <a:cubicBezTo>
                      <a:pt x="203" y="94"/>
                      <a:pt x="205" y="88"/>
                      <a:pt x="205" y="81"/>
                    </a:cubicBezTo>
                    <a:cubicBezTo>
                      <a:pt x="205" y="74"/>
                      <a:pt x="203" y="68"/>
                      <a:pt x="200" y="62"/>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35"/>
              <p:cNvSpPr/>
              <p:nvPr/>
            </p:nvSpPr>
            <p:spPr bwMode="auto">
              <a:xfrm>
                <a:off x="2944" y="3144"/>
                <a:ext cx="538"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2 w 205"/>
                  <a:gd name="T15" fmla="*/ 11 h 196"/>
                  <a:gd name="T16" fmla="*/ 85 w 205"/>
                  <a:gd name="T17" fmla="*/ 20 h 196"/>
                  <a:gd name="T18" fmla="*/ 63 w 205"/>
                  <a:gd name="T19" fmla="*/ 12 h 196"/>
                  <a:gd name="T20" fmla="*/ 24 w 205"/>
                  <a:gd name="T21" fmla="*/ 49 h 196"/>
                  <a:gd name="T22" fmla="*/ 25 w 205"/>
                  <a:gd name="T23" fmla="*/ 58 h 196"/>
                  <a:gd name="T24" fmla="*/ 18 w 205"/>
                  <a:gd name="T25" fmla="*/ 61 h 196"/>
                  <a:gd name="T26" fmla="*/ 0 w 205"/>
                  <a:gd name="T27" fmla="*/ 93 h 196"/>
                  <a:gd name="T28" fmla="*/ 10 w 205"/>
                  <a:gd name="T29" fmla="*/ 119 h 196"/>
                  <a:gd name="T30" fmla="*/ 24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1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0" y="51"/>
                      <a:pt x="184" y="47"/>
                    </a:cubicBezTo>
                    <a:cubicBezTo>
                      <a:pt x="179" y="43"/>
                      <a:pt x="172" y="41"/>
                      <a:pt x="166" y="41"/>
                    </a:cubicBezTo>
                    <a:cubicBezTo>
                      <a:pt x="163" y="41"/>
                      <a:pt x="160" y="41"/>
                      <a:pt x="158" y="42"/>
                    </a:cubicBezTo>
                    <a:cubicBezTo>
                      <a:pt x="158" y="41"/>
                      <a:pt x="158" y="40"/>
                      <a:pt x="158" y="39"/>
                    </a:cubicBezTo>
                    <a:cubicBezTo>
                      <a:pt x="158" y="29"/>
                      <a:pt x="154" y="19"/>
                      <a:pt x="147" y="12"/>
                    </a:cubicBezTo>
                    <a:cubicBezTo>
                      <a:pt x="140" y="5"/>
                      <a:pt x="130" y="0"/>
                      <a:pt x="120" y="0"/>
                    </a:cubicBezTo>
                    <a:cubicBezTo>
                      <a:pt x="110" y="0"/>
                      <a:pt x="100" y="4"/>
                      <a:pt x="92" y="11"/>
                    </a:cubicBezTo>
                    <a:cubicBezTo>
                      <a:pt x="90" y="14"/>
                      <a:pt x="87" y="17"/>
                      <a:pt x="85" y="20"/>
                    </a:cubicBezTo>
                    <a:cubicBezTo>
                      <a:pt x="79" y="15"/>
                      <a:pt x="71" y="12"/>
                      <a:pt x="63" y="12"/>
                    </a:cubicBezTo>
                    <a:cubicBezTo>
                      <a:pt x="42" y="12"/>
                      <a:pt x="24" y="29"/>
                      <a:pt x="24" y="49"/>
                    </a:cubicBezTo>
                    <a:cubicBezTo>
                      <a:pt x="24" y="53"/>
                      <a:pt x="24" y="56"/>
                      <a:pt x="25" y="58"/>
                    </a:cubicBezTo>
                    <a:cubicBezTo>
                      <a:pt x="23" y="59"/>
                      <a:pt x="21" y="60"/>
                      <a:pt x="18" y="61"/>
                    </a:cubicBezTo>
                    <a:cubicBezTo>
                      <a:pt x="7" y="68"/>
                      <a:pt x="0" y="80"/>
                      <a:pt x="0" y="93"/>
                    </a:cubicBezTo>
                    <a:cubicBezTo>
                      <a:pt x="0" y="102"/>
                      <a:pt x="3" y="112"/>
                      <a:pt x="10" y="119"/>
                    </a:cubicBezTo>
                    <a:cubicBezTo>
                      <a:pt x="14" y="123"/>
                      <a:pt x="19" y="126"/>
                      <a:pt x="24" y="128"/>
                    </a:cubicBezTo>
                    <a:cubicBezTo>
                      <a:pt x="22" y="132"/>
                      <a:pt x="21" y="137"/>
                      <a:pt x="21" y="143"/>
                    </a:cubicBezTo>
                    <a:cubicBezTo>
                      <a:pt x="21" y="152"/>
                      <a:pt x="24" y="162"/>
                      <a:pt x="31" y="169"/>
                    </a:cubicBezTo>
                    <a:cubicBezTo>
                      <a:pt x="38" y="176"/>
                      <a:pt x="47" y="180"/>
                      <a:pt x="57" y="180"/>
                    </a:cubicBezTo>
                    <a:cubicBezTo>
                      <a:pt x="64" y="180"/>
                      <a:pt x="72" y="178"/>
                      <a:pt x="78" y="173"/>
                    </a:cubicBezTo>
                    <a:cubicBezTo>
                      <a:pt x="79" y="173"/>
                      <a:pt x="79" y="173"/>
                      <a:pt x="80" y="173"/>
                    </a:cubicBezTo>
                    <a:cubicBezTo>
                      <a:pt x="82" y="186"/>
                      <a:pt x="93" y="196"/>
                      <a:pt x="106" y="196"/>
                    </a:cubicBezTo>
                    <a:cubicBezTo>
                      <a:pt x="118" y="196"/>
                      <a:pt x="128" y="189"/>
                      <a:pt x="132" y="178"/>
                    </a:cubicBezTo>
                    <a:cubicBezTo>
                      <a:pt x="135" y="179"/>
                      <a:pt x="138" y="180"/>
                      <a:pt x="141" y="180"/>
                    </a:cubicBezTo>
                    <a:cubicBezTo>
                      <a:pt x="152" y="180"/>
                      <a:pt x="163" y="176"/>
                      <a:pt x="171" y="168"/>
                    </a:cubicBezTo>
                    <a:cubicBezTo>
                      <a:pt x="179" y="160"/>
                      <a:pt x="183" y="150"/>
                      <a:pt x="184" y="139"/>
                    </a:cubicBezTo>
                    <a:cubicBezTo>
                      <a:pt x="184" y="131"/>
                      <a:pt x="182" y="124"/>
                      <a:pt x="178" y="118"/>
                    </a:cubicBezTo>
                    <a:cubicBezTo>
                      <a:pt x="187" y="115"/>
                      <a:pt x="194" y="109"/>
                      <a:pt x="199" y="101"/>
                    </a:cubicBezTo>
                    <a:cubicBezTo>
                      <a:pt x="203" y="95"/>
                      <a:pt x="204"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36"/>
              <p:cNvSpPr/>
              <p:nvPr/>
            </p:nvSpPr>
            <p:spPr bwMode="auto">
              <a:xfrm>
                <a:off x="3432" y="3011"/>
                <a:ext cx="539" cy="550"/>
              </a:xfrm>
              <a:custGeom>
                <a:avLst/>
                <a:gdLst>
                  <a:gd name="T0" fmla="*/ 204 w 205"/>
                  <a:gd name="T1" fmla="*/ 90 h 198"/>
                  <a:gd name="T2" fmla="*/ 193 w 205"/>
                  <a:gd name="T3" fmla="*/ 70 h 198"/>
                  <a:gd name="T4" fmla="*/ 176 w 205"/>
                  <a:gd name="T5" fmla="*/ 60 h 198"/>
                  <a:gd name="T6" fmla="*/ 169 w 205"/>
                  <a:gd name="T7" fmla="*/ 59 h 198"/>
                  <a:gd name="T8" fmla="*/ 169 w 205"/>
                  <a:gd name="T9" fmla="*/ 56 h 198"/>
                  <a:gd name="T10" fmla="*/ 166 w 205"/>
                  <a:gd name="T11" fmla="*/ 27 h 198"/>
                  <a:gd name="T12" fmla="*/ 143 w 205"/>
                  <a:gd name="T13" fmla="*/ 9 h 198"/>
                  <a:gd name="T14" fmla="*/ 113 w 205"/>
                  <a:gd name="T15" fmla="*/ 12 h 198"/>
                  <a:gd name="T16" fmla="*/ 104 w 205"/>
                  <a:gd name="T17" fmla="*/ 20 h 198"/>
                  <a:gd name="T18" fmla="*/ 84 w 205"/>
                  <a:gd name="T19" fmla="*/ 6 h 198"/>
                  <a:gd name="T20" fmla="*/ 37 w 205"/>
                  <a:gd name="T21" fmla="*/ 32 h 198"/>
                  <a:gd name="T22" fmla="*/ 36 w 205"/>
                  <a:gd name="T23" fmla="*/ 41 h 198"/>
                  <a:gd name="T24" fmla="*/ 29 w 205"/>
                  <a:gd name="T25" fmla="*/ 42 h 198"/>
                  <a:gd name="T26" fmla="*/ 3 w 205"/>
                  <a:gd name="T27" fmla="*/ 68 h 198"/>
                  <a:gd name="T28" fmla="*/ 6 w 205"/>
                  <a:gd name="T29" fmla="*/ 95 h 198"/>
                  <a:gd name="T30" fmla="*/ 18 w 205"/>
                  <a:gd name="T31" fmla="*/ 108 h 198"/>
                  <a:gd name="T32" fmla="*/ 10 w 205"/>
                  <a:gd name="T33" fmla="*/ 121 h 198"/>
                  <a:gd name="T34" fmla="*/ 14 w 205"/>
                  <a:gd name="T35" fmla="*/ 149 h 198"/>
                  <a:gd name="T36" fmla="*/ 36 w 205"/>
                  <a:gd name="T37" fmla="*/ 166 h 198"/>
                  <a:gd name="T38" fmla="*/ 58 w 205"/>
                  <a:gd name="T39" fmla="*/ 166 h 198"/>
                  <a:gd name="T40" fmla="*/ 60 w 205"/>
                  <a:gd name="T41" fmla="*/ 166 h 198"/>
                  <a:gd name="T42" fmla="*/ 79 w 205"/>
                  <a:gd name="T43" fmla="*/ 195 h 198"/>
                  <a:gd name="T44" fmla="*/ 109 w 205"/>
                  <a:gd name="T45" fmla="*/ 184 h 198"/>
                  <a:gd name="T46" fmla="*/ 118 w 205"/>
                  <a:gd name="T47" fmla="*/ 188 h 198"/>
                  <a:gd name="T48" fmla="*/ 149 w 205"/>
                  <a:gd name="T49" fmla="*/ 184 h 198"/>
                  <a:gd name="T50" fmla="*/ 169 w 205"/>
                  <a:gd name="T51" fmla="*/ 159 h 198"/>
                  <a:gd name="T52" fmla="*/ 169 w 205"/>
                  <a:gd name="T53" fmla="*/ 137 h 198"/>
                  <a:gd name="T54" fmla="*/ 193 w 205"/>
                  <a:gd name="T55" fmla="*/ 127 h 198"/>
                  <a:gd name="T56" fmla="*/ 204 w 205"/>
                  <a:gd name="T57" fmla="*/ 110 h 198"/>
                  <a:gd name="T58" fmla="*/ 204 w 205"/>
                  <a:gd name="T59" fmla="*/ 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8">
                    <a:moveTo>
                      <a:pt x="204" y="90"/>
                    </a:moveTo>
                    <a:cubicBezTo>
                      <a:pt x="203" y="82"/>
                      <a:pt x="198" y="76"/>
                      <a:pt x="193" y="70"/>
                    </a:cubicBezTo>
                    <a:cubicBezTo>
                      <a:pt x="188" y="65"/>
                      <a:pt x="183" y="62"/>
                      <a:pt x="176" y="60"/>
                    </a:cubicBezTo>
                    <a:cubicBezTo>
                      <a:pt x="174" y="59"/>
                      <a:pt x="171" y="59"/>
                      <a:pt x="169" y="59"/>
                    </a:cubicBezTo>
                    <a:cubicBezTo>
                      <a:pt x="169" y="58"/>
                      <a:pt x="169" y="57"/>
                      <a:pt x="169" y="56"/>
                    </a:cubicBezTo>
                    <a:cubicBezTo>
                      <a:pt x="172" y="47"/>
                      <a:pt x="171" y="36"/>
                      <a:pt x="166" y="27"/>
                    </a:cubicBezTo>
                    <a:cubicBezTo>
                      <a:pt x="161" y="18"/>
                      <a:pt x="152" y="12"/>
                      <a:pt x="143" y="9"/>
                    </a:cubicBezTo>
                    <a:cubicBezTo>
                      <a:pt x="133" y="6"/>
                      <a:pt x="122" y="7"/>
                      <a:pt x="113" y="12"/>
                    </a:cubicBezTo>
                    <a:cubicBezTo>
                      <a:pt x="110" y="14"/>
                      <a:pt x="107" y="17"/>
                      <a:pt x="104" y="20"/>
                    </a:cubicBezTo>
                    <a:cubicBezTo>
                      <a:pt x="99" y="13"/>
                      <a:pt x="92" y="8"/>
                      <a:pt x="84" y="6"/>
                    </a:cubicBezTo>
                    <a:cubicBezTo>
                      <a:pt x="64" y="0"/>
                      <a:pt x="43" y="12"/>
                      <a:pt x="37" y="32"/>
                    </a:cubicBezTo>
                    <a:cubicBezTo>
                      <a:pt x="36" y="35"/>
                      <a:pt x="36" y="38"/>
                      <a:pt x="36" y="41"/>
                    </a:cubicBezTo>
                    <a:cubicBezTo>
                      <a:pt x="34" y="41"/>
                      <a:pt x="31" y="42"/>
                      <a:pt x="29" y="42"/>
                    </a:cubicBezTo>
                    <a:cubicBezTo>
                      <a:pt x="16" y="45"/>
                      <a:pt x="6" y="55"/>
                      <a:pt x="3" y="68"/>
                    </a:cubicBezTo>
                    <a:cubicBezTo>
                      <a:pt x="0" y="77"/>
                      <a:pt x="2" y="87"/>
                      <a:pt x="6" y="95"/>
                    </a:cubicBezTo>
                    <a:cubicBezTo>
                      <a:pt x="9" y="100"/>
                      <a:pt x="13" y="105"/>
                      <a:pt x="18" y="108"/>
                    </a:cubicBezTo>
                    <a:cubicBezTo>
                      <a:pt x="14" y="112"/>
                      <a:pt x="12" y="116"/>
                      <a:pt x="10" y="121"/>
                    </a:cubicBezTo>
                    <a:cubicBezTo>
                      <a:pt x="8" y="131"/>
                      <a:pt x="9" y="141"/>
                      <a:pt x="14" y="149"/>
                    </a:cubicBezTo>
                    <a:cubicBezTo>
                      <a:pt x="19" y="158"/>
                      <a:pt x="26" y="164"/>
                      <a:pt x="36" y="166"/>
                    </a:cubicBezTo>
                    <a:cubicBezTo>
                      <a:pt x="43" y="169"/>
                      <a:pt x="51" y="168"/>
                      <a:pt x="58" y="166"/>
                    </a:cubicBezTo>
                    <a:cubicBezTo>
                      <a:pt x="59" y="166"/>
                      <a:pt x="59" y="166"/>
                      <a:pt x="60" y="166"/>
                    </a:cubicBezTo>
                    <a:cubicBezTo>
                      <a:pt x="59" y="179"/>
                      <a:pt x="67" y="191"/>
                      <a:pt x="79" y="195"/>
                    </a:cubicBezTo>
                    <a:cubicBezTo>
                      <a:pt x="91" y="198"/>
                      <a:pt x="102" y="193"/>
                      <a:pt x="109" y="184"/>
                    </a:cubicBezTo>
                    <a:cubicBezTo>
                      <a:pt x="111" y="186"/>
                      <a:pt x="115" y="187"/>
                      <a:pt x="118" y="188"/>
                    </a:cubicBezTo>
                    <a:cubicBezTo>
                      <a:pt x="128" y="191"/>
                      <a:pt x="140" y="189"/>
                      <a:pt x="149" y="184"/>
                    </a:cubicBezTo>
                    <a:cubicBezTo>
                      <a:pt x="159" y="179"/>
                      <a:pt x="166" y="170"/>
                      <a:pt x="169" y="159"/>
                    </a:cubicBezTo>
                    <a:cubicBezTo>
                      <a:pt x="171" y="152"/>
                      <a:pt x="171" y="144"/>
                      <a:pt x="169" y="137"/>
                    </a:cubicBezTo>
                    <a:cubicBezTo>
                      <a:pt x="178" y="137"/>
                      <a:pt x="187" y="133"/>
                      <a:pt x="193" y="127"/>
                    </a:cubicBezTo>
                    <a:cubicBezTo>
                      <a:pt x="198" y="122"/>
                      <a:pt x="202" y="116"/>
                      <a:pt x="204" y="110"/>
                    </a:cubicBezTo>
                    <a:cubicBezTo>
                      <a:pt x="205" y="103"/>
                      <a:pt x="205" y="97"/>
                      <a:pt x="204" y="90"/>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137"/>
              <p:cNvSpPr/>
              <p:nvPr/>
            </p:nvSpPr>
            <p:spPr bwMode="auto">
              <a:xfrm>
                <a:off x="3259" y="2858"/>
                <a:ext cx="538"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3 w 205"/>
                  <a:gd name="T15" fmla="*/ 11 h 196"/>
                  <a:gd name="T16" fmla="*/ 86 w 205"/>
                  <a:gd name="T17" fmla="*/ 20 h 196"/>
                  <a:gd name="T18" fmla="*/ 63 w 205"/>
                  <a:gd name="T19" fmla="*/ 12 h 196"/>
                  <a:gd name="T20" fmla="*/ 24 w 205"/>
                  <a:gd name="T21" fmla="*/ 50 h 196"/>
                  <a:gd name="T22" fmla="*/ 25 w 205"/>
                  <a:gd name="T23" fmla="*/ 59 h 196"/>
                  <a:gd name="T24" fmla="*/ 18 w 205"/>
                  <a:gd name="T25" fmla="*/ 61 h 196"/>
                  <a:gd name="T26" fmla="*/ 0 w 205"/>
                  <a:gd name="T27" fmla="*/ 93 h 196"/>
                  <a:gd name="T28" fmla="*/ 10 w 205"/>
                  <a:gd name="T29" fmla="*/ 119 h 196"/>
                  <a:gd name="T30" fmla="*/ 24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2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0" y="51"/>
                      <a:pt x="184" y="47"/>
                    </a:cubicBezTo>
                    <a:cubicBezTo>
                      <a:pt x="179" y="43"/>
                      <a:pt x="172" y="41"/>
                      <a:pt x="166" y="41"/>
                    </a:cubicBezTo>
                    <a:cubicBezTo>
                      <a:pt x="163" y="41"/>
                      <a:pt x="160" y="42"/>
                      <a:pt x="158" y="42"/>
                    </a:cubicBezTo>
                    <a:cubicBezTo>
                      <a:pt x="158" y="41"/>
                      <a:pt x="158" y="40"/>
                      <a:pt x="158" y="39"/>
                    </a:cubicBezTo>
                    <a:cubicBezTo>
                      <a:pt x="158" y="29"/>
                      <a:pt x="154" y="19"/>
                      <a:pt x="147" y="12"/>
                    </a:cubicBezTo>
                    <a:cubicBezTo>
                      <a:pt x="140" y="5"/>
                      <a:pt x="130" y="0"/>
                      <a:pt x="120" y="0"/>
                    </a:cubicBezTo>
                    <a:cubicBezTo>
                      <a:pt x="110" y="0"/>
                      <a:pt x="100" y="4"/>
                      <a:pt x="93" y="11"/>
                    </a:cubicBezTo>
                    <a:cubicBezTo>
                      <a:pt x="90" y="14"/>
                      <a:pt x="87" y="17"/>
                      <a:pt x="86" y="20"/>
                    </a:cubicBezTo>
                    <a:cubicBezTo>
                      <a:pt x="79" y="15"/>
                      <a:pt x="71" y="12"/>
                      <a:pt x="63" y="12"/>
                    </a:cubicBezTo>
                    <a:cubicBezTo>
                      <a:pt x="42" y="12"/>
                      <a:pt x="24" y="29"/>
                      <a:pt x="24" y="50"/>
                    </a:cubicBezTo>
                    <a:cubicBezTo>
                      <a:pt x="24" y="53"/>
                      <a:pt x="24" y="56"/>
                      <a:pt x="25" y="59"/>
                    </a:cubicBezTo>
                    <a:cubicBezTo>
                      <a:pt x="23" y="59"/>
                      <a:pt x="21" y="60"/>
                      <a:pt x="18" y="61"/>
                    </a:cubicBezTo>
                    <a:cubicBezTo>
                      <a:pt x="7" y="68"/>
                      <a:pt x="0" y="80"/>
                      <a:pt x="0" y="93"/>
                    </a:cubicBezTo>
                    <a:cubicBezTo>
                      <a:pt x="0" y="102"/>
                      <a:pt x="3" y="112"/>
                      <a:pt x="10" y="119"/>
                    </a:cubicBezTo>
                    <a:cubicBezTo>
                      <a:pt x="14" y="123"/>
                      <a:pt x="19" y="126"/>
                      <a:pt x="24" y="128"/>
                    </a:cubicBezTo>
                    <a:cubicBezTo>
                      <a:pt x="22" y="132"/>
                      <a:pt x="21" y="138"/>
                      <a:pt x="21" y="143"/>
                    </a:cubicBezTo>
                    <a:cubicBezTo>
                      <a:pt x="21" y="152"/>
                      <a:pt x="24" y="162"/>
                      <a:pt x="31" y="169"/>
                    </a:cubicBezTo>
                    <a:cubicBezTo>
                      <a:pt x="38" y="176"/>
                      <a:pt x="47" y="180"/>
                      <a:pt x="57" y="180"/>
                    </a:cubicBezTo>
                    <a:cubicBezTo>
                      <a:pt x="64" y="180"/>
                      <a:pt x="72" y="178"/>
                      <a:pt x="78" y="173"/>
                    </a:cubicBezTo>
                    <a:cubicBezTo>
                      <a:pt x="79" y="173"/>
                      <a:pt x="80" y="173"/>
                      <a:pt x="80" y="173"/>
                    </a:cubicBezTo>
                    <a:cubicBezTo>
                      <a:pt x="82" y="186"/>
                      <a:pt x="93" y="196"/>
                      <a:pt x="106" y="196"/>
                    </a:cubicBezTo>
                    <a:cubicBezTo>
                      <a:pt x="118" y="196"/>
                      <a:pt x="128" y="189"/>
                      <a:pt x="132" y="178"/>
                    </a:cubicBezTo>
                    <a:cubicBezTo>
                      <a:pt x="135" y="179"/>
                      <a:pt x="138" y="180"/>
                      <a:pt x="142" y="180"/>
                    </a:cubicBezTo>
                    <a:cubicBezTo>
                      <a:pt x="152" y="180"/>
                      <a:pt x="163" y="176"/>
                      <a:pt x="171" y="168"/>
                    </a:cubicBezTo>
                    <a:cubicBezTo>
                      <a:pt x="179" y="160"/>
                      <a:pt x="183" y="150"/>
                      <a:pt x="184" y="139"/>
                    </a:cubicBezTo>
                    <a:cubicBezTo>
                      <a:pt x="184" y="132"/>
                      <a:pt x="182" y="124"/>
                      <a:pt x="178" y="118"/>
                    </a:cubicBezTo>
                    <a:cubicBezTo>
                      <a:pt x="187" y="115"/>
                      <a:pt x="194" y="109"/>
                      <a:pt x="199" y="101"/>
                    </a:cubicBezTo>
                    <a:cubicBezTo>
                      <a:pt x="203" y="96"/>
                      <a:pt x="205"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138"/>
              <p:cNvSpPr/>
              <p:nvPr/>
            </p:nvSpPr>
            <p:spPr bwMode="auto">
              <a:xfrm>
                <a:off x="3382" y="3228"/>
                <a:ext cx="539"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3 w 205"/>
                  <a:gd name="T15" fmla="*/ 11 h 196"/>
                  <a:gd name="T16" fmla="*/ 86 w 205"/>
                  <a:gd name="T17" fmla="*/ 20 h 196"/>
                  <a:gd name="T18" fmla="*/ 63 w 205"/>
                  <a:gd name="T19" fmla="*/ 12 h 196"/>
                  <a:gd name="T20" fmla="*/ 24 w 205"/>
                  <a:gd name="T21" fmla="*/ 50 h 196"/>
                  <a:gd name="T22" fmla="*/ 25 w 205"/>
                  <a:gd name="T23" fmla="*/ 58 h 196"/>
                  <a:gd name="T24" fmla="*/ 19 w 205"/>
                  <a:gd name="T25" fmla="*/ 61 h 196"/>
                  <a:gd name="T26" fmla="*/ 0 w 205"/>
                  <a:gd name="T27" fmla="*/ 93 h 196"/>
                  <a:gd name="T28" fmla="*/ 10 w 205"/>
                  <a:gd name="T29" fmla="*/ 119 h 196"/>
                  <a:gd name="T30" fmla="*/ 25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2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1" y="51"/>
                      <a:pt x="184" y="47"/>
                    </a:cubicBezTo>
                    <a:cubicBezTo>
                      <a:pt x="179" y="43"/>
                      <a:pt x="172" y="41"/>
                      <a:pt x="166" y="41"/>
                    </a:cubicBezTo>
                    <a:cubicBezTo>
                      <a:pt x="163" y="41"/>
                      <a:pt x="161" y="42"/>
                      <a:pt x="158" y="42"/>
                    </a:cubicBezTo>
                    <a:cubicBezTo>
                      <a:pt x="158" y="41"/>
                      <a:pt x="158" y="40"/>
                      <a:pt x="158" y="39"/>
                    </a:cubicBezTo>
                    <a:cubicBezTo>
                      <a:pt x="158" y="29"/>
                      <a:pt x="154" y="19"/>
                      <a:pt x="147" y="12"/>
                    </a:cubicBezTo>
                    <a:cubicBezTo>
                      <a:pt x="140" y="5"/>
                      <a:pt x="130" y="0"/>
                      <a:pt x="120" y="0"/>
                    </a:cubicBezTo>
                    <a:cubicBezTo>
                      <a:pt x="110" y="0"/>
                      <a:pt x="100" y="4"/>
                      <a:pt x="93" y="11"/>
                    </a:cubicBezTo>
                    <a:cubicBezTo>
                      <a:pt x="90" y="14"/>
                      <a:pt x="88" y="17"/>
                      <a:pt x="86" y="20"/>
                    </a:cubicBezTo>
                    <a:cubicBezTo>
                      <a:pt x="79" y="15"/>
                      <a:pt x="71" y="12"/>
                      <a:pt x="63" y="12"/>
                    </a:cubicBezTo>
                    <a:cubicBezTo>
                      <a:pt x="42" y="12"/>
                      <a:pt x="25" y="29"/>
                      <a:pt x="24" y="50"/>
                    </a:cubicBezTo>
                    <a:cubicBezTo>
                      <a:pt x="24" y="53"/>
                      <a:pt x="25" y="56"/>
                      <a:pt x="25" y="58"/>
                    </a:cubicBezTo>
                    <a:cubicBezTo>
                      <a:pt x="23" y="59"/>
                      <a:pt x="21" y="60"/>
                      <a:pt x="19" y="61"/>
                    </a:cubicBezTo>
                    <a:cubicBezTo>
                      <a:pt x="7" y="68"/>
                      <a:pt x="0" y="80"/>
                      <a:pt x="0" y="93"/>
                    </a:cubicBezTo>
                    <a:cubicBezTo>
                      <a:pt x="0" y="102"/>
                      <a:pt x="4" y="112"/>
                      <a:pt x="10" y="119"/>
                    </a:cubicBezTo>
                    <a:cubicBezTo>
                      <a:pt x="14" y="123"/>
                      <a:pt x="19" y="126"/>
                      <a:pt x="25" y="128"/>
                    </a:cubicBezTo>
                    <a:cubicBezTo>
                      <a:pt x="22" y="132"/>
                      <a:pt x="21" y="137"/>
                      <a:pt x="21" y="143"/>
                    </a:cubicBezTo>
                    <a:cubicBezTo>
                      <a:pt x="21" y="152"/>
                      <a:pt x="25" y="162"/>
                      <a:pt x="31" y="169"/>
                    </a:cubicBezTo>
                    <a:cubicBezTo>
                      <a:pt x="38" y="176"/>
                      <a:pt x="47" y="180"/>
                      <a:pt x="57" y="180"/>
                    </a:cubicBezTo>
                    <a:cubicBezTo>
                      <a:pt x="65" y="180"/>
                      <a:pt x="72" y="178"/>
                      <a:pt x="78" y="173"/>
                    </a:cubicBezTo>
                    <a:cubicBezTo>
                      <a:pt x="79" y="173"/>
                      <a:pt x="80" y="173"/>
                      <a:pt x="80" y="173"/>
                    </a:cubicBezTo>
                    <a:cubicBezTo>
                      <a:pt x="82" y="186"/>
                      <a:pt x="93" y="196"/>
                      <a:pt x="106" y="196"/>
                    </a:cubicBezTo>
                    <a:cubicBezTo>
                      <a:pt x="118" y="196"/>
                      <a:pt x="128" y="189"/>
                      <a:pt x="132" y="178"/>
                    </a:cubicBezTo>
                    <a:cubicBezTo>
                      <a:pt x="135" y="179"/>
                      <a:pt x="138" y="180"/>
                      <a:pt x="142" y="180"/>
                    </a:cubicBezTo>
                    <a:cubicBezTo>
                      <a:pt x="153" y="180"/>
                      <a:pt x="163" y="176"/>
                      <a:pt x="171" y="168"/>
                    </a:cubicBezTo>
                    <a:cubicBezTo>
                      <a:pt x="179" y="160"/>
                      <a:pt x="184" y="150"/>
                      <a:pt x="184" y="139"/>
                    </a:cubicBezTo>
                    <a:cubicBezTo>
                      <a:pt x="184" y="131"/>
                      <a:pt x="182" y="124"/>
                      <a:pt x="178" y="118"/>
                    </a:cubicBezTo>
                    <a:cubicBezTo>
                      <a:pt x="187" y="115"/>
                      <a:pt x="195" y="109"/>
                      <a:pt x="199" y="101"/>
                    </a:cubicBezTo>
                    <a:cubicBezTo>
                      <a:pt x="203" y="96"/>
                      <a:pt x="205"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139"/>
              <p:cNvSpPr/>
              <p:nvPr/>
            </p:nvSpPr>
            <p:spPr bwMode="auto">
              <a:xfrm>
                <a:off x="3078" y="2869"/>
                <a:ext cx="538" cy="545"/>
              </a:xfrm>
              <a:custGeom>
                <a:avLst/>
                <a:gdLst>
                  <a:gd name="T0" fmla="*/ 200 w 205"/>
                  <a:gd name="T1" fmla="*/ 64 h 196"/>
                  <a:gd name="T2" fmla="*/ 185 w 205"/>
                  <a:gd name="T3" fmla="*/ 47 h 196"/>
                  <a:gd name="T4" fmla="*/ 166 w 205"/>
                  <a:gd name="T5" fmla="*/ 42 h 196"/>
                  <a:gd name="T6" fmla="*/ 158 w 205"/>
                  <a:gd name="T7" fmla="*/ 42 h 196"/>
                  <a:gd name="T8" fmla="*/ 158 w 205"/>
                  <a:gd name="T9" fmla="*/ 40 h 196"/>
                  <a:gd name="T10" fmla="*/ 148 w 205"/>
                  <a:gd name="T11" fmla="*/ 12 h 196"/>
                  <a:gd name="T12" fmla="*/ 120 w 205"/>
                  <a:gd name="T13" fmla="*/ 1 h 196"/>
                  <a:gd name="T14" fmla="*/ 93 w 205"/>
                  <a:gd name="T15" fmla="*/ 12 h 196"/>
                  <a:gd name="T16" fmla="*/ 86 w 205"/>
                  <a:gd name="T17" fmla="*/ 21 h 196"/>
                  <a:gd name="T18" fmla="*/ 63 w 205"/>
                  <a:gd name="T19" fmla="*/ 12 h 196"/>
                  <a:gd name="T20" fmla="*/ 24 w 205"/>
                  <a:gd name="T21" fmla="*/ 50 h 196"/>
                  <a:gd name="T22" fmla="*/ 25 w 205"/>
                  <a:gd name="T23" fmla="*/ 59 h 196"/>
                  <a:gd name="T24" fmla="*/ 19 w 205"/>
                  <a:gd name="T25" fmla="*/ 62 h 196"/>
                  <a:gd name="T26" fmla="*/ 0 w 205"/>
                  <a:gd name="T27" fmla="*/ 93 h 196"/>
                  <a:gd name="T28" fmla="*/ 11 w 205"/>
                  <a:gd name="T29" fmla="*/ 119 h 196"/>
                  <a:gd name="T30" fmla="*/ 25 w 205"/>
                  <a:gd name="T31" fmla="*/ 128 h 196"/>
                  <a:gd name="T32" fmla="*/ 21 w 205"/>
                  <a:gd name="T33" fmla="*/ 143 h 196"/>
                  <a:gd name="T34" fmla="*/ 32 w 205"/>
                  <a:gd name="T35" fmla="*/ 169 h 196"/>
                  <a:gd name="T36" fmla="*/ 57 w 205"/>
                  <a:gd name="T37" fmla="*/ 180 h 196"/>
                  <a:gd name="T38" fmla="*/ 79 w 205"/>
                  <a:gd name="T39" fmla="*/ 174 h 196"/>
                  <a:gd name="T40" fmla="*/ 81 w 205"/>
                  <a:gd name="T41" fmla="*/ 173 h 196"/>
                  <a:gd name="T42" fmla="*/ 107 w 205"/>
                  <a:gd name="T43" fmla="*/ 196 h 196"/>
                  <a:gd name="T44" fmla="*/ 132 w 205"/>
                  <a:gd name="T45" fmla="*/ 179 h 196"/>
                  <a:gd name="T46" fmla="*/ 142 w 205"/>
                  <a:gd name="T47" fmla="*/ 180 h 196"/>
                  <a:gd name="T48" fmla="*/ 171 w 205"/>
                  <a:gd name="T49" fmla="*/ 168 h 196"/>
                  <a:gd name="T50" fmla="*/ 184 w 205"/>
                  <a:gd name="T51" fmla="*/ 139 h 196"/>
                  <a:gd name="T52" fmla="*/ 179 w 205"/>
                  <a:gd name="T53" fmla="*/ 118 h 196"/>
                  <a:gd name="T54" fmla="*/ 200 w 205"/>
                  <a:gd name="T55" fmla="*/ 102 h 196"/>
                  <a:gd name="T56" fmla="*/ 205 w 205"/>
                  <a:gd name="T57" fmla="*/ 83 h 196"/>
                  <a:gd name="T58" fmla="*/ 200 w 205"/>
                  <a:gd name="T59" fmla="*/ 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4"/>
                    </a:moveTo>
                    <a:cubicBezTo>
                      <a:pt x="197" y="56"/>
                      <a:pt x="191" y="52"/>
                      <a:pt x="185" y="47"/>
                    </a:cubicBezTo>
                    <a:cubicBezTo>
                      <a:pt x="179" y="44"/>
                      <a:pt x="173" y="42"/>
                      <a:pt x="166" y="42"/>
                    </a:cubicBezTo>
                    <a:cubicBezTo>
                      <a:pt x="163" y="42"/>
                      <a:pt x="161" y="42"/>
                      <a:pt x="158" y="42"/>
                    </a:cubicBezTo>
                    <a:cubicBezTo>
                      <a:pt x="158" y="42"/>
                      <a:pt x="158" y="41"/>
                      <a:pt x="158" y="40"/>
                    </a:cubicBezTo>
                    <a:cubicBezTo>
                      <a:pt x="159" y="30"/>
                      <a:pt x="155" y="20"/>
                      <a:pt x="148" y="12"/>
                    </a:cubicBezTo>
                    <a:cubicBezTo>
                      <a:pt x="140" y="5"/>
                      <a:pt x="131" y="1"/>
                      <a:pt x="120" y="1"/>
                    </a:cubicBezTo>
                    <a:cubicBezTo>
                      <a:pt x="110" y="0"/>
                      <a:pt x="100" y="4"/>
                      <a:pt x="93" y="12"/>
                    </a:cubicBezTo>
                    <a:cubicBezTo>
                      <a:pt x="90" y="14"/>
                      <a:pt x="88" y="17"/>
                      <a:pt x="86" y="21"/>
                    </a:cubicBezTo>
                    <a:cubicBezTo>
                      <a:pt x="80" y="16"/>
                      <a:pt x="72" y="13"/>
                      <a:pt x="63" y="12"/>
                    </a:cubicBezTo>
                    <a:cubicBezTo>
                      <a:pt x="42" y="12"/>
                      <a:pt x="25" y="29"/>
                      <a:pt x="24" y="50"/>
                    </a:cubicBezTo>
                    <a:cubicBezTo>
                      <a:pt x="24" y="53"/>
                      <a:pt x="25" y="56"/>
                      <a:pt x="25" y="59"/>
                    </a:cubicBezTo>
                    <a:cubicBezTo>
                      <a:pt x="23" y="60"/>
                      <a:pt x="21" y="61"/>
                      <a:pt x="19" y="62"/>
                    </a:cubicBezTo>
                    <a:cubicBezTo>
                      <a:pt x="8" y="68"/>
                      <a:pt x="0" y="80"/>
                      <a:pt x="0" y="93"/>
                    </a:cubicBezTo>
                    <a:cubicBezTo>
                      <a:pt x="0" y="103"/>
                      <a:pt x="4" y="112"/>
                      <a:pt x="11" y="119"/>
                    </a:cubicBezTo>
                    <a:cubicBezTo>
                      <a:pt x="15" y="123"/>
                      <a:pt x="19" y="126"/>
                      <a:pt x="25" y="128"/>
                    </a:cubicBezTo>
                    <a:cubicBezTo>
                      <a:pt x="23" y="133"/>
                      <a:pt x="21" y="138"/>
                      <a:pt x="21" y="143"/>
                    </a:cubicBezTo>
                    <a:cubicBezTo>
                      <a:pt x="21" y="153"/>
                      <a:pt x="25" y="162"/>
                      <a:pt x="32" y="169"/>
                    </a:cubicBezTo>
                    <a:cubicBezTo>
                      <a:pt x="38" y="176"/>
                      <a:pt x="48" y="180"/>
                      <a:pt x="57" y="180"/>
                    </a:cubicBezTo>
                    <a:cubicBezTo>
                      <a:pt x="65" y="180"/>
                      <a:pt x="72" y="178"/>
                      <a:pt x="79" y="174"/>
                    </a:cubicBezTo>
                    <a:cubicBezTo>
                      <a:pt x="79" y="174"/>
                      <a:pt x="80" y="174"/>
                      <a:pt x="81" y="173"/>
                    </a:cubicBezTo>
                    <a:cubicBezTo>
                      <a:pt x="83" y="186"/>
                      <a:pt x="94" y="196"/>
                      <a:pt x="107" y="196"/>
                    </a:cubicBezTo>
                    <a:cubicBezTo>
                      <a:pt x="118" y="196"/>
                      <a:pt x="128" y="189"/>
                      <a:pt x="132" y="179"/>
                    </a:cubicBezTo>
                    <a:cubicBezTo>
                      <a:pt x="135" y="180"/>
                      <a:pt x="139" y="180"/>
                      <a:pt x="142" y="180"/>
                    </a:cubicBezTo>
                    <a:cubicBezTo>
                      <a:pt x="153" y="180"/>
                      <a:pt x="164" y="176"/>
                      <a:pt x="171" y="168"/>
                    </a:cubicBezTo>
                    <a:cubicBezTo>
                      <a:pt x="179" y="161"/>
                      <a:pt x="184" y="150"/>
                      <a:pt x="184" y="139"/>
                    </a:cubicBezTo>
                    <a:cubicBezTo>
                      <a:pt x="184" y="132"/>
                      <a:pt x="182" y="125"/>
                      <a:pt x="179" y="118"/>
                    </a:cubicBezTo>
                    <a:cubicBezTo>
                      <a:pt x="187" y="115"/>
                      <a:pt x="195" y="110"/>
                      <a:pt x="200" y="102"/>
                    </a:cubicBezTo>
                    <a:cubicBezTo>
                      <a:pt x="203" y="96"/>
                      <a:pt x="205" y="90"/>
                      <a:pt x="205" y="83"/>
                    </a:cubicBezTo>
                    <a:cubicBezTo>
                      <a:pt x="205" y="76"/>
                      <a:pt x="204" y="70"/>
                      <a:pt x="200" y="6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140"/>
              <p:cNvSpPr/>
              <p:nvPr/>
            </p:nvSpPr>
            <p:spPr bwMode="auto">
              <a:xfrm>
                <a:off x="3425" y="3642"/>
                <a:ext cx="107" cy="656"/>
              </a:xfrm>
              <a:custGeom>
                <a:avLst/>
                <a:gdLst>
                  <a:gd name="T0" fmla="*/ 4 w 41"/>
                  <a:gd name="T1" fmla="*/ 0 h 236"/>
                  <a:gd name="T2" fmla="*/ 0 w 41"/>
                  <a:gd name="T3" fmla="*/ 225 h 236"/>
                  <a:gd name="T4" fmla="*/ 41 w 41"/>
                  <a:gd name="T5" fmla="*/ 236 h 236"/>
                  <a:gd name="T6" fmla="*/ 36 w 41"/>
                  <a:gd name="T7" fmla="*/ 2 h 236"/>
                  <a:gd name="T8" fmla="*/ 4 w 41"/>
                  <a:gd name="T9" fmla="*/ 0 h 236"/>
                </a:gdLst>
                <a:ahLst/>
                <a:cxnLst>
                  <a:cxn ang="0">
                    <a:pos x="T0" y="T1"/>
                  </a:cxn>
                  <a:cxn ang="0">
                    <a:pos x="T2" y="T3"/>
                  </a:cxn>
                  <a:cxn ang="0">
                    <a:pos x="T4" y="T5"/>
                  </a:cxn>
                  <a:cxn ang="0">
                    <a:pos x="T6" y="T7"/>
                  </a:cxn>
                  <a:cxn ang="0">
                    <a:pos x="T8" y="T9"/>
                  </a:cxn>
                </a:cxnLst>
                <a:rect l="0" t="0" r="r" b="b"/>
                <a:pathLst>
                  <a:path w="41" h="236">
                    <a:moveTo>
                      <a:pt x="4" y="0"/>
                    </a:moveTo>
                    <a:cubicBezTo>
                      <a:pt x="6" y="11"/>
                      <a:pt x="0" y="225"/>
                      <a:pt x="0" y="225"/>
                    </a:cubicBezTo>
                    <a:cubicBezTo>
                      <a:pt x="41" y="236"/>
                      <a:pt x="41" y="236"/>
                      <a:pt x="41" y="236"/>
                    </a:cubicBezTo>
                    <a:cubicBezTo>
                      <a:pt x="36" y="2"/>
                      <a:pt x="36" y="2"/>
                      <a:pt x="36" y="2"/>
                    </a:cubicBezTo>
                    <a:cubicBezTo>
                      <a:pt x="4" y="0"/>
                      <a:pt x="4" y="0"/>
                      <a:pt x="4" y="0"/>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41"/>
              <p:cNvSpPr/>
              <p:nvPr/>
            </p:nvSpPr>
            <p:spPr bwMode="auto">
              <a:xfrm>
                <a:off x="3086" y="2966"/>
                <a:ext cx="769" cy="782"/>
              </a:xfrm>
              <a:custGeom>
                <a:avLst/>
                <a:gdLst>
                  <a:gd name="T0" fmla="*/ 286 w 293"/>
                  <a:gd name="T1" fmla="*/ 89 h 281"/>
                  <a:gd name="T2" fmla="*/ 263 w 293"/>
                  <a:gd name="T3" fmla="*/ 65 h 281"/>
                  <a:gd name="T4" fmla="*/ 236 w 293"/>
                  <a:gd name="T5" fmla="*/ 58 h 281"/>
                  <a:gd name="T6" fmla="*/ 225 w 293"/>
                  <a:gd name="T7" fmla="*/ 59 h 281"/>
                  <a:gd name="T8" fmla="*/ 226 w 293"/>
                  <a:gd name="T9" fmla="*/ 55 h 281"/>
                  <a:gd name="T10" fmla="*/ 209 w 293"/>
                  <a:gd name="T11" fmla="*/ 16 h 281"/>
                  <a:gd name="T12" fmla="*/ 170 w 293"/>
                  <a:gd name="T13" fmla="*/ 0 h 281"/>
                  <a:gd name="T14" fmla="*/ 131 w 293"/>
                  <a:gd name="T15" fmla="*/ 16 h 281"/>
                  <a:gd name="T16" fmla="*/ 121 w 293"/>
                  <a:gd name="T17" fmla="*/ 30 h 281"/>
                  <a:gd name="T18" fmla="*/ 88 w 293"/>
                  <a:gd name="T19" fmla="*/ 18 h 281"/>
                  <a:gd name="T20" fmla="*/ 34 w 293"/>
                  <a:gd name="T21" fmla="*/ 73 h 281"/>
                  <a:gd name="T22" fmla="*/ 35 w 293"/>
                  <a:gd name="T23" fmla="*/ 86 h 281"/>
                  <a:gd name="T24" fmla="*/ 26 w 293"/>
                  <a:gd name="T25" fmla="*/ 90 h 281"/>
                  <a:gd name="T26" fmla="*/ 0 w 293"/>
                  <a:gd name="T27" fmla="*/ 135 h 281"/>
                  <a:gd name="T28" fmla="*/ 15 w 293"/>
                  <a:gd name="T29" fmla="*/ 172 h 281"/>
                  <a:gd name="T30" fmla="*/ 36 w 293"/>
                  <a:gd name="T31" fmla="*/ 185 h 281"/>
                  <a:gd name="T32" fmla="*/ 31 w 293"/>
                  <a:gd name="T33" fmla="*/ 206 h 281"/>
                  <a:gd name="T34" fmla="*/ 46 w 293"/>
                  <a:gd name="T35" fmla="*/ 244 h 281"/>
                  <a:gd name="T36" fmla="*/ 83 w 293"/>
                  <a:gd name="T37" fmla="*/ 259 h 281"/>
                  <a:gd name="T38" fmla="*/ 114 w 293"/>
                  <a:gd name="T39" fmla="*/ 249 h 281"/>
                  <a:gd name="T40" fmla="*/ 117 w 293"/>
                  <a:gd name="T41" fmla="*/ 249 h 281"/>
                  <a:gd name="T42" fmla="*/ 155 w 293"/>
                  <a:gd name="T43" fmla="*/ 281 h 281"/>
                  <a:gd name="T44" fmla="*/ 191 w 293"/>
                  <a:gd name="T45" fmla="*/ 255 h 281"/>
                  <a:gd name="T46" fmla="*/ 205 w 293"/>
                  <a:gd name="T47" fmla="*/ 257 h 281"/>
                  <a:gd name="T48" fmla="*/ 247 w 293"/>
                  <a:gd name="T49" fmla="*/ 240 h 281"/>
                  <a:gd name="T50" fmla="*/ 264 w 293"/>
                  <a:gd name="T51" fmla="*/ 197 h 281"/>
                  <a:gd name="T52" fmla="*/ 256 w 293"/>
                  <a:gd name="T53" fmla="*/ 167 h 281"/>
                  <a:gd name="T54" fmla="*/ 286 w 293"/>
                  <a:gd name="T55" fmla="*/ 143 h 281"/>
                  <a:gd name="T56" fmla="*/ 293 w 293"/>
                  <a:gd name="T57" fmla="*/ 116 h 281"/>
                  <a:gd name="T58" fmla="*/ 286 w 293"/>
                  <a:gd name="T59" fmla="*/ 8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3" h="281">
                    <a:moveTo>
                      <a:pt x="286" y="89"/>
                    </a:moveTo>
                    <a:cubicBezTo>
                      <a:pt x="281" y="79"/>
                      <a:pt x="272" y="72"/>
                      <a:pt x="263" y="65"/>
                    </a:cubicBezTo>
                    <a:cubicBezTo>
                      <a:pt x="255" y="60"/>
                      <a:pt x="246" y="58"/>
                      <a:pt x="236" y="58"/>
                    </a:cubicBezTo>
                    <a:cubicBezTo>
                      <a:pt x="233" y="58"/>
                      <a:pt x="229" y="58"/>
                      <a:pt x="225" y="59"/>
                    </a:cubicBezTo>
                    <a:cubicBezTo>
                      <a:pt x="225" y="58"/>
                      <a:pt x="226" y="57"/>
                      <a:pt x="226" y="55"/>
                    </a:cubicBezTo>
                    <a:cubicBezTo>
                      <a:pt x="226" y="41"/>
                      <a:pt x="220" y="27"/>
                      <a:pt x="209" y="16"/>
                    </a:cubicBezTo>
                    <a:cubicBezTo>
                      <a:pt x="199" y="6"/>
                      <a:pt x="185" y="0"/>
                      <a:pt x="170" y="0"/>
                    </a:cubicBezTo>
                    <a:cubicBezTo>
                      <a:pt x="156" y="0"/>
                      <a:pt x="141" y="6"/>
                      <a:pt x="131" y="16"/>
                    </a:cubicBezTo>
                    <a:cubicBezTo>
                      <a:pt x="127" y="20"/>
                      <a:pt x="124" y="25"/>
                      <a:pt x="121" y="30"/>
                    </a:cubicBezTo>
                    <a:cubicBezTo>
                      <a:pt x="112" y="23"/>
                      <a:pt x="101" y="18"/>
                      <a:pt x="88" y="18"/>
                    </a:cubicBezTo>
                    <a:cubicBezTo>
                      <a:pt x="59" y="18"/>
                      <a:pt x="34" y="43"/>
                      <a:pt x="34" y="73"/>
                    </a:cubicBezTo>
                    <a:cubicBezTo>
                      <a:pt x="34" y="77"/>
                      <a:pt x="34" y="81"/>
                      <a:pt x="35" y="86"/>
                    </a:cubicBezTo>
                    <a:cubicBezTo>
                      <a:pt x="32" y="87"/>
                      <a:pt x="29" y="88"/>
                      <a:pt x="26" y="90"/>
                    </a:cubicBezTo>
                    <a:cubicBezTo>
                      <a:pt x="10" y="99"/>
                      <a:pt x="0" y="117"/>
                      <a:pt x="0" y="135"/>
                    </a:cubicBezTo>
                    <a:cubicBezTo>
                      <a:pt x="0" y="149"/>
                      <a:pt x="6" y="162"/>
                      <a:pt x="15" y="172"/>
                    </a:cubicBezTo>
                    <a:cubicBezTo>
                      <a:pt x="21" y="178"/>
                      <a:pt x="28" y="182"/>
                      <a:pt x="36" y="185"/>
                    </a:cubicBezTo>
                    <a:cubicBezTo>
                      <a:pt x="33" y="191"/>
                      <a:pt x="31" y="199"/>
                      <a:pt x="31" y="206"/>
                    </a:cubicBezTo>
                    <a:cubicBezTo>
                      <a:pt x="31" y="220"/>
                      <a:pt x="37" y="234"/>
                      <a:pt x="46" y="244"/>
                    </a:cubicBezTo>
                    <a:cubicBezTo>
                      <a:pt x="56" y="253"/>
                      <a:pt x="70" y="259"/>
                      <a:pt x="83" y="259"/>
                    </a:cubicBezTo>
                    <a:cubicBezTo>
                      <a:pt x="94" y="259"/>
                      <a:pt x="105" y="255"/>
                      <a:pt x="114" y="249"/>
                    </a:cubicBezTo>
                    <a:cubicBezTo>
                      <a:pt x="115" y="249"/>
                      <a:pt x="116" y="249"/>
                      <a:pt x="117" y="249"/>
                    </a:cubicBezTo>
                    <a:cubicBezTo>
                      <a:pt x="120" y="267"/>
                      <a:pt x="136" y="281"/>
                      <a:pt x="155" y="281"/>
                    </a:cubicBezTo>
                    <a:cubicBezTo>
                      <a:pt x="171" y="281"/>
                      <a:pt x="185" y="270"/>
                      <a:pt x="191" y="255"/>
                    </a:cubicBezTo>
                    <a:cubicBezTo>
                      <a:pt x="195" y="256"/>
                      <a:pt x="200" y="257"/>
                      <a:pt x="205" y="257"/>
                    </a:cubicBezTo>
                    <a:cubicBezTo>
                      <a:pt x="221" y="257"/>
                      <a:pt x="236" y="251"/>
                      <a:pt x="247" y="240"/>
                    </a:cubicBezTo>
                    <a:cubicBezTo>
                      <a:pt x="258" y="228"/>
                      <a:pt x="264" y="213"/>
                      <a:pt x="264" y="197"/>
                    </a:cubicBezTo>
                    <a:cubicBezTo>
                      <a:pt x="264" y="187"/>
                      <a:pt x="261" y="176"/>
                      <a:pt x="256" y="167"/>
                    </a:cubicBezTo>
                    <a:cubicBezTo>
                      <a:pt x="269" y="163"/>
                      <a:pt x="279" y="155"/>
                      <a:pt x="286" y="143"/>
                    </a:cubicBezTo>
                    <a:cubicBezTo>
                      <a:pt x="291" y="135"/>
                      <a:pt x="293" y="126"/>
                      <a:pt x="293" y="116"/>
                    </a:cubicBezTo>
                    <a:cubicBezTo>
                      <a:pt x="293" y="106"/>
                      <a:pt x="291" y="97"/>
                      <a:pt x="286" y="8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42"/>
              <p:cNvSpPr>
                <a:spLocks noEditPoints="1"/>
              </p:cNvSpPr>
              <p:nvPr/>
            </p:nvSpPr>
            <p:spPr bwMode="auto">
              <a:xfrm>
                <a:off x="3587" y="2972"/>
                <a:ext cx="352" cy="737"/>
              </a:xfrm>
              <a:custGeom>
                <a:avLst/>
                <a:gdLst>
                  <a:gd name="T0" fmla="*/ 0 w 134"/>
                  <a:gd name="T1" fmla="*/ 265 h 265"/>
                  <a:gd name="T2" fmla="*/ 0 w 134"/>
                  <a:gd name="T3" fmla="*/ 265 h 265"/>
                  <a:gd name="T4" fmla="*/ 0 w 134"/>
                  <a:gd name="T5" fmla="*/ 265 h 265"/>
                  <a:gd name="T6" fmla="*/ 0 w 134"/>
                  <a:gd name="T7" fmla="*/ 265 h 265"/>
                  <a:gd name="T8" fmla="*/ 0 w 134"/>
                  <a:gd name="T9" fmla="*/ 265 h 265"/>
                  <a:gd name="T10" fmla="*/ 0 w 134"/>
                  <a:gd name="T11" fmla="*/ 265 h 265"/>
                  <a:gd name="T12" fmla="*/ 134 w 134"/>
                  <a:gd name="T13" fmla="*/ 141 h 265"/>
                  <a:gd name="T14" fmla="*/ 134 w 134"/>
                  <a:gd name="T15" fmla="*/ 141 h 265"/>
                  <a:gd name="T16" fmla="*/ 134 w 134"/>
                  <a:gd name="T17" fmla="*/ 141 h 265"/>
                  <a:gd name="T18" fmla="*/ 134 w 134"/>
                  <a:gd name="T19" fmla="*/ 141 h 265"/>
                  <a:gd name="T20" fmla="*/ 134 w 134"/>
                  <a:gd name="T21" fmla="*/ 141 h 265"/>
                  <a:gd name="T22" fmla="*/ 134 w 134"/>
                  <a:gd name="T23" fmla="*/ 141 h 265"/>
                  <a:gd name="T24" fmla="*/ 134 w 134"/>
                  <a:gd name="T25" fmla="*/ 141 h 265"/>
                  <a:gd name="T26" fmla="*/ 134 w 134"/>
                  <a:gd name="T27" fmla="*/ 141 h 265"/>
                  <a:gd name="T28" fmla="*/ 134 w 134"/>
                  <a:gd name="T29" fmla="*/ 141 h 265"/>
                  <a:gd name="T30" fmla="*/ 134 w 134"/>
                  <a:gd name="T31" fmla="*/ 141 h 265"/>
                  <a:gd name="T32" fmla="*/ 134 w 134"/>
                  <a:gd name="T33" fmla="*/ 141 h 265"/>
                  <a:gd name="T34" fmla="*/ 134 w 134"/>
                  <a:gd name="T35" fmla="*/ 141 h 265"/>
                  <a:gd name="T36" fmla="*/ 134 w 134"/>
                  <a:gd name="T37" fmla="*/ 141 h 265"/>
                  <a:gd name="T38" fmla="*/ 134 w 134"/>
                  <a:gd name="T39" fmla="*/ 141 h 265"/>
                  <a:gd name="T40" fmla="*/ 134 w 134"/>
                  <a:gd name="T41" fmla="*/ 141 h 265"/>
                  <a:gd name="T42" fmla="*/ 83 w 134"/>
                  <a:gd name="T43" fmla="*/ 23 h 265"/>
                  <a:gd name="T44" fmla="*/ 84 w 134"/>
                  <a:gd name="T45" fmla="*/ 23 h 265"/>
                  <a:gd name="T46" fmla="*/ 107 w 134"/>
                  <a:gd name="T47" fmla="*/ 41 h 265"/>
                  <a:gd name="T48" fmla="*/ 112 w 134"/>
                  <a:gd name="T49" fmla="*/ 60 h 265"/>
                  <a:gd name="T50" fmla="*/ 107 w 134"/>
                  <a:gd name="T51" fmla="*/ 41 h 265"/>
                  <a:gd name="T52" fmla="*/ 84 w 134"/>
                  <a:gd name="T53" fmla="*/ 23 h 265"/>
                  <a:gd name="T54" fmla="*/ 83 w 134"/>
                  <a:gd name="T55" fmla="*/ 23 h 265"/>
                  <a:gd name="T56" fmla="*/ 40 w 134"/>
                  <a:gd name="T57" fmla="*/ 0 h 265"/>
                  <a:gd name="T58" fmla="*/ 33 w 134"/>
                  <a:gd name="T59" fmla="*/ 1 h 265"/>
                  <a:gd name="T60" fmla="*/ 33 w 134"/>
                  <a:gd name="T61" fmla="*/ 1 h 265"/>
                  <a:gd name="T62" fmla="*/ 40 w 134"/>
                  <a:gd name="T63" fmla="*/ 0 h 265"/>
                  <a:gd name="T64" fmla="*/ 41 w 134"/>
                  <a:gd name="T65" fmla="*/ 0 h 265"/>
                  <a:gd name="T66" fmla="*/ 59 w 134"/>
                  <a:gd name="T67" fmla="*/ 6 h 265"/>
                  <a:gd name="T68" fmla="*/ 60 w 134"/>
                  <a:gd name="T69" fmla="*/ 6 h 265"/>
                  <a:gd name="T70" fmla="*/ 59 w 134"/>
                  <a:gd name="T71" fmla="*/ 6 h 265"/>
                  <a:gd name="T72" fmla="*/ 41 w 134"/>
                  <a:gd name="T73" fmla="*/ 0 h 265"/>
                  <a:gd name="T74" fmla="*/ 40 w 134"/>
                  <a:gd name="T7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265">
                    <a:moveTo>
                      <a:pt x="0" y="265"/>
                    </a:moveTo>
                    <a:cubicBezTo>
                      <a:pt x="0" y="265"/>
                      <a:pt x="0" y="265"/>
                      <a:pt x="0" y="265"/>
                    </a:cubicBezTo>
                    <a:cubicBezTo>
                      <a:pt x="0" y="265"/>
                      <a:pt x="0" y="265"/>
                      <a:pt x="0" y="265"/>
                    </a:cubicBezTo>
                    <a:moveTo>
                      <a:pt x="0" y="265"/>
                    </a:moveTo>
                    <a:cubicBezTo>
                      <a:pt x="0" y="265"/>
                      <a:pt x="0" y="265"/>
                      <a:pt x="0" y="265"/>
                    </a:cubicBezTo>
                    <a:cubicBezTo>
                      <a:pt x="0" y="265"/>
                      <a:pt x="0" y="265"/>
                      <a:pt x="0" y="265"/>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83" y="23"/>
                    </a:moveTo>
                    <a:cubicBezTo>
                      <a:pt x="83" y="23"/>
                      <a:pt x="83" y="23"/>
                      <a:pt x="84" y="23"/>
                    </a:cubicBezTo>
                    <a:cubicBezTo>
                      <a:pt x="93" y="26"/>
                      <a:pt x="102" y="32"/>
                      <a:pt x="107" y="41"/>
                    </a:cubicBezTo>
                    <a:cubicBezTo>
                      <a:pt x="110" y="47"/>
                      <a:pt x="112" y="53"/>
                      <a:pt x="112" y="60"/>
                    </a:cubicBezTo>
                    <a:cubicBezTo>
                      <a:pt x="112" y="53"/>
                      <a:pt x="110" y="47"/>
                      <a:pt x="107" y="41"/>
                    </a:cubicBezTo>
                    <a:cubicBezTo>
                      <a:pt x="102" y="32"/>
                      <a:pt x="93" y="26"/>
                      <a:pt x="84" y="23"/>
                    </a:cubicBezTo>
                    <a:cubicBezTo>
                      <a:pt x="83" y="23"/>
                      <a:pt x="83" y="23"/>
                      <a:pt x="83" y="23"/>
                    </a:cubicBezTo>
                    <a:moveTo>
                      <a:pt x="40" y="0"/>
                    </a:moveTo>
                    <a:cubicBezTo>
                      <a:pt x="38" y="0"/>
                      <a:pt x="35" y="1"/>
                      <a:pt x="33" y="1"/>
                    </a:cubicBezTo>
                    <a:cubicBezTo>
                      <a:pt x="33" y="1"/>
                      <a:pt x="33" y="1"/>
                      <a:pt x="33" y="1"/>
                    </a:cubicBezTo>
                    <a:cubicBezTo>
                      <a:pt x="35" y="1"/>
                      <a:pt x="38" y="0"/>
                      <a:pt x="40" y="0"/>
                    </a:cubicBezTo>
                    <a:cubicBezTo>
                      <a:pt x="40" y="0"/>
                      <a:pt x="40" y="0"/>
                      <a:pt x="41" y="0"/>
                    </a:cubicBezTo>
                    <a:cubicBezTo>
                      <a:pt x="47" y="0"/>
                      <a:pt x="54" y="2"/>
                      <a:pt x="59" y="6"/>
                    </a:cubicBezTo>
                    <a:cubicBezTo>
                      <a:pt x="59" y="6"/>
                      <a:pt x="60" y="6"/>
                      <a:pt x="60" y="6"/>
                    </a:cubicBezTo>
                    <a:cubicBezTo>
                      <a:pt x="60" y="6"/>
                      <a:pt x="59" y="6"/>
                      <a:pt x="59" y="6"/>
                    </a:cubicBezTo>
                    <a:cubicBezTo>
                      <a:pt x="54" y="2"/>
                      <a:pt x="47" y="0"/>
                      <a:pt x="41" y="0"/>
                    </a:cubicBezTo>
                    <a:cubicBezTo>
                      <a:pt x="40" y="0"/>
                      <a:pt x="40" y="0"/>
                      <a:pt x="4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43"/>
              <p:cNvSpPr/>
              <p:nvPr/>
            </p:nvSpPr>
            <p:spPr bwMode="auto">
              <a:xfrm>
                <a:off x="3776" y="3030"/>
                <a:ext cx="195" cy="359"/>
              </a:xfrm>
              <a:custGeom>
                <a:avLst/>
                <a:gdLst>
                  <a:gd name="T0" fmla="*/ 2 w 74"/>
                  <a:gd name="T1" fmla="*/ 0 h 129"/>
                  <a:gd name="T2" fmla="*/ 3 w 74"/>
                  <a:gd name="T3" fmla="*/ 1 h 129"/>
                  <a:gd name="T4" fmla="*/ 8 w 74"/>
                  <a:gd name="T5" fmla="*/ 20 h 129"/>
                  <a:gd name="T6" fmla="*/ 2 w 74"/>
                  <a:gd name="T7" fmla="*/ 39 h 129"/>
                  <a:gd name="T8" fmla="*/ 0 w 74"/>
                  <a:gd name="T9" fmla="*/ 42 h 129"/>
                  <a:gd name="T10" fmla="*/ 0 w 74"/>
                  <a:gd name="T11" fmla="*/ 42 h 129"/>
                  <a:gd name="T12" fmla="*/ 23 w 74"/>
                  <a:gd name="T13" fmla="*/ 66 h 129"/>
                  <a:gd name="T14" fmla="*/ 30 w 74"/>
                  <a:gd name="T15" fmla="*/ 93 h 129"/>
                  <a:gd name="T16" fmla="*/ 26 w 74"/>
                  <a:gd name="T17" fmla="*/ 114 h 129"/>
                  <a:gd name="T18" fmla="*/ 34 w 74"/>
                  <a:gd name="T19" fmla="*/ 118 h 129"/>
                  <a:gd name="T20" fmla="*/ 47 w 74"/>
                  <a:gd name="T21" fmla="*/ 129 h 129"/>
                  <a:gd name="T22" fmla="*/ 62 w 74"/>
                  <a:gd name="T23" fmla="*/ 120 h 129"/>
                  <a:gd name="T24" fmla="*/ 62 w 74"/>
                  <a:gd name="T25" fmla="*/ 120 h 129"/>
                  <a:gd name="T26" fmla="*/ 62 w 74"/>
                  <a:gd name="T27" fmla="*/ 120 h 129"/>
                  <a:gd name="T28" fmla="*/ 62 w 74"/>
                  <a:gd name="T29" fmla="*/ 120 h 129"/>
                  <a:gd name="T30" fmla="*/ 62 w 74"/>
                  <a:gd name="T31" fmla="*/ 120 h 129"/>
                  <a:gd name="T32" fmla="*/ 62 w 74"/>
                  <a:gd name="T33" fmla="*/ 120 h 129"/>
                  <a:gd name="T34" fmla="*/ 62 w 74"/>
                  <a:gd name="T35" fmla="*/ 120 h 129"/>
                  <a:gd name="T36" fmla="*/ 62 w 74"/>
                  <a:gd name="T37" fmla="*/ 120 h 129"/>
                  <a:gd name="T38" fmla="*/ 62 w 74"/>
                  <a:gd name="T39" fmla="*/ 120 h 129"/>
                  <a:gd name="T40" fmla="*/ 62 w 74"/>
                  <a:gd name="T41" fmla="*/ 120 h 129"/>
                  <a:gd name="T42" fmla="*/ 62 w 74"/>
                  <a:gd name="T43" fmla="*/ 120 h 129"/>
                  <a:gd name="T44" fmla="*/ 73 w 74"/>
                  <a:gd name="T45" fmla="*/ 103 h 129"/>
                  <a:gd name="T46" fmla="*/ 74 w 74"/>
                  <a:gd name="T47" fmla="*/ 93 h 129"/>
                  <a:gd name="T48" fmla="*/ 73 w 74"/>
                  <a:gd name="T49" fmla="*/ 83 h 129"/>
                  <a:gd name="T50" fmla="*/ 62 w 74"/>
                  <a:gd name="T51" fmla="*/ 63 h 129"/>
                  <a:gd name="T52" fmla="*/ 45 w 74"/>
                  <a:gd name="T53" fmla="*/ 53 h 129"/>
                  <a:gd name="T54" fmla="*/ 38 w 74"/>
                  <a:gd name="T55" fmla="*/ 52 h 129"/>
                  <a:gd name="T56" fmla="*/ 38 w 74"/>
                  <a:gd name="T57" fmla="*/ 52 h 129"/>
                  <a:gd name="T58" fmla="*/ 38 w 74"/>
                  <a:gd name="T59" fmla="*/ 52 h 129"/>
                  <a:gd name="T60" fmla="*/ 38 w 74"/>
                  <a:gd name="T61" fmla="*/ 49 h 129"/>
                  <a:gd name="T62" fmla="*/ 40 w 74"/>
                  <a:gd name="T63" fmla="*/ 39 h 129"/>
                  <a:gd name="T64" fmla="*/ 35 w 74"/>
                  <a:gd name="T65" fmla="*/ 20 h 129"/>
                  <a:gd name="T66" fmla="*/ 12 w 74"/>
                  <a:gd name="T67" fmla="*/ 2 h 129"/>
                  <a:gd name="T68" fmla="*/ 11 w 74"/>
                  <a:gd name="T69" fmla="*/ 2 h 129"/>
                  <a:gd name="T70" fmla="*/ 2 w 74"/>
                  <a:gd name="T7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29">
                    <a:moveTo>
                      <a:pt x="2" y="0"/>
                    </a:moveTo>
                    <a:cubicBezTo>
                      <a:pt x="3" y="1"/>
                      <a:pt x="3" y="1"/>
                      <a:pt x="3" y="1"/>
                    </a:cubicBezTo>
                    <a:cubicBezTo>
                      <a:pt x="6" y="7"/>
                      <a:pt x="8" y="14"/>
                      <a:pt x="8" y="20"/>
                    </a:cubicBezTo>
                    <a:cubicBezTo>
                      <a:pt x="8" y="27"/>
                      <a:pt x="6" y="34"/>
                      <a:pt x="2" y="39"/>
                    </a:cubicBezTo>
                    <a:cubicBezTo>
                      <a:pt x="2" y="40"/>
                      <a:pt x="1" y="41"/>
                      <a:pt x="0" y="42"/>
                    </a:cubicBezTo>
                    <a:cubicBezTo>
                      <a:pt x="0" y="42"/>
                      <a:pt x="0" y="42"/>
                      <a:pt x="0" y="42"/>
                    </a:cubicBezTo>
                    <a:cubicBezTo>
                      <a:pt x="9" y="49"/>
                      <a:pt x="18" y="56"/>
                      <a:pt x="23" y="66"/>
                    </a:cubicBezTo>
                    <a:cubicBezTo>
                      <a:pt x="28" y="74"/>
                      <a:pt x="30" y="83"/>
                      <a:pt x="30" y="93"/>
                    </a:cubicBezTo>
                    <a:cubicBezTo>
                      <a:pt x="30" y="100"/>
                      <a:pt x="29" y="107"/>
                      <a:pt x="26" y="114"/>
                    </a:cubicBezTo>
                    <a:cubicBezTo>
                      <a:pt x="29" y="115"/>
                      <a:pt x="32" y="116"/>
                      <a:pt x="34" y="118"/>
                    </a:cubicBezTo>
                    <a:cubicBezTo>
                      <a:pt x="39" y="121"/>
                      <a:pt x="43" y="124"/>
                      <a:pt x="47" y="129"/>
                    </a:cubicBezTo>
                    <a:cubicBezTo>
                      <a:pt x="52" y="127"/>
                      <a:pt x="58" y="124"/>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7" y="115"/>
                      <a:pt x="71" y="109"/>
                      <a:pt x="73" y="103"/>
                    </a:cubicBezTo>
                    <a:cubicBezTo>
                      <a:pt x="73" y="99"/>
                      <a:pt x="74" y="96"/>
                      <a:pt x="74" y="93"/>
                    </a:cubicBezTo>
                    <a:cubicBezTo>
                      <a:pt x="74" y="89"/>
                      <a:pt x="74" y="86"/>
                      <a:pt x="73" y="83"/>
                    </a:cubicBezTo>
                    <a:cubicBezTo>
                      <a:pt x="72" y="75"/>
                      <a:pt x="67" y="69"/>
                      <a:pt x="62" y="63"/>
                    </a:cubicBezTo>
                    <a:cubicBezTo>
                      <a:pt x="57" y="58"/>
                      <a:pt x="52" y="55"/>
                      <a:pt x="45" y="53"/>
                    </a:cubicBezTo>
                    <a:cubicBezTo>
                      <a:pt x="43" y="52"/>
                      <a:pt x="40" y="52"/>
                      <a:pt x="38" y="52"/>
                    </a:cubicBezTo>
                    <a:cubicBezTo>
                      <a:pt x="38" y="52"/>
                      <a:pt x="38" y="52"/>
                      <a:pt x="38" y="52"/>
                    </a:cubicBezTo>
                    <a:cubicBezTo>
                      <a:pt x="38" y="52"/>
                      <a:pt x="38" y="52"/>
                      <a:pt x="38" y="52"/>
                    </a:cubicBezTo>
                    <a:cubicBezTo>
                      <a:pt x="38" y="51"/>
                      <a:pt x="38" y="50"/>
                      <a:pt x="38" y="49"/>
                    </a:cubicBezTo>
                    <a:cubicBezTo>
                      <a:pt x="39" y="46"/>
                      <a:pt x="40" y="43"/>
                      <a:pt x="40" y="39"/>
                    </a:cubicBezTo>
                    <a:cubicBezTo>
                      <a:pt x="40" y="32"/>
                      <a:pt x="38" y="26"/>
                      <a:pt x="35" y="20"/>
                    </a:cubicBezTo>
                    <a:cubicBezTo>
                      <a:pt x="30" y="11"/>
                      <a:pt x="21" y="5"/>
                      <a:pt x="12" y="2"/>
                    </a:cubicBezTo>
                    <a:cubicBezTo>
                      <a:pt x="11" y="2"/>
                      <a:pt x="11" y="2"/>
                      <a:pt x="11" y="2"/>
                    </a:cubicBezTo>
                    <a:cubicBezTo>
                      <a:pt x="8" y="1"/>
                      <a:pt x="5" y="1"/>
                      <a:pt x="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44"/>
              <p:cNvSpPr/>
              <p:nvPr/>
            </p:nvSpPr>
            <p:spPr bwMode="auto">
              <a:xfrm>
                <a:off x="3469" y="2858"/>
                <a:ext cx="328" cy="289"/>
              </a:xfrm>
              <a:custGeom>
                <a:avLst/>
                <a:gdLst>
                  <a:gd name="T0" fmla="*/ 39 w 125"/>
                  <a:gd name="T1" fmla="*/ 0 h 104"/>
                  <a:gd name="T2" fmla="*/ 13 w 125"/>
                  <a:gd name="T3" fmla="*/ 11 h 104"/>
                  <a:gd name="T4" fmla="*/ 6 w 125"/>
                  <a:gd name="T5" fmla="*/ 20 h 104"/>
                  <a:gd name="T6" fmla="*/ 6 w 125"/>
                  <a:gd name="T7" fmla="*/ 20 h 104"/>
                  <a:gd name="T8" fmla="*/ 0 w 125"/>
                  <a:gd name="T9" fmla="*/ 17 h 104"/>
                  <a:gd name="T10" fmla="*/ 0 w 125"/>
                  <a:gd name="T11" fmla="*/ 18 h 104"/>
                  <a:gd name="T12" fmla="*/ 9 w 125"/>
                  <a:gd name="T13" fmla="*/ 41 h 104"/>
                  <a:gd name="T14" fmla="*/ 24 w 125"/>
                  <a:gd name="T15" fmla="*/ 39 h 104"/>
                  <a:gd name="T16" fmla="*/ 63 w 125"/>
                  <a:gd name="T17" fmla="*/ 55 h 104"/>
                  <a:gd name="T18" fmla="*/ 80 w 125"/>
                  <a:gd name="T19" fmla="*/ 94 h 104"/>
                  <a:gd name="T20" fmla="*/ 79 w 125"/>
                  <a:gd name="T21" fmla="*/ 98 h 104"/>
                  <a:gd name="T22" fmla="*/ 90 w 125"/>
                  <a:gd name="T23" fmla="*/ 97 h 104"/>
                  <a:gd name="T24" fmla="*/ 117 w 125"/>
                  <a:gd name="T25" fmla="*/ 104 h 104"/>
                  <a:gd name="T26" fmla="*/ 119 w 125"/>
                  <a:gd name="T27" fmla="*/ 101 h 104"/>
                  <a:gd name="T28" fmla="*/ 125 w 125"/>
                  <a:gd name="T29" fmla="*/ 82 h 104"/>
                  <a:gd name="T30" fmla="*/ 120 w 125"/>
                  <a:gd name="T31" fmla="*/ 63 h 104"/>
                  <a:gd name="T32" fmla="*/ 119 w 125"/>
                  <a:gd name="T33" fmla="*/ 62 h 104"/>
                  <a:gd name="T34" fmla="*/ 119 w 125"/>
                  <a:gd name="T35" fmla="*/ 62 h 104"/>
                  <a:gd name="T36" fmla="*/ 105 w 125"/>
                  <a:gd name="T37" fmla="*/ 47 h 104"/>
                  <a:gd name="T38" fmla="*/ 104 w 125"/>
                  <a:gd name="T39" fmla="*/ 47 h 104"/>
                  <a:gd name="T40" fmla="*/ 86 w 125"/>
                  <a:gd name="T41" fmla="*/ 41 h 104"/>
                  <a:gd name="T42" fmla="*/ 85 w 125"/>
                  <a:gd name="T43" fmla="*/ 41 h 104"/>
                  <a:gd name="T44" fmla="*/ 78 w 125"/>
                  <a:gd name="T45" fmla="*/ 42 h 104"/>
                  <a:gd name="T46" fmla="*/ 78 w 125"/>
                  <a:gd name="T47" fmla="*/ 42 h 104"/>
                  <a:gd name="T48" fmla="*/ 78 w 125"/>
                  <a:gd name="T49" fmla="*/ 42 h 104"/>
                  <a:gd name="T50" fmla="*/ 78 w 125"/>
                  <a:gd name="T51" fmla="*/ 39 h 104"/>
                  <a:gd name="T52" fmla="*/ 78 w 125"/>
                  <a:gd name="T53" fmla="*/ 39 h 104"/>
                  <a:gd name="T54" fmla="*/ 67 w 125"/>
                  <a:gd name="T55" fmla="*/ 12 h 104"/>
                  <a:gd name="T56" fmla="*/ 40 w 125"/>
                  <a:gd name="T57" fmla="*/ 0 h 104"/>
                  <a:gd name="T58" fmla="*/ 39 w 125"/>
                  <a:gd name="T5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 h="104">
                    <a:moveTo>
                      <a:pt x="39" y="0"/>
                    </a:moveTo>
                    <a:cubicBezTo>
                      <a:pt x="29" y="0"/>
                      <a:pt x="20" y="4"/>
                      <a:pt x="13" y="11"/>
                    </a:cubicBezTo>
                    <a:cubicBezTo>
                      <a:pt x="10" y="14"/>
                      <a:pt x="7" y="17"/>
                      <a:pt x="6" y="20"/>
                    </a:cubicBezTo>
                    <a:cubicBezTo>
                      <a:pt x="6" y="20"/>
                      <a:pt x="6" y="20"/>
                      <a:pt x="6" y="20"/>
                    </a:cubicBezTo>
                    <a:cubicBezTo>
                      <a:pt x="4" y="19"/>
                      <a:pt x="2" y="18"/>
                      <a:pt x="0" y="17"/>
                    </a:cubicBezTo>
                    <a:cubicBezTo>
                      <a:pt x="0" y="18"/>
                      <a:pt x="0" y="18"/>
                      <a:pt x="0" y="18"/>
                    </a:cubicBezTo>
                    <a:cubicBezTo>
                      <a:pt x="5" y="24"/>
                      <a:pt x="9" y="33"/>
                      <a:pt x="9" y="41"/>
                    </a:cubicBezTo>
                    <a:cubicBezTo>
                      <a:pt x="14" y="40"/>
                      <a:pt x="19" y="39"/>
                      <a:pt x="24" y="39"/>
                    </a:cubicBezTo>
                    <a:cubicBezTo>
                      <a:pt x="39" y="39"/>
                      <a:pt x="53" y="45"/>
                      <a:pt x="63" y="55"/>
                    </a:cubicBezTo>
                    <a:cubicBezTo>
                      <a:pt x="74" y="66"/>
                      <a:pt x="80" y="80"/>
                      <a:pt x="80" y="94"/>
                    </a:cubicBezTo>
                    <a:cubicBezTo>
                      <a:pt x="80" y="96"/>
                      <a:pt x="79" y="97"/>
                      <a:pt x="79" y="98"/>
                    </a:cubicBezTo>
                    <a:cubicBezTo>
                      <a:pt x="83" y="97"/>
                      <a:pt x="87" y="97"/>
                      <a:pt x="90" y="97"/>
                    </a:cubicBezTo>
                    <a:cubicBezTo>
                      <a:pt x="100" y="97"/>
                      <a:pt x="109" y="99"/>
                      <a:pt x="117" y="104"/>
                    </a:cubicBezTo>
                    <a:cubicBezTo>
                      <a:pt x="118" y="103"/>
                      <a:pt x="119" y="102"/>
                      <a:pt x="119" y="101"/>
                    </a:cubicBezTo>
                    <a:cubicBezTo>
                      <a:pt x="123" y="96"/>
                      <a:pt x="125" y="89"/>
                      <a:pt x="125" y="82"/>
                    </a:cubicBezTo>
                    <a:cubicBezTo>
                      <a:pt x="125" y="76"/>
                      <a:pt x="123" y="69"/>
                      <a:pt x="120" y="63"/>
                    </a:cubicBezTo>
                    <a:cubicBezTo>
                      <a:pt x="120" y="63"/>
                      <a:pt x="120" y="63"/>
                      <a:pt x="119" y="62"/>
                    </a:cubicBezTo>
                    <a:cubicBezTo>
                      <a:pt x="119" y="62"/>
                      <a:pt x="119" y="62"/>
                      <a:pt x="119" y="62"/>
                    </a:cubicBezTo>
                    <a:cubicBezTo>
                      <a:pt x="116" y="56"/>
                      <a:pt x="110" y="51"/>
                      <a:pt x="105" y="47"/>
                    </a:cubicBezTo>
                    <a:cubicBezTo>
                      <a:pt x="105" y="47"/>
                      <a:pt x="104" y="47"/>
                      <a:pt x="104" y="47"/>
                    </a:cubicBezTo>
                    <a:cubicBezTo>
                      <a:pt x="99" y="43"/>
                      <a:pt x="92" y="41"/>
                      <a:pt x="86" y="41"/>
                    </a:cubicBezTo>
                    <a:cubicBezTo>
                      <a:pt x="85" y="41"/>
                      <a:pt x="85" y="41"/>
                      <a:pt x="85" y="41"/>
                    </a:cubicBezTo>
                    <a:cubicBezTo>
                      <a:pt x="83" y="41"/>
                      <a:pt x="80" y="42"/>
                      <a:pt x="78" y="42"/>
                    </a:cubicBezTo>
                    <a:cubicBezTo>
                      <a:pt x="78" y="42"/>
                      <a:pt x="78" y="42"/>
                      <a:pt x="78" y="42"/>
                    </a:cubicBezTo>
                    <a:cubicBezTo>
                      <a:pt x="78" y="42"/>
                      <a:pt x="78" y="42"/>
                      <a:pt x="78" y="42"/>
                    </a:cubicBezTo>
                    <a:cubicBezTo>
                      <a:pt x="78" y="41"/>
                      <a:pt x="78" y="40"/>
                      <a:pt x="78" y="39"/>
                    </a:cubicBezTo>
                    <a:cubicBezTo>
                      <a:pt x="78" y="39"/>
                      <a:pt x="78" y="39"/>
                      <a:pt x="78" y="39"/>
                    </a:cubicBezTo>
                    <a:cubicBezTo>
                      <a:pt x="78" y="29"/>
                      <a:pt x="74" y="19"/>
                      <a:pt x="67" y="12"/>
                    </a:cubicBezTo>
                    <a:cubicBezTo>
                      <a:pt x="60" y="5"/>
                      <a:pt x="50" y="0"/>
                      <a:pt x="40" y="0"/>
                    </a:cubicBezTo>
                    <a:cubicBezTo>
                      <a:pt x="40" y="0"/>
                      <a:pt x="40" y="0"/>
                      <a:pt x="3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45"/>
              <p:cNvSpPr/>
              <p:nvPr/>
            </p:nvSpPr>
            <p:spPr bwMode="auto">
              <a:xfrm>
                <a:off x="3553" y="3347"/>
                <a:ext cx="368" cy="426"/>
              </a:xfrm>
              <a:custGeom>
                <a:avLst/>
                <a:gdLst>
                  <a:gd name="T0" fmla="*/ 111 w 140"/>
                  <a:gd name="T1" fmla="*/ 0 h 153"/>
                  <a:gd name="T2" fmla="*/ 108 w 140"/>
                  <a:gd name="T3" fmla="*/ 6 h 153"/>
                  <a:gd name="T4" fmla="*/ 78 w 140"/>
                  <a:gd name="T5" fmla="*/ 30 h 153"/>
                  <a:gd name="T6" fmla="*/ 86 w 140"/>
                  <a:gd name="T7" fmla="*/ 60 h 153"/>
                  <a:gd name="T8" fmla="*/ 69 w 140"/>
                  <a:gd name="T9" fmla="*/ 103 h 153"/>
                  <a:gd name="T10" fmla="*/ 27 w 140"/>
                  <a:gd name="T11" fmla="*/ 120 h 153"/>
                  <a:gd name="T12" fmla="*/ 13 w 140"/>
                  <a:gd name="T13" fmla="*/ 118 h 153"/>
                  <a:gd name="T14" fmla="*/ 0 w 140"/>
                  <a:gd name="T15" fmla="*/ 136 h 153"/>
                  <a:gd name="T16" fmla="*/ 13 w 140"/>
                  <a:gd name="T17" fmla="*/ 130 h 153"/>
                  <a:gd name="T18" fmla="*/ 13 w 140"/>
                  <a:gd name="T19" fmla="*/ 130 h 153"/>
                  <a:gd name="T20" fmla="*/ 13 w 140"/>
                  <a:gd name="T21" fmla="*/ 130 h 153"/>
                  <a:gd name="T22" fmla="*/ 13 w 140"/>
                  <a:gd name="T23" fmla="*/ 130 h 153"/>
                  <a:gd name="T24" fmla="*/ 13 w 140"/>
                  <a:gd name="T25" fmla="*/ 130 h 153"/>
                  <a:gd name="T26" fmla="*/ 15 w 140"/>
                  <a:gd name="T27" fmla="*/ 130 h 153"/>
                  <a:gd name="T28" fmla="*/ 41 w 140"/>
                  <a:gd name="T29" fmla="*/ 153 h 153"/>
                  <a:gd name="T30" fmla="*/ 42 w 140"/>
                  <a:gd name="T31" fmla="*/ 153 h 153"/>
                  <a:gd name="T32" fmla="*/ 67 w 140"/>
                  <a:gd name="T33" fmla="*/ 135 h 153"/>
                  <a:gd name="T34" fmla="*/ 77 w 140"/>
                  <a:gd name="T35" fmla="*/ 137 h 153"/>
                  <a:gd name="T36" fmla="*/ 77 w 140"/>
                  <a:gd name="T37" fmla="*/ 137 h 153"/>
                  <a:gd name="T38" fmla="*/ 106 w 140"/>
                  <a:gd name="T39" fmla="*/ 125 h 153"/>
                  <a:gd name="T40" fmla="*/ 119 w 140"/>
                  <a:gd name="T41" fmla="*/ 96 h 153"/>
                  <a:gd name="T42" fmla="*/ 119 w 140"/>
                  <a:gd name="T43" fmla="*/ 95 h 153"/>
                  <a:gd name="T44" fmla="*/ 113 w 140"/>
                  <a:gd name="T45" fmla="*/ 75 h 153"/>
                  <a:gd name="T46" fmla="*/ 113 w 140"/>
                  <a:gd name="T47" fmla="*/ 75 h 153"/>
                  <a:gd name="T48" fmla="*/ 113 w 140"/>
                  <a:gd name="T49" fmla="*/ 75 h 153"/>
                  <a:gd name="T50" fmla="*/ 134 w 140"/>
                  <a:gd name="T51" fmla="*/ 58 h 153"/>
                  <a:gd name="T52" fmla="*/ 140 w 140"/>
                  <a:gd name="T53" fmla="*/ 39 h 153"/>
                  <a:gd name="T54" fmla="*/ 140 w 140"/>
                  <a:gd name="T55" fmla="*/ 39 h 153"/>
                  <a:gd name="T56" fmla="*/ 135 w 140"/>
                  <a:gd name="T57" fmla="*/ 20 h 153"/>
                  <a:gd name="T58" fmla="*/ 135 w 140"/>
                  <a:gd name="T59" fmla="*/ 20 h 153"/>
                  <a:gd name="T60" fmla="*/ 132 w 140"/>
                  <a:gd name="T61" fmla="*/ 15 h 153"/>
                  <a:gd name="T62" fmla="*/ 132 w 140"/>
                  <a:gd name="T63" fmla="*/ 15 h 153"/>
                  <a:gd name="T64" fmla="*/ 119 w 140"/>
                  <a:gd name="T65" fmla="*/ 4 h 153"/>
                  <a:gd name="T66" fmla="*/ 111 w 140"/>
                  <a:gd name="T6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53">
                    <a:moveTo>
                      <a:pt x="111" y="0"/>
                    </a:moveTo>
                    <a:cubicBezTo>
                      <a:pt x="110" y="2"/>
                      <a:pt x="109" y="4"/>
                      <a:pt x="108" y="6"/>
                    </a:cubicBezTo>
                    <a:cubicBezTo>
                      <a:pt x="101" y="18"/>
                      <a:pt x="91" y="26"/>
                      <a:pt x="78" y="30"/>
                    </a:cubicBezTo>
                    <a:cubicBezTo>
                      <a:pt x="83" y="39"/>
                      <a:pt x="86" y="50"/>
                      <a:pt x="86" y="60"/>
                    </a:cubicBezTo>
                    <a:cubicBezTo>
                      <a:pt x="86" y="76"/>
                      <a:pt x="80" y="91"/>
                      <a:pt x="69" y="103"/>
                    </a:cubicBezTo>
                    <a:cubicBezTo>
                      <a:pt x="58" y="114"/>
                      <a:pt x="43" y="120"/>
                      <a:pt x="27" y="120"/>
                    </a:cubicBezTo>
                    <a:cubicBezTo>
                      <a:pt x="22" y="120"/>
                      <a:pt x="17" y="119"/>
                      <a:pt x="13" y="118"/>
                    </a:cubicBezTo>
                    <a:cubicBezTo>
                      <a:pt x="10" y="125"/>
                      <a:pt x="6" y="132"/>
                      <a:pt x="0" y="136"/>
                    </a:cubicBezTo>
                    <a:cubicBezTo>
                      <a:pt x="4" y="135"/>
                      <a:pt x="9" y="133"/>
                      <a:pt x="13" y="130"/>
                    </a:cubicBezTo>
                    <a:cubicBezTo>
                      <a:pt x="13" y="130"/>
                      <a:pt x="13" y="130"/>
                      <a:pt x="13" y="130"/>
                    </a:cubicBezTo>
                    <a:cubicBezTo>
                      <a:pt x="13" y="130"/>
                      <a:pt x="13" y="130"/>
                      <a:pt x="13" y="130"/>
                    </a:cubicBezTo>
                    <a:cubicBezTo>
                      <a:pt x="13" y="130"/>
                      <a:pt x="13" y="130"/>
                      <a:pt x="13" y="130"/>
                    </a:cubicBezTo>
                    <a:cubicBezTo>
                      <a:pt x="13" y="130"/>
                      <a:pt x="13" y="130"/>
                      <a:pt x="13" y="130"/>
                    </a:cubicBezTo>
                    <a:cubicBezTo>
                      <a:pt x="14" y="130"/>
                      <a:pt x="15" y="130"/>
                      <a:pt x="15" y="130"/>
                    </a:cubicBezTo>
                    <a:cubicBezTo>
                      <a:pt x="17" y="143"/>
                      <a:pt x="28" y="153"/>
                      <a:pt x="41" y="153"/>
                    </a:cubicBezTo>
                    <a:cubicBezTo>
                      <a:pt x="42" y="153"/>
                      <a:pt x="42" y="153"/>
                      <a:pt x="42" y="153"/>
                    </a:cubicBezTo>
                    <a:cubicBezTo>
                      <a:pt x="53" y="153"/>
                      <a:pt x="63" y="146"/>
                      <a:pt x="67" y="135"/>
                    </a:cubicBezTo>
                    <a:cubicBezTo>
                      <a:pt x="70" y="136"/>
                      <a:pt x="73" y="137"/>
                      <a:pt x="77" y="137"/>
                    </a:cubicBezTo>
                    <a:cubicBezTo>
                      <a:pt x="77" y="137"/>
                      <a:pt x="77" y="137"/>
                      <a:pt x="77" y="137"/>
                    </a:cubicBezTo>
                    <a:cubicBezTo>
                      <a:pt x="88" y="137"/>
                      <a:pt x="98" y="133"/>
                      <a:pt x="106" y="125"/>
                    </a:cubicBezTo>
                    <a:cubicBezTo>
                      <a:pt x="114" y="117"/>
                      <a:pt x="119" y="107"/>
                      <a:pt x="119" y="96"/>
                    </a:cubicBezTo>
                    <a:cubicBezTo>
                      <a:pt x="119" y="96"/>
                      <a:pt x="119" y="96"/>
                      <a:pt x="119" y="95"/>
                    </a:cubicBezTo>
                    <a:cubicBezTo>
                      <a:pt x="119" y="88"/>
                      <a:pt x="117" y="81"/>
                      <a:pt x="113" y="75"/>
                    </a:cubicBezTo>
                    <a:cubicBezTo>
                      <a:pt x="113" y="75"/>
                      <a:pt x="113" y="75"/>
                      <a:pt x="113" y="75"/>
                    </a:cubicBezTo>
                    <a:cubicBezTo>
                      <a:pt x="113" y="75"/>
                      <a:pt x="113" y="75"/>
                      <a:pt x="113" y="75"/>
                    </a:cubicBezTo>
                    <a:cubicBezTo>
                      <a:pt x="122" y="72"/>
                      <a:pt x="130" y="66"/>
                      <a:pt x="134" y="58"/>
                    </a:cubicBezTo>
                    <a:cubicBezTo>
                      <a:pt x="138" y="53"/>
                      <a:pt x="140" y="46"/>
                      <a:pt x="140" y="39"/>
                    </a:cubicBezTo>
                    <a:cubicBezTo>
                      <a:pt x="140" y="39"/>
                      <a:pt x="140" y="39"/>
                      <a:pt x="140" y="39"/>
                    </a:cubicBezTo>
                    <a:cubicBezTo>
                      <a:pt x="140" y="32"/>
                      <a:pt x="138" y="26"/>
                      <a:pt x="135" y="20"/>
                    </a:cubicBezTo>
                    <a:cubicBezTo>
                      <a:pt x="135" y="20"/>
                      <a:pt x="135" y="20"/>
                      <a:pt x="135" y="20"/>
                    </a:cubicBezTo>
                    <a:cubicBezTo>
                      <a:pt x="134" y="18"/>
                      <a:pt x="133" y="16"/>
                      <a:pt x="132" y="15"/>
                    </a:cubicBezTo>
                    <a:cubicBezTo>
                      <a:pt x="132" y="15"/>
                      <a:pt x="132" y="15"/>
                      <a:pt x="132" y="15"/>
                    </a:cubicBezTo>
                    <a:cubicBezTo>
                      <a:pt x="128" y="10"/>
                      <a:pt x="124" y="7"/>
                      <a:pt x="119" y="4"/>
                    </a:cubicBezTo>
                    <a:cubicBezTo>
                      <a:pt x="117" y="2"/>
                      <a:pt x="114" y="1"/>
                      <a:pt x="11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46"/>
              <p:cNvSpPr/>
              <p:nvPr/>
            </p:nvSpPr>
            <p:spPr bwMode="auto">
              <a:xfrm>
                <a:off x="3469" y="2908"/>
                <a:ext cx="24" cy="75"/>
              </a:xfrm>
              <a:custGeom>
                <a:avLst/>
                <a:gdLst>
                  <a:gd name="T0" fmla="*/ 0 w 9"/>
                  <a:gd name="T1" fmla="*/ 0 h 27"/>
                  <a:gd name="T2" fmla="*/ 0 w 9"/>
                  <a:gd name="T3" fmla="*/ 27 h 27"/>
                  <a:gd name="T4" fmla="*/ 9 w 9"/>
                  <a:gd name="T5" fmla="*/ 23 h 27"/>
                  <a:gd name="T6" fmla="*/ 0 w 9"/>
                  <a:gd name="T7" fmla="*/ 0 h 27"/>
                </a:gdLst>
                <a:ahLst/>
                <a:cxnLst>
                  <a:cxn ang="0">
                    <a:pos x="T0" y="T1"/>
                  </a:cxn>
                  <a:cxn ang="0">
                    <a:pos x="T2" y="T3"/>
                  </a:cxn>
                  <a:cxn ang="0">
                    <a:pos x="T4" y="T5"/>
                  </a:cxn>
                  <a:cxn ang="0">
                    <a:pos x="T6" y="T7"/>
                  </a:cxn>
                </a:cxnLst>
                <a:rect l="0" t="0" r="r" b="b"/>
                <a:pathLst>
                  <a:path w="9" h="27">
                    <a:moveTo>
                      <a:pt x="0" y="0"/>
                    </a:moveTo>
                    <a:cubicBezTo>
                      <a:pt x="0" y="27"/>
                      <a:pt x="0" y="27"/>
                      <a:pt x="0" y="27"/>
                    </a:cubicBezTo>
                    <a:cubicBezTo>
                      <a:pt x="3" y="25"/>
                      <a:pt x="6" y="24"/>
                      <a:pt x="9" y="23"/>
                    </a:cubicBezTo>
                    <a:cubicBezTo>
                      <a:pt x="9" y="15"/>
                      <a:pt x="5" y="6"/>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47"/>
              <p:cNvSpPr/>
              <p:nvPr/>
            </p:nvSpPr>
            <p:spPr bwMode="auto">
              <a:xfrm>
                <a:off x="3469" y="4279"/>
                <a:ext cx="63" cy="19"/>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48"/>
              <p:cNvSpPr/>
              <p:nvPr/>
            </p:nvSpPr>
            <p:spPr bwMode="auto">
              <a:xfrm>
                <a:off x="3469" y="4279"/>
                <a:ext cx="63" cy="19"/>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49"/>
              <p:cNvSpPr/>
              <p:nvPr/>
            </p:nvSpPr>
            <p:spPr bwMode="auto">
              <a:xfrm>
                <a:off x="3469" y="3742"/>
                <a:ext cx="63" cy="556"/>
              </a:xfrm>
              <a:custGeom>
                <a:avLst/>
                <a:gdLst>
                  <a:gd name="T0" fmla="*/ 20 w 24"/>
                  <a:gd name="T1" fmla="*/ 0 h 200"/>
                  <a:gd name="T2" fmla="*/ 9 w 24"/>
                  <a:gd name="T3" fmla="*/ 2 h 200"/>
                  <a:gd name="T4" fmla="*/ 0 w 24"/>
                  <a:gd name="T5" fmla="*/ 1 h 200"/>
                  <a:gd name="T6" fmla="*/ 0 w 24"/>
                  <a:gd name="T7" fmla="*/ 193 h 200"/>
                  <a:gd name="T8" fmla="*/ 24 w 24"/>
                  <a:gd name="T9" fmla="*/ 200 h 200"/>
                  <a:gd name="T10" fmla="*/ 20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0" y="0"/>
                    </a:moveTo>
                    <a:cubicBezTo>
                      <a:pt x="16" y="1"/>
                      <a:pt x="12" y="2"/>
                      <a:pt x="9" y="2"/>
                    </a:cubicBezTo>
                    <a:cubicBezTo>
                      <a:pt x="6" y="2"/>
                      <a:pt x="3" y="1"/>
                      <a:pt x="0" y="1"/>
                    </a:cubicBezTo>
                    <a:cubicBezTo>
                      <a:pt x="0" y="193"/>
                      <a:pt x="0" y="193"/>
                      <a:pt x="0" y="193"/>
                    </a:cubicBezTo>
                    <a:cubicBezTo>
                      <a:pt x="24" y="200"/>
                      <a:pt x="24" y="200"/>
                      <a:pt x="24" y="200"/>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50"/>
              <p:cNvSpPr/>
              <p:nvPr/>
            </p:nvSpPr>
            <p:spPr bwMode="auto">
              <a:xfrm>
                <a:off x="3469" y="2966"/>
                <a:ext cx="386" cy="782"/>
              </a:xfrm>
              <a:custGeom>
                <a:avLst/>
                <a:gdLst>
                  <a:gd name="T0" fmla="*/ 24 w 147"/>
                  <a:gd name="T1" fmla="*/ 0 h 281"/>
                  <a:gd name="T2" fmla="*/ 9 w 147"/>
                  <a:gd name="T3" fmla="*/ 2 h 281"/>
                  <a:gd name="T4" fmla="*/ 0 w 147"/>
                  <a:gd name="T5" fmla="*/ 6 h 281"/>
                  <a:gd name="T6" fmla="*/ 0 w 147"/>
                  <a:gd name="T7" fmla="*/ 280 h 281"/>
                  <a:gd name="T8" fmla="*/ 9 w 147"/>
                  <a:gd name="T9" fmla="*/ 281 h 281"/>
                  <a:gd name="T10" fmla="*/ 20 w 147"/>
                  <a:gd name="T11" fmla="*/ 279 h 281"/>
                  <a:gd name="T12" fmla="*/ 20 w 147"/>
                  <a:gd name="T13" fmla="*/ 279 h 281"/>
                  <a:gd name="T14" fmla="*/ 32 w 147"/>
                  <a:gd name="T15" fmla="*/ 273 h 281"/>
                  <a:gd name="T16" fmla="*/ 32 w 147"/>
                  <a:gd name="T17" fmla="*/ 273 h 281"/>
                  <a:gd name="T18" fmla="*/ 45 w 147"/>
                  <a:gd name="T19" fmla="*/ 255 h 281"/>
                  <a:gd name="T20" fmla="*/ 59 w 147"/>
                  <a:gd name="T21" fmla="*/ 257 h 281"/>
                  <a:gd name="T22" fmla="*/ 101 w 147"/>
                  <a:gd name="T23" fmla="*/ 240 h 281"/>
                  <a:gd name="T24" fmla="*/ 118 w 147"/>
                  <a:gd name="T25" fmla="*/ 197 h 281"/>
                  <a:gd name="T26" fmla="*/ 110 w 147"/>
                  <a:gd name="T27" fmla="*/ 167 h 281"/>
                  <a:gd name="T28" fmla="*/ 140 w 147"/>
                  <a:gd name="T29" fmla="*/ 143 h 281"/>
                  <a:gd name="T30" fmla="*/ 143 w 147"/>
                  <a:gd name="T31" fmla="*/ 137 h 281"/>
                  <a:gd name="T32" fmla="*/ 147 w 147"/>
                  <a:gd name="T33" fmla="*/ 116 h 281"/>
                  <a:gd name="T34" fmla="*/ 140 w 147"/>
                  <a:gd name="T35" fmla="*/ 89 h 281"/>
                  <a:gd name="T36" fmla="*/ 117 w 147"/>
                  <a:gd name="T37" fmla="*/ 65 h 281"/>
                  <a:gd name="T38" fmla="*/ 117 w 147"/>
                  <a:gd name="T39" fmla="*/ 65 h 281"/>
                  <a:gd name="T40" fmla="*/ 90 w 147"/>
                  <a:gd name="T41" fmla="*/ 58 h 281"/>
                  <a:gd name="T42" fmla="*/ 79 w 147"/>
                  <a:gd name="T43" fmla="*/ 59 h 281"/>
                  <a:gd name="T44" fmla="*/ 80 w 147"/>
                  <a:gd name="T45" fmla="*/ 55 h 281"/>
                  <a:gd name="T46" fmla="*/ 63 w 147"/>
                  <a:gd name="T47" fmla="*/ 16 h 281"/>
                  <a:gd name="T48" fmla="*/ 24 w 147"/>
                  <a:gd name="T4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281">
                    <a:moveTo>
                      <a:pt x="24" y="0"/>
                    </a:moveTo>
                    <a:cubicBezTo>
                      <a:pt x="19" y="0"/>
                      <a:pt x="14" y="1"/>
                      <a:pt x="9" y="2"/>
                    </a:cubicBezTo>
                    <a:cubicBezTo>
                      <a:pt x="6" y="3"/>
                      <a:pt x="3" y="4"/>
                      <a:pt x="0" y="6"/>
                    </a:cubicBezTo>
                    <a:cubicBezTo>
                      <a:pt x="0" y="280"/>
                      <a:pt x="0" y="280"/>
                      <a:pt x="0" y="280"/>
                    </a:cubicBezTo>
                    <a:cubicBezTo>
                      <a:pt x="3" y="280"/>
                      <a:pt x="6" y="281"/>
                      <a:pt x="9" y="281"/>
                    </a:cubicBezTo>
                    <a:cubicBezTo>
                      <a:pt x="12" y="281"/>
                      <a:pt x="16" y="280"/>
                      <a:pt x="20" y="279"/>
                    </a:cubicBezTo>
                    <a:cubicBezTo>
                      <a:pt x="20" y="279"/>
                      <a:pt x="20" y="279"/>
                      <a:pt x="20" y="279"/>
                    </a:cubicBezTo>
                    <a:cubicBezTo>
                      <a:pt x="24" y="278"/>
                      <a:pt x="28" y="276"/>
                      <a:pt x="32" y="273"/>
                    </a:cubicBezTo>
                    <a:cubicBezTo>
                      <a:pt x="32" y="273"/>
                      <a:pt x="32" y="273"/>
                      <a:pt x="32" y="273"/>
                    </a:cubicBezTo>
                    <a:cubicBezTo>
                      <a:pt x="38" y="269"/>
                      <a:pt x="42" y="262"/>
                      <a:pt x="45" y="255"/>
                    </a:cubicBezTo>
                    <a:cubicBezTo>
                      <a:pt x="49" y="256"/>
                      <a:pt x="54" y="257"/>
                      <a:pt x="59" y="257"/>
                    </a:cubicBezTo>
                    <a:cubicBezTo>
                      <a:pt x="75" y="257"/>
                      <a:pt x="90" y="251"/>
                      <a:pt x="101" y="240"/>
                    </a:cubicBezTo>
                    <a:cubicBezTo>
                      <a:pt x="112" y="228"/>
                      <a:pt x="118" y="213"/>
                      <a:pt x="118" y="197"/>
                    </a:cubicBezTo>
                    <a:cubicBezTo>
                      <a:pt x="118" y="187"/>
                      <a:pt x="115" y="176"/>
                      <a:pt x="110" y="167"/>
                    </a:cubicBezTo>
                    <a:cubicBezTo>
                      <a:pt x="123" y="163"/>
                      <a:pt x="133" y="155"/>
                      <a:pt x="140" y="143"/>
                    </a:cubicBezTo>
                    <a:cubicBezTo>
                      <a:pt x="141" y="141"/>
                      <a:pt x="142" y="139"/>
                      <a:pt x="143" y="137"/>
                    </a:cubicBezTo>
                    <a:cubicBezTo>
                      <a:pt x="146" y="130"/>
                      <a:pt x="147" y="123"/>
                      <a:pt x="147" y="116"/>
                    </a:cubicBezTo>
                    <a:cubicBezTo>
                      <a:pt x="147" y="106"/>
                      <a:pt x="145" y="97"/>
                      <a:pt x="140" y="89"/>
                    </a:cubicBezTo>
                    <a:cubicBezTo>
                      <a:pt x="135" y="79"/>
                      <a:pt x="126" y="72"/>
                      <a:pt x="117" y="65"/>
                    </a:cubicBezTo>
                    <a:cubicBezTo>
                      <a:pt x="117" y="65"/>
                      <a:pt x="117" y="65"/>
                      <a:pt x="117" y="65"/>
                    </a:cubicBezTo>
                    <a:cubicBezTo>
                      <a:pt x="109" y="60"/>
                      <a:pt x="100" y="58"/>
                      <a:pt x="90" y="58"/>
                    </a:cubicBezTo>
                    <a:cubicBezTo>
                      <a:pt x="87" y="58"/>
                      <a:pt x="83" y="58"/>
                      <a:pt x="79" y="59"/>
                    </a:cubicBezTo>
                    <a:cubicBezTo>
                      <a:pt x="79" y="58"/>
                      <a:pt x="80" y="57"/>
                      <a:pt x="80" y="55"/>
                    </a:cubicBezTo>
                    <a:cubicBezTo>
                      <a:pt x="80" y="41"/>
                      <a:pt x="74" y="27"/>
                      <a:pt x="63" y="16"/>
                    </a:cubicBezTo>
                    <a:cubicBezTo>
                      <a:pt x="53" y="6"/>
                      <a:pt x="39" y="0"/>
                      <a:pt x="24"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51"/>
              <p:cNvSpPr/>
              <p:nvPr/>
            </p:nvSpPr>
            <p:spPr bwMode="auto">
              <a:xfrm>
                <a:off x="3212" y="3036"/>
                <a:ext cx="236" cy="250"/>
              </a:xfrm>
              <a:custGeom>
                <a:avLst/>
                <a:gdLst>
                  <a:gd name="T0" fmla="*/ 90 w 90"/>
                  <a:gd name="T1" fmla="*/ 43 h 90"/>
                  <a:gd name="T2" fmla="*/ 67 w 90"/>
                  <a:gd name="T3" fmla="*/ 34 h 90"/>
                  <a:gd name="T4" fmla="*/ 75 w 90"/>
                  <a:gd name="T5" fmla="*/ 12 h 90"/>
                  <a:gd name="T6" fmla="*/ 52 w 90"/>
                  <a:gd name="T7" fmla="*/ 22 h 90"/>
                  <a:gd name="T8" fmla="*/ 43 w 90"/>
                  <a:gd name="T9" fmla="*/ 0 h 90"/>
                  <a:gd name="T10" fmla="*/ 33 w 90"/>
                  <a:gd name="T11" fmla="*/ 23 h 90"/>
                  <a:gd name="T12" fmla="*/ 12 w 90"/>
                  <a:gd name="T13" fmla="*/ 15 h 90"/>
                  <a:gd name="T14" fmla="*/ 21 w 90"/>
                  <a:gd name="T15" fmla="*/ 38 h 90"/>
                  <a:gd name="T16" fmla="*/ 0 w 90"/>
                  <a:gd name="T17" fmla="*/ 48 h 90"/>
                  <a:gd name="T18" fmla="*/ 23 w 90"/>
                  <a:gd name="T19" fmla="*/ 57 h 90"/>
                  <a:gd name="T20" fmla="*/ 15 w 90"/>
                  <a:gd name="T21" fmla="*/ 79 h 90"/>
                  <a:gd name="T22" fmla="*/ 37 w 90"/>
                  <a:gd name="T23" fmla="*/ 69 h 90"/>
                  <a:gd name="T24" fmla="*/ 47 w 90"/>
                  <a:gd name="T25" fmla="*/ 90 h 90"/>
                  <a:gd name="T26" fmla="*/ 56 w 90"/>
                  <a:gd name="T27" fmla="*/ 67 h 90"/>
                  <a:gd name="T28" fmla="*/ 78 w 90"/>
                  <a:gd name="T29" fmla="*/ 75 h 90"/>
                  <a:gd name="T30" fmla="*/ 69 w 90"/>
                  <a:gd name="T31" fmla="*/ 53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6"/>
                      <a:pt x="73" y="34"/>
                      <a:pt x="67" y="34"/>
                    </a:cubicBezTo>
                    <a:cubicBezTo>
                      <a:pt x="76" y="24"/>
                      <a:pt x="75" y="12"/>
                      <a:pt x="75" y="12"/>
                    </a:cubicBezTo>
                    <a:cubicBezTo>
                      <a:pt x="64" y="13"/>
                      <a:pt x="57" y="17"/>
                      <a:pt x="52" y="22"/>
                    </a:cubicBezTo>
                    <a:cubicBezTo>
                      <a:pt x="51" y="9"/>
                      <a:pt x="43" y="0"/>
                      <a:pt x="43" y="0"/>
                    </a:cubicBezTo>
                    <a:cubicBezTo>
                      <a:pt x="36" y="9"/>
                      <a:pt x="33" y="17"/>
                      <a:pt x="33" y="23"/>
                    </a:cubicBezTo>
                    <a:cubicBezTo>
                      <a:pt x="24" y="15"/>
                      <a:pt x="12" y="15"/>
                      <a:pt x="12" y="15"/>
                    </a:cubicBezTo>
                    <a:cubicBezTo>
                      <a:pt x="13" y="26"/>
                      <a:pt x="16" y="33"/>
                      <a:pt x="21" y="38"/>
                    </a:cubicBezTo>
                    <a:cubicBezTo>
                      <a:pt x="8" y="39"/>
                      <a:pt x="0" y="48"/>
                      <a:pt x="0" y="48"/>
                    </a:cubicBezTo>
                    <a:cubicBezTo>
                      <a:pt x="9" y="55"/>
                      <a:pt x="16" y="57"/>
                      <a:pt x="23" y="57"/>
                    </a:cubicBezTo>
                    <a:cubicBezTo>
                      <a:pt x="14" y="67"/>
                      <a:pt x="15" y="79"/>
                      <a:pt x="15" y="79"/>
                    </a:cubicBezTo>
                    <a:cubicBezTo>
                      <a:pt x="26" y="78"/>
                      <a:pt x="33" y="74"/>
                      <a:pt x="37" y="69"/>
                    </a:cubicBezTo>
                    <a:cubicBezTo>
                      <a:pt x="38" y="82"/>
                      <a:pt x="47" y="90"/>
                      <a:pt x="47" y="90"/>
                    </a:cubicBezTo>
                    <a:cubicBezTo>
                      <a:pt x="54" y="82"/>
                      <a:pt x="57" y="74"/>
                      <a:pt x="56" y="67"/>
                    </a:cubicBezTo>
                    <a:cubicBezTo>
                      <a:pt x="66" y="76"/>
                      <a:pt x="78" y="75"/>
                      <a:pt x="78" y="75"/>
                    </a:cubicBezTo>
                    <a:cubicBezTo>
                      <a:pt x="77" y="64"/>
                      <a:pt x="73" y="57"/>
                      <a:pt x="69" y="53"/>
                    </a:cubicBezTo>
                    <a:cubicBezTo>
                      <a:pt x="82" y="52"/>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Oval 152"/>
              <p:cNvSpPr>
                <a:spLocks noChangeArrowheads="1"/>
              </p:cNvSpPr>
              <p:nvPr/>
            </p:nvSpPr>
            <p:spPr bwMode="auto">
              <a:xfrm>
                <a:off x="3293" y="3122"/>
                <a:ext cx="74"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53"/>
              <p:cNvSpPr/>
              <p:nvPr/>
            </p:nvSpPr>
            <p:spPr bwMode="auto">
              <a:xfrm>
                <a:off x="3467" y="3008"/>
                <a:ext cx="236" cy="250"/>
              </a:xfrm>
              <a:custGeom>
                <a:avLst/>
                <a:gdLst>
                  <a:gd name="T0" fmla="*/ 90 w 90"/>
                  <a:gd name="T1" fmla="*/ 43 h 90"/>
                  <a:gd name="T2" fmla="*/ 67 w 90"/>
                  <a:gd name="T3" fmla="*/ 33 h 90"/>
                  <a:gd name="T4" fmla="*/ 75 w 90"/>
                  <a:gd name="T5" fmla="*/ 12 h 90"/>
                  <a:gd name="T6" fmla="*/ 52 w 90"/>
                  <a:gd name="T7" fmla="*/ 21 h 90"/>
                  <a:gd name="T8" fmla="*/ 43 w 90"/>
                  <a:gd name="T9" fmla="*/ 0 h 90"/>
                  <a:gd name="T10" fmla="*/ 33 w 90"/>
                  <a:gd name="T11" fmla="*/ 23 h 90"/>
                  <a:gd name="T12" fmla="*/ 12 w 90"/>
                  <a:gd name="T13" fmla="*/ 15 h 90"/>
                  <a:gd name="T14" fmla="*/ 21 w 90"/>
                  <a:gd name="T15" fmla="*/ 37 h 90"/>
                  <a:gd name="T16" fmla="*/ 0 w 90"/>
                  <a:gd name="T17" fmla="*/ 47 h 90"/>
                  <a:gd name="T18" fmla="*/ 23 w 90"/>
                  <a:gd name="T19" fmla="*/ 56 h 90"/>
                  <a:gd name="T20" fmla="*/ 15 w 90"/>
                  <a:gd name="T21" fmla="*/ 78 h 90"/>
                  <a:gd name="T22" fmla="*/ 37 w 90"/>
                  <a:gd name="T23" fmla="*/ 69 h 90"/>
                  <a:gd name="T24" fmla="*/ 47 w 90"/>
                  <a:gd name="T25" fmla="*/ 90 h 90"/>
                  <a:gd name="T26" fmla="*/ 56 w 90"/>
                  <a:gd name="T27" fmla="*/ 67 h 90"/>
                  <a:gd name="T28" fmla="*/ 78 w 90"/>
                  <a:gd name="T29" fmla="*/ 75 h 90"/>
                  <a:gd name="T30" fmla="*/ 69 w 90"/>
                  <a:gd name="T31" fmla="*/ 52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5"/>
                      <a:pt x="73" y="33"/>
                      <a:pt x="67" y="33"/>
                    </a:cubicBezTo>
                    <a:cubicBezTo>
                      <a:pt x="76" y="24"/>
                      <a:pt x="75" y="12"/>
                      <a:pt x="75" y="12"/>
                    </a:cubicBezTo>
                    <a:cubicBezTo>
                      <a:pt x="64" y="13"/>
                      <a:pt x="57" y="16"/>
                      <a:pt x="52" y="21"/>
                    </a:cubicBezTo>
                    <a:cubicBezTo>
                      <a:pt x="51" y="8"/>
                      <a:pt x="43" y="0"/>
                      <a:pt x="43" y="0"/>
                    </a:cubicBezTo>
                    <a:cubicBezTo>
                      <a:pt x="36" y="9"/>
                      <a:pt x="33" y="16"/>
                      <a:pt x="33" y="23"/>
                    </a:cubicBezTo>
                    <a:cubicBezTo>
                      <a:pt x="24" y="14"/>
                      <a:pt x="12" y="15"/>
                      <a:pt x="12" y="15"/>
                    </a:cubicBezTo>
                    <a:cubicBezTo>
                      <a:pt x="13" y="26"/>
                      <a:pt x="17" y="33"/>
                      <a:pt x="21" y="37"/>
                    </a:cubicBezTo>
                    <a:cubicBezTo>
                      <a:pt x="8" y="38"/>
                      <a:pt x="0" y="47"/>
                      <a:pt x="0" y="47"/>
                    </a:cubicBezTo>
                    <a:cubicBezTo>
                      <a:pt x="9" y="54"/>
                      <a:pt x="16" y="56"/>
                      <a:pt x="23" y="56"/>
                    </a:cubicBezTo>
                    <a:cubicBezTo>
                      <a:pt x="14" y="66"/>
                      <a:pt x="15" y="78"/>
                      <a:pt x="15" y="78"/>
                    </a:cubicBezTo>
                    <a:cubicBezTo>
                      <a:pt x="26" y="77"/>
                      <a:pt x="33" y="73"/>
                      <a:pt x="37" y="69"/>
                    </a:cubicBezTo>
                    <a:cubicBezTo>
                      <a:pt x="38" y="82"/>
                      <a:pt x="47" y="90"/>
                      <a:pt x="47" y="90"/>
                    </a:cubicBezTo>
                    <a:cubicBezTo>
                      <a:pt x="54" y="81"/>
                      <a:pt x="57" y="73"/>
                      <a:pt x="56" y="67"/>
                    </a:cubicBezTo>
                    <a:cubicBezTo>
                      <a:pt x="66" y="75"/>
                      <a:pt x="78" y="75"/>
                      <a:pt x="78" y="75"/>
                    </a:cubicBezTo>
                    <a:cubicBezTo>
                      <a:pt x="77" y="64"/>
                      <a:pt x="73" y="57"/>
                      <a:pt x="69" y="52"/>
                    </a:cubicBezTo>
                    <a:cubicBezTo>
                      <a:pt x="82" y="51"/>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Oval 154"/>
              <p:cNvSpPr>
                <a:spLocks noChangeArrowheads="1"/>
              </p:cNvSpPr>
              <p:nvPr/>
            </p:nvSpPr>
            <p:spPr bwMode="auto">
              <a:xfrm>
                <a:off x="3548" y="3094"/>
                <a:ext cx="7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55"/>
              <p:cNvSpPr/>
              <p:nvPr/>
            </p:nvSpPr>
            <p:spPr bwMode="auto">
              <a:xfrm>
                <a:off x="3608" y="3322"/>
                <a:ext cx="234" cy="251"/>
              </a:xfrm>
              <a:custGeom>
                <a:avLst/>
                <a:gdLst>
                  <a:gd name="T0" fmla="*/ 89 w 89"/>
                  <a:gd name="T1" fmla="*/ 43 h 90"/>
                  <a:gd name="T2" fmla="*/ 66 w 89"/>
                  <a:gd name="T3" fmla="*/ 33 h 90"/>
                  <a:gd name="T4" fmla="*/ 75 w 89"/>
                  <a:gd name="T5" fmla="*/ 12 h 90"/>
                  <a:gd name="T6" fmla="*/ 52 w 89"/>
                  <a:gd name="T7" fmla="*/ 21 h 90"/>
                  <a:gd name="T8" fmla="*/ 42 w 89"/>
                  <a:gd name="T9" fmla="*/ 0 h 90"/>
                  <a:gd name="T10" fmla="*/ 33 w 89"/>
                  <a:gd name="T11" fmla="*/ 23 h 90"/>
                  <a:gd name="T12" fmla="*/ 11 w 89"/>
                  <a:gd name="T13" fmla="*/ 15 h 90"/>
                  <a:gd name="T14" fmla="*/ 21 w 89"/>
                  <a:gd name="T15" fmla="*/ 37 h 90"/>
                  <a:gd name="T16" fmla="*/ 0 w 89"/>
                  <a:gd name="T17" fmla="*/ 47 h 90"/>
                  <a:gd name="T18" fmla="*/ 22 w 89"/>
                  <a:gd name="T19" fmla="*/ 56 h 90"/>
                  <a:gd name="T20" fmla="*/ 14 w 89"/>
                  <a:gd name="T21" fmla="*/ 78 h 90"/>
                  <a:gd name="T22" fmla="*/ 37 w 89"/>
                  <a:gd name="T23" fmla="*/ 69 h 90"/>
                  <a:gd name="T24" fmla="*/ 47 w 89"/>
                  <a:gd name="T25" fmla="*/ 90 h 90"/>
                  <a:gd name="T26" fmla="*/ 56 w 89"/>
                  <a:gd name="T27" fmla="*/ 67 h 90"/>
                  <a:gd name="T28" fmla="*/ 78 w 89"/>
                  <a:gd name="T29" fmla="*/ 75 h 90"/>
                  <a:gd name="T30" fmla="*/ 68 w 89"/>
                  <a:gd name="T31" fmla="*/ 52 h 90"/>
                  <a:gd name="T32" fmla="*/ 89 w 89"/>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90">
                    <a:moveTo>
                      <a:pt x="89" y="43"/>
                    </a:moveTo>
                    <a:cubicBezTo>
                      <a:pt x="81" y="36"/>
                      <a:pt x="73" y="33"/>
                      <a:pt x="66" y="33"/>
                    </a:cubicBezTo>
                    <a:cubicBezTo>
                      <a:pt x="75" y="24"/>
                      <a:pt x="75" y="12"/>
                      <a:pt x="75" y="12"/>
                    </a:cubicBezTo>
                    <a:cubicBezTo>
                      <a:pt x="63" y="13"/>
                      <a:pt x="56" y="16"/>
                      <a:pt x="52" y="21"/>
                    </a:cubicBezTo>
                    <a:cubicBezTo>
                      <a:pt x="51" y="8"/>
                      <a:pt x="42" y="0"/>
                      <a:pt x="42" y="0"/>
                    </a:cubicBezTo>
                    <a:cubicBezTo>
                      <a:pt x="35" y="9"/>
                      <a:pt x="33" y="16"/>
                      <a:pt x="33" y="23"/>
                    </a:cubicBezTo>
                    <a:cubicBezTo>
                      <a:pt x="23" y="14"/>
                      <a:pt x="11" y="15"/>
                      <a:pt x="11" y="15"/>
                    </a:cubicBezTo>
                    <a:cubicBezTo>
                      <a:pt x="12" y="26"/>
                      <a:pt x="16" y="33"/>
                      <a:pt x="21" y="37"/>
                    </a:cubicBezTo>
                    <a:cubicBezTo>
                      <a:pt x="8" y="38"/>
                      <a:pt x="0" y="47"/>
                      <a:pt x="0" y="47"/>
                    </a:cubicBezTo>
                    <a:cubicBezTo>
                      <a:pt x="8" y="54"/>
                      <a:pt x="16" y="57"/>
                      <a:pt x="22" y="56"/>
                    </a:cubicBezTo>
                    <a:cubicBezTo>
                      <a:pt x="14" y="66"/>
                      <a:pt x="14" y="78"/>
                      <a:pt x="14" y="78"/>
                    </a:cubicBezTo>
                    <a:cubicBezTo>
                      <a:pt x="25" y="77"/>
                      <a:pt x="33" y="73"/>
                      <a:pt x="37" y="69"/>
                    </a:cubicBezTo>
                    <a:cubicBezTo>
                      <a:pt x="38" y="82"/>
                      <a:pt x="47" y="90"/>
                      <a:pt x="47" y="90"/>
                    </a:cubicBezTo>
                    <a:cubicBezTo>
                      <a:pt x="54" y="81"/>
                      <a:pt x="56" y="73"/>
                      <a:pt x="56" y="67"/>
                    </a:cubicBezTo>
                    <a:cubicBezTo>
                      <a:pt x="66" y="75"/>
                      <a:pt x="78" y="75"/>
                      <a:pt x="78" y="75"/>
                    </a:cubicBezTo>
                    <a:cubicBezTo>
                      <a:pt x="77" y="64"/>
                      <a:pt x="73" y="57"/>
                      <a:pt x="68" y="52"/>
                    </a:cubicBezTo>
                    <a:cubicBezTo>
                      <a:pt x="81" y="51"/>
                      <a:pt x="89" y="43"/>
                      <a:pt x="89"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Oval 156"/>
              <p:cNvSpPr>
                <a:spLocks noChangeArrowheads="1"/>
              </p:cNvSpPr>
              <p:nvPr/>
            </p:nvSpPr>
            <p:spPr bwMode="auto">
              <a:xfrm>
                <a:off x="3690" y="3409"/>
                <a:ext cx="71" cy="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57"/>
              <p:cNvSpPr/>
              <p:nvPr/>
            </p:nvSpPr>
            <p:spPr bwMode="auto">
              <a:xfrm>
                <a:off x="3346" y="3403"/>
                <a:ext cx="236" cy="250"/>
              </a:xfrm>
              <a:custGeom>
                <a:avLst/>
                <a:gdLst>
                  <a:gd name="T0" fmla="*/ 90 w 90"/>
                  <a:gd name="T1" fmla="*/ 42 h 90"/>
                  <a:gd name="T2" fmla="*/ 67 w 90"/>
                  <a:gd name="T3" fmla="*/ 33 h 90"/>
                  <a:gd name="T4" fmla="*/ 75 w 90"/>
                  <a:gd name="T5" fmla="*/ 11 h 90"/>
                  <a:gd name="T6" fmla="*/ 53 w 90"/>
                  <a:gd name="T7" fmla="*/ 21 h 90"/>
                  <a:gd name="T8" fmla="*/ 43 w 90"/>
                  <a:gd name="T9" fmla="*/ 0 h 90"/>
                  <a:gd name="T10" fmla="*/ 34 w 90"/>
                  <a:gd name="T11" fmla="*/ 23 h 90"/>
                  <a:gd name="T12" fmla="*/ 12 w 90"/>
                  <a:gd name="T13" fmla="*/ 15 h 90"/>
                  <a:gd name="T14" fmla="*/ 21 w 90"/>
                  <a:gd name="T15" fmla="*/ 37 h 90"/>
                  <a:gd name="T16" fmla="*/ 0 w 90"/>
                  <a:gd name="T17" fmla="*/ 47 h 90"/>
                  <a:gd name="T18" fmla="*/ 23 w 90"/>
                  <a:gd name="T19" fmla="*/ 56 h 90"/>
                  <a:gd name="T20" fmla="*/ 15 w 90"/>
                  <a:gd name="T21" fmla="*/ 78 h 90"/>
                  <a:gd name="T22" fmla="*/ 38 w 90"/>
                  <a:gd name="T23" fmla="*/ 68 h 90"/>
                  <a:gd name="T24" fmla="*/ 47 w 90"/>
                  <a:gd name="T25" fmla="*/ 90 h 90"/>
                  <a:gd name="T26" fmla="*/ 57 w 90"/>
                  <a:gd name="T27" fmla="*/ 67 h 90"/>
                  <a:gd name="T28" fmla="*/ 78 w 90"/>
                  <a:gd name="T29" fmla="*/ 75 h 90"/>
                  <a:gd name="T30" fmla="*/ 69 w 90"/>
                  <a:gd name="T31" fmla="*/ 52 h 90"/>
                  <a:gd name="T32" fmla="*/ 90 w 90"/>
                  <a:gd name="T33"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2"/>
                    </a:moveTo>
                    <a:cubicBezTo>
                      <a:pt x="81" y="35"/>
                      <a:pt x="74" y="33"/>
                      <a:pt x="67" y="33"/>
                    </a:cubicBezTo>
                    <a:cubicBezTo>
                      <a:pt x="76" y="23"/>
                      <a:pt x="75" y="11"/>
                      <a:pt x="75" y="11"/>
                    </a:cubicBezTo>
                    <a:cubicBezTo>
                      <a:pt x="64" y="12"/>
                      <a:pt x="57" y="16"/>
                      <a:pt x="53" y="21"/>
                    </a:cubicBezTo>
                    <a:cubicBezTo>
                      <a:pt x="52" y="8"/>
                      <a:pt x="43" y="0"/>
                      <a:pt x="43" y="0"/>
                    </a:cubicBezTo>
                    <a:cubicBezTo>
                      <a:pt x="36" y="8"/>
                      <a:pt x="34" y="16"/>
                      <a:pt x="34" y="23"/>
                    </a:cubicBezTo>
                    <a:cubicBezTo>
                      <a:pt x="24" y="14"/>
                      <a:pt x="12" y="15"/>
                      <a:pt x="12" y="15"/>
                    </a:cubicBezTo>
                    <a:cubicBezTo>
                      <a:pt x="13" y="26"/>
                      <a:pt x="17" y="33"/>
                      <a:pt x="21" y="37"/>
                    </a:cubicBezTo>
                    <a:cubicBezTo>
                      <a:pt x="8" y="38"/>
                      <a:pt x="0" y="47"/>
                      <a:pt x="0" y="47"/>
                    </a:cubicBezTo>
                    <a:cubicBezTo>
                      <a:pt x="9" y="54"/>
                      <a:pt x="17" y="56"/>
                      <a:pt x="23" y="56"/>
                    </a:cubicBezTo>
                    <a:cubicBezTo>
                      <a:pt x="15" y="66"/>
                      <a:pt x="15" y="78"/>
                      <a:pt x="15" y="78"/>
                    </a:cubicBezTo>
                    <a:cubicBezTo>
                      <a:pt x="26" y="77"/>
                      <a:pt x="33" y="73"/>
                      <a:pt x="38" y="68"/>
                    </a:cubicBezTo>
                    <a:cubicBezTo>
                      <a:pt x="39" y="81"/>
                      <a:pt x="47" y="90"/>
                      <a:pt x="47" y="90"/>
                    </a:cubicBezTo>
                    <a:cubicBezTo>
                      <a:pt x="55" y="81"/>
                      <a:pt x="57" y="73"/>
                      <a:pt x="57" y="67"/>
                    </a:cubicBezTo>
                    <a:cubicBezTo>
                      <a:pt x="66" y="75"/>
                      <a:pt x="78" y="75"/>
                      <a:pt x="78" y="75"/>
                    </a:cubicBezTo>
                    <a:cubicBezTo>
                      <a:pt x="77" y="64"/>
                      <a:pt x="74" y="57"/>
                      <a:pt x="69" y="52"/>
                    </a:cubicBezTo>
                    <a:cubicBezTo>
                      <a:pt x="82" y="51"/>
                      <a:pt x="90" y="42"/>
                      <a:pt x="90" y="42"/>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Oval 158"/>
              <p:cNvSpPr>
                <a:spLocks noChangeArrowheads="1"/>
              </p:cNvSpPr>
              <p:nvPr/>
            </p:nvSpPr>
            <p:spPr bwMode="auto">
              <a:xfrm>
                <a:off x="3427" y="3489"/>
                <a:ext cx="74"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59"/>
              <p:cNvSpPr/>
              <p:nvPr/>
            </p:nvSpPr>
            <p:spPr bwMode="auto">
              <a:xfrm>
                <a:off x="3080" y="3292"/>
                <a:ext cx="237" cy="250"/>
              </a:xfrm>
              <a:custGeom>
                <a:avLst/>
                <a:gdLst>
                  <a:gd name="T0" fmla="*/ 90 w 90"/>
                  <a:gd name="T1" fmla="*/ 43 h 90"/>
                  <a:gd name="T2" fmla="*/ 67 w 90"/>
                  <a:gd name="T3" fmla="*/ 33 h 90"/>
                  <a:gd name="T4" fmla="*/ 75 w 90"/>
                  <a:gd name="T5" fmla="*/ 12 h 90"/>
                  <a:gd name="T6" fmla="*/ 52 w 90"/>
                  <a:gd name="T7" fmla="*/ 21 h 90"/>
                  <a:gd name="T8" fmla="*/ 43 w 90"/>
                  <a:gd name="T9" fmla="*/ 0 h 90"/>
                  <a:gd name="T10" fmla="*/ 33 w 90"/>
                  <a:gd name="T11" fmla="*/ 23 h 90"/>
                  <a:gd name="T12" fmla="*/ 11 w 90"/>
                  <a:gd name="T13" fmla="*/ 15 h 90"/>
                  <a:gd name="T14" fmla="*/ 21 w 90"/>
                  <a:gd name="T15" fmla="*/ 37 h 90"/>
                  <a:gd name="T16" fmla="*/ 0 w 90"/>
                  <a:gd name="T17" fmla="*/ 47 h 90"/>
                  <a:gd name="T18" fmla="*/ 23 w 90"/>
                  <a:gd name="T19" fmla="*/ 56 h 90"/>
                  <a:gd name="T20" fmla="*/ 15 w 90"/>
                  <a:gd name="T21" fmla="*/ 78 h 90"/>
                  <a:gd name="T22" fmla="*/ 37 w 90"/>
                  <a:gd name="T23" fmla="*/ 69 h 90"/>
                  <a:gd name="T24" fmla="*/ 47 w 90"/>
                  <a:gd name="T25" fmla="*/ 90 h 90"/>
                  <a:gd name="T26" fmla="*/ 56 w 90"/>
                  <a:gd name="T27" fmla="*/ 67 h 90"/>
                  <a:gd name="T28" fmla="*/ 78 w 90"/>
                  <a:gd name="T29" fmla="*/ 75 h 90"/>
                  <a:gd name="T30" fmla="*/ 68 w 90"/>
                  <a:gd name="T31" fmla="*/ 52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5"/>
                      <a:pt x="73" y="33"/>
                      <a:pt x="67" y="33"/>
                    </a:cubicBezTo>
                    <a:cubicBezTo>
                      <a:pt x="75" y="24"/>
                      <a:pt x="75" y="12"/>
                      <a:pt x="75" y="12"/>
                    </a:cubicBezTo>
                    <a:cubicBezTo>
                      <a:pt x="64" y="13"/>
                      <a:pt x="57" y="16"/>
                      <a:pt x="52" y="21"/>
                    </a:cubicBezTo>
                    <a:cubicBezTo>
                      <a:pt x="51" y="8"/>
                      <a:pt x="43" y="0"/>
                      <a:pt x="43" y="0"/>
                    </a:cubicBezTo>
                    <a:cubicBezTo>
                      <a:pt x="35" y="9"/>
                      <a:pt x="33" y="16"/>
                      <a:pt x="33" y="23"/>
                    </a:cubicBezTo>
                    <a:cubicBezTo>
                      <a:pt x="23" y="14"/>
                      <a:pt x="11" y="15"/>
                      <a:pt x="11" y="15"/>
                    </a:cubicBezTo>
                    <a:cubicBezTo>
                      <a:pt x="13" y="26"/>
                      <a:pt x="16" y="33"/>
                      <a:pt x="21" y="37"/>
                    </a:cubicBezTo>
                    <a:cubicBezTo>
                      <a:pt x="8" y="38"/>
                      <a:pt x="0" y="47"/>
                      <a:pt x="0" y="47"/>
                    </a:cubicBezTo>
                    <a:cubicBezTo>
                      <a:pt x="9" y="54"/>
                      <a:pt x="16" y="56"/>
                      <a:pt x="23" y="56"/>
                    </a:cubicBezTo>
                    <a:cubicBezTo>
                      <a:pt x="14" y="66"/>
                      <a:pt x="15" y="78"/>
                      <a:pt x="15" y="78"/>
                    </a:cubicBezTo>
                    <a:cubicBezTo>
                      <a:pt x="26" y="77"/>
                      <a:pt x="33" y="73"/>
                      <a:pt x="37" y="69"/>
                    </a:cubicBezTo>
                    <a:cubicBezTo>
                      <a:pt x="38" y="82"/>
                      <a:pt x="47" y="90"/>
                      <a:pt x="47" y="90"/>
                    </a:cubicBezTo>
                    <a:cubicBezTo>
                      <a:pt x="54" y="81"/>
                      <a:pt x="56" y="73"/>
                      <a:pt x="56" y="67"/>
                    </a:cubicBezTo>
                    <a:cubicBezTo>
                      <a:pt x="66" y="75"/>
                      <a:pt x="78" y="75"/>
                      <a:pt x="78" y="75"/>
                    </a:cubicBezTo>
                    <a:cubicBezTo>
                      <a:pt x="77" y="64"/>
                      <a:pt x="73" y="57"/>
                      <a:pt x="68" y="52"/>
                    </a:cubicBezTo>
                    <a:cubicBezTo>
                      <a:pt x="82" y="51"/>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Oval 160"/>
              <p:cNvSpPr>
                <a:spLocks noChangeArrowheads="1"/>
              </p:cNvSpPr>
              <p:nvPr/>
            </p:nvSpPr>
            <p:spPr bwMode="auto">
              <a:xfrm>
                <a:off x="3162" y="3378"/>
                <a:ext cx="7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61"/>
              <p:cNvSpPr/>
              <p:nvPr/>
            </p:nvSpPr>
            <p:spPr bwMode="auto">
              <a:xfrm>
                <a:off x="2763" y="3903"/>
                <a:ext cx="144" cy="415"/>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162"/>
              <p:cNvSpPr/>
              <p:nvPr/>
            </p:nvSpPr>
            <p:spPr bwMode="auto">
              <a:xfrm>
                <a:off x="2587" y="3937"/>
                <a:ext cx="239" cy="336"/>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163"/>
              <p:cNvSpPr/>
              <p:nvPr/>
            </p:nvSpPr>
            <p:spPr bwMode="auto">
              <a:xfrm>
                <a:off x="2836" y="3692"/>
                <a:ext cx="118" cy="172"/>
              </a:xfrm>
              <a:custGeom>
                <a:avLst/>
                <a:gdLst>
                  <a:gd name="T0" fmla="*/ 34 w 45"/>
                  <a:gd name="T1" fmla="*/ 1 h 62"/>
                  <a:gd name="T2" fmla="*/ 23 w 45"/>
                  <a:gd name="T3" fmla="*/ 9 h 62"/>
                  <a:gd name="T4" fmla="*/ 11 w 45"/>
                  <a:gd name="T5" fmla="*/ 1 h 62"/>
                  <a:gd name="T6" fmla="*/ 23 w 45"/>
                  <a:gd name="T7" fmla="*/ 62 h 62"/>
                  <a:gd name="T8" fmla="*/ 34 w 45"/>
                  <a:gd name="T9" fmla="*/ 1 h 62"/>
                </a:gdLst>
                <a:ahLst/>
                <a:cxnLst>
                  <a:cxn ang="0">
                    <a:pos x="T0" y="T1"/>
                  </a:cxn>
                  <a:cxn ang="0">
                    <a:pos x="T2" y="T3"/>
                  </a:cxn>
                  <a:cxn ang="0">
                    <a:pos x="T4" y="T5"/>
                  </a:cxn>
                  <a:cxn ang="0">
                    <a:pos x="T6" y="T7"/>
                  </a:cxn>
                  <a:cxn ang="0">
                    <a:pos x="T8" y="T9"/>
                  </a:cxn>
                </a:cxnLst>
                <a:rect l="0" t="0" r="r" b="b"/>
                <a:pathLst>
                  <a:path w="45" h="62">
                    <a:moveTo>
                      <a:pt x="34" y="1"/>
                    </a:moveTo>
                    <a:cubicBezTo>
                      <a:pt x="26" y="0"/>
                      <a:pt x="28" y="9"/>
                      <a:pt x="23" y="9"/>
                    </a:cubicBezTo>
                    <a:cubicBezTo>
                      <a:pt x="17" y="9"/>
                      <a:pt x="19" y="0"/>
                      <a:pt x="11" y="1"/>
                    </a:cubicBezTo>
                    <a:cubicBezTo>
                      <a:pt x="3" y="1"/>
                      <a:pt x="0" y="16"/>
                      <a:pt x="23" y="62"/>
                    </a:cubicBezTo>
                    <a:cubicBezTo>
                      <a:pt x="45" y="14"/>
                      <a:pt x="42" y="1"/>
                      <a:pt x="34" y="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164"/>
              <p:cNvSpPr/>
              <p:nvPr/>
            </p:nvSpPr>
            <p:spPr bwMode="auto">
              <a:xfrm>
                <a:off x="2747" y="3706"/>
                <a:ext cx="150" cy="158"/>
              </a:xfrm>
              <a:custGeom>
                <a:avLst/>
                <a:gdLst>
                  <a:gd name="T0" fmla="*/ 22 w 57"/>
                  <a:gd name="T1" fmla="*/ 6 h 57"/>
                  <a:gd name="T2" fmla="*/ 19 w 57"/>
                  <a:gd name="T3" fmla="*/ 19 h 57"/>
                  <a:gd name="T4" fmla="*/ 13 w 57"/>
                  <a:gd name="T5" fmla="*/ 20 h 57"/>
                  <a:gd name="T6" fmla="*/ 5 w 57"/>
                  <a:gd name="T7" fmla="*/ 22 h 57"/>
                  <a:gd name="T8" fmla="*/ 57 w 57"/>
                  <a:gd name="T9" fmla="*/ 57 h 57"/>
                  <a:gd name="T10" fmla="*/ 22 w 57"/>
                  <a:gd name="T11" fmla="*/ 6 h 57"/>
                </a:gdLst>
                <a:ahLst/>
                <a:cxnLst>
                  <a:cxn ang="0">
                    <a:pos x="T0" y="T1"/>
                  </a:cxn>
                  <a:cxn ang="0">
                    <a:pos x="T2" y="T3"/>
                  </a:cxn>
                  <a:cxn ang="0">
                    <a:pos x="T4" y="T5"/>
                  </a:cxn>
                  <a:cxn ang="0">
                    <a:pos x="T6" y="T7"/>
                  </a:cxn>
                  <a:cxn ang="0">
                    <a:pos x="T8" y="T9"/>
                  </a:cxn>
                  <a:cxn ang="0">
                    <a:pos x="T10" y="T11"/>
                  </a:cxn>
                </a:cxnLst>
                <a:rect l="0" t="0" r="r" b="b"/>
                <a:pathLst>
                  <a:path w="57" h="57">
                    <a:moveTo>
                      <a:pt x="22" y="6"/>
                    </a:moveTo>
                    <a:cubicBezTo>
                      <a:pt x="16" y="11"/>
                      <a:pt x="23" y="15"/>
                      <a:pt x="19" y="19"/>
                    </a:cubicBezTo>
                    <a:cubicBezTo>
                      <a:pt x="17" y="21"/>
                      <a:pt x="15" y="20"/>
                      <a:pt x="13" y="20"/>
                    </a:cubicBezTo>
                    <a:cubicBezTo>
                      <a:pt x="11" y="19"/>
                      <a:pt x="8" y="19"/>
                      <a:pt x="5" y="22"/>
                    </a:cubicBezTo>
                    <a:cubicBezTo>
                      <a:pt x="0" y="28"/>
                      <a:pt x="8" y="40"/>
                      <a:pt x="57" y="57"/>
                    </a:cubicBezTo>
                    <a:cubicBezTo>
                      <a:pt x="38" y="7"/>
                      <a:pt x="27" y="0"/>
                      <a:pt x="22" y="6"/>
                    </a:cubicBezTo>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65"/>
              <p:cNvSpPr/>
              <p:nvPr/>
            </p:nvSpPr>
            <p:spPr bwMode="auto">
              <a:xfrm>
                <a:off x="2734" y="3803"/>
                <a:ext cx="163" cy="123"/>
              </a:xfrm>
              <a:custGeom>
                <a:avLst/>
                <a:gdLst>
                  <a:gd name="T0" fmla="*/ 0 w 62"/>
                  <a:gd name="T1" fmla="*/ 10 h 44"/>
                  <a:gd name="T2" fmla="*/ 8 w 62"/>
                  <a:gd name="T3" fmla="*/ 22 h 44"/>
                  <a:gd name="T4" fmla="*/ 0 w 62"/>
                  <a:gd name="T5" fmla="*/ 34 h 44"/>
                  <a:gd name="T6" fmla="*/ 62 w 62"/>
                  <a:gd name="T7" fmla="*/ 22 h 44"/>
                  <a:gd name="T8" fmla="*/ 0 w 62"/>
                  <a:gd name="T9" fmla="*/ 10 h 44"/>
                </a:gdLst>
                <a:ahLst/>
                <a:cxnLst>
                  <a:cxn ang="0">
                    <a:pos x="T0" y="T1"/>
                  </a:cxn>
                  <a:cxn ang="0">
                    <a:pos x="T2" y="T3"/>
                  </a:cxn>
                  <a:cxn ang="0">
                    <a:pos x="T4" y="T5"/>
                  </a:cxn>
                  <a:cxn ang="0">
                    <a:pos x="T6" y="T7"/>
                  </a:cxn>
                  <a:cxn ang="0">
                    <a:pos x="T8" y="T9"/>
                  </a:cxn>
                </a:cxnLst>
                <a:rect l="0" t="0" r="r" b="b"/>
                <a:pathLst>
                  <a:path w="62" h="44">
                    <a:moveTo>
                      <a:pt x="0" y="10"/>
                    </a:moveTo>
                    <a:cubicBezTo>
                      <a:pt x="0" y="18"/>
                      <a:pt x="8" y="17"/>
                      <a:pt x="8" y="22"/>
                    </a:cubicBezTo>
                    <a:cubicBezTo>
                      <a:pt x="8" y="27"/>
                      <a:pt x="0" y="26"/>
                      <a:pt x="0" y="34"/>
                    </a:cubicBezTo>
                    <a:cubicBezTo>
                      <a:pt x="1" y="41"/>
                      <a:pt x="16" y="44"/>
                      <a:pt x="62" y="22"/>
                    </a:cubicBezTo>
                    <a:cubicBezTo>
                      <a:pt x="13" y="0"/>
                      <a:pt x="1" y="3"/>
                      <a:pt x="0" y="1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66"/>
              <p:cNvSpPr/>
              <p:nvPr/>
            </p:nvSpPr>
            <p:spPr bwMode="auto">
              <a:xfrm>
                <a:off x="2747" y="3864"/>
                <a:ext cx="150" cy="159"/>
              </a:xfrm>
              <a:custGeom>
                <a:avLst/>
                <a:gdLst>
                  <a:gd name="T0" fmla="*/ 5 w 57"/>
                  <a:gd name="T1" fmla="*/ 35 h 57"/>
                  <a:gd name="T2" fmla="*/ 19 w 57"/>
                  <a:gd name="T3" fmla="*/ 38 h 57"/>
                  <a:gd name="T4" fmla="*/ 22 w 57"/>
                  <a:gd name="T5" fmla="*/ 51 h 57"/>
                  <a:gd name="T6" fmla="*/ 57 w 57"/>
                  <a:gd name="T7" fmla="*/ 0 h 57"/>
                  <a:gd name="T8" fmla="*/ 5 w 57"/>
                  <a:gd name="T9" fmla="*/ 35 h 57"/>
                </a:gdLst>
                <a:ahLst/>
                <a:cxnLst>
                  <a:cxn ang="0">
                    <a:pos x="T0" y="T1"/>
                  </a:cxn>
                  <a:cxn ang="0">
                    <a:pos x="T2" y="T3"/>
                  </a:cxn>
                  <a:cxn ang="0">
                    <a:pos x="T4" y="T5"/>
                  </a:cxn>
                  <a:cxn ang="0">
                    <a:pos x="T6" y="T7"/>
                  </a:cxn>
                  <a:cxn ang="0">
                    <a:pos x="T8" y="T9"/>
                  </a:cxn>
                </a:cxnLst>
                <a:rect l="0" t="0" r="r" b="b"/>
                <a:pathLst>
                  <a:path w="57" h="57">
                    <a:moveTo>
                      <a:pt x="5" y="35"/>
                    </a:moveTo>
                    <a:cubicBezTo>
                      <a:pt x="10" y="41"/>
                      <a:pt x="15" y="34"/>
                      <a:pt x="19" y="38"/>
                    </a:cubicBezTo>
                    <a:cubicBezTo>
                      <a:pt x="23" y="41"/>
                      <a:pt x="16" y="46"/>
                      <a:pt x="22" y="51"/>
                    </a:cubicBezTo>
                    <a:cubicBezTo>
                      <a:pt x="27" y="57"/>
                      <a:pt x="40" y="48"/>
                      <a:pt x="57" y="0"/>
                    </a:cubicBezTo>
                    <a:cubicBezTo>
                      <a:pt x="7" y="18"/>
                      <a:pt x="0" y="29"/>
                      <a:pt x="5" y="3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67"/>
              <p:cNvSpPr/>
              <p:nvPr/>
            </p:nvSpPr>
            <p:spPr bwMode="auto">
              <a:xfrm>
                <a:off x="2836" y="3864"/>
                <a:ext cx="118" cy="170"/>
              </a:xfrm>
              <a:custGeom>
                <a:avLst/>
                <a:gdLst>
                  <a:gd name="T0" fmla="*/ 11 w 45"/>
                  <a:gd name="T1" fmla="*/ 61 h 61"/>
                  <a:gd name="T2" fmla="*/ 23 w 45"/>
                  <a:gd name="T3" fmla="*/ 53 h 61"/>
                  <a:gd name="T4" fmla="*/ 34 w 45"/>
                  <a:gd name="T5" fmla="*/ 61 h 61"/>
                  <a:gd name="T6" fmla="*/ 23 w 45"/>
                  <a:gd name="T7" fmla="*/ 0 h 61"/>
                  <a:gd name="T8" fmla="*/ 11 w 45"/>
                  <a:gd name="T9" fmla="*/ 61 h 61"/>
                </a:gdLst>
                <a:ahLst/>
                <a:cxnLst>
                  <a:cxn ang="0">
                    <a:pos x="T0" y="T1"/>
                  </a:cxn>
                  <a:cxn ang="0">
                    <a:pos x="T2" y="T3"/>
                  </a:cxn>
                  <a:cxn ang="0">
                    <a:pos x="T4" y="T5"/>
                  </a:cxn>
                  <a:cxn ang="0">
                    <a:pos x="T6" y="T7"/>
                  </a:cxn>
                  <a:cxn ang="0">
                    <a:pos x="T8" y="T9"/>
                  </a:cxn>
                </a:cxnLst>
                <a:rect l="0" t="0" r="r" b="b"/>
                <a:pathLst>
                  <a:path w="45" h="61">
                    <a:moveTo>
                      <a:pt x="11" y="61"/>
                    </a:moveTo>
                    <a:cubicBezTo>
                      <a:pt x="19" y="61"/>
                      <a:pt x="17" y="53"/>
                      <a:pt x="23" y="53"/>
                    </a:cubicBezTo>
                    <a:cubicBezTo>
                      <a:pt x="28" y="53"/>
                      <a:pt x="26" y="61"/>
                      <a:pt x="34" y="61"/>
                    </a:cubicBezTo>
                    <a:cubicBezTo>
                      <a:pt x="42" y="61"/>
                      <a:pt x="45" y="46"/>
                      <a:pt x="23" y="0"/>
                    </a:cubicBezTo>
                    <a:cubicBezTo>
                      <a:pt x="0" y="48"/>
                      <a:pt x="3" y="61"/>
                      <a:pt x="11" y="6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68"/>
              <p:cNvSpPr/>
              <p:nvPr/>
            </p:nvSpPr>
            <p:spPr bwMode="auto">
              <a:xfrm>
                <a:off x="2897" y="3864"/>
                <a:ext cx="147" cy="159"/>
              </a:xfrm>
              <a:custGeom>
                <a:avLst/>
                <a:gdLst>
                  <a:gd name="T0" fmla="*/ 35 w 56"/>
                  <a:gd name="T1" fmla="*/ 51 h 57"/>
                  <a:gd name="T2" fmla="*/ 37 w 56"/>
                  <a:gd name="T3" fmla="*/ 38 h 57"/>
                  <a:gd name="T4" fmla="*/ 51 w 56"/>
                  <a:gd name="T5" fmla="*/ 35 h 57"/>
                  <a:gd name="T6" fmla="*/ 0 w 56"/>
                  <a:gd name="T7" fmla="*/ 0 h 57"/>
                  <a:gd name="T8" fmla="*/ 35 w 56"/>
                  <a:gd name="T9" fmla="*/ 51 h 57"/>
                </a:gdLst>
                <a:ahLst/>
                <a:cxnLst>
                  <a:cxn ang="0">
                    <a:pos x="T0" y="T1"/>
                  </a:cxn>
                  <a:cxn ang="0">
                    <a:pos x="T2" y="T3"/>
                  </a:cxn>
                  <a:cxn ang="0">
                    <a:pos x="T4" y="T5"/>
                  </a:cxn>
                  <a:cxn ang="0">
                    <a:pos x="T6" y="T7"/>
                  </a:cxn>
                  <a:cxn ang="0">
                    <a:pos x="T8" y="T9"/>
                  </a:cxn>
                </a:cxnLst>
                <a:rect l="0" t="0" r="r" b="b"/>
                <a:pathLst>
                  <a:path w="56" h="57">
                    <a:moveTo>
                      <a:pt x="35" y="51"/>
                    </a:moveTo>
                    <a:cubicBezTo>
                      <a:pt x="40" y="46"/>
                      <a:pt x="34" y="41"/>
                      <a:pt x="37" y="38"/>
                    </a:cubicBezTo>
                    <a:cubicBezTo>
                      <a:pt x="41" y="34"/>
                      <a:pt x="46" y="41"/>
                      <a:pt x="51" y="35"/>
                    </a:cubicBezTo>
                    <a:cubicBezTo>
                      <a:pt x="56" y="29"/>
                      <a:pt x="48" y="17"/>
                      <a:pt x="0" y="0"/>
                    </a:cubicBezTo>
                    <a:cubicBezTo>
                      <a:pt x="18" y="50"/>
                      <a:pt x="29" y="57"/>
                      <a:pt x="35" y="5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69"/>
              <p:cNvSpPr/>
              <p:nvPr/>
            </p:nvSpPr>
            <p:spPr bwMode="auto">
              <a:xfrm>
                <a:off x="2897" y="3801"/>
                <a:ext cx="160" cy="125"/>
              </a:xfrm>
              <a:custGeom>
                <a:avLst/>
                <a:gdLst>
                  <a:gd name="T0" fmla="*/ 61 w 61"/>
                  <a:gd name="T1" fmla="*/ 35 h 45"/>
                  <a:gd name="T2" fmla="*/ 53 w 61"/>
                  <a:gd name="T3" fmla="*/ 23 h 45"/>
                  <a:gd name="T4" fmla="*/ 61 w 61"/>
                  <a:gd name="T5" fmla="*/ 11 h 45"/>
                  <a:gd name="T6" fmla="*/ 0 w 61"/>
                  <a:gd name="T7" fmla="*/ 23 h 45"/>
                  <a:gd name="T8" fmla="*/ 61 w 61"/>
                  <a:gd name="T9" fmla="*/ 35 h 45"/>
                </a:gdLst>
                <a:ahLst/>
                <a:cxnLst>
                  <a:cxn ang="0">
                    <a:pos x="T0" y="T1"/>
                  </a:cxn>
                  <a:cxn ang="0">
                    <a:pos x="T2" y="T3"/>
                  </a:cxn>
                  <a:cxn ang="0">
                    <a:pos x="T4" y="T5"/>
                  </a:cxn>
                  <a:cxn ang="0">
                    <a:pos x="T6" y="T7"/>
                  </a:cxn>
                  <a:cxn ang="0">
                    <a:pos x="T8" y="T9"/>
                  </a:cxn>
                </a:cxnLst>
                <a:rect l="0" t="0" r="r" b="b"/>
                <a:pathLst>
                  <a:path w="61" h="45">
                    <a:moveTo>
                      <a:pt x="61" y="35"/>
                    </a:moveTo>
                    <a:cubicBezTo>
                      <a:pt x="61" y="27"/>
                      <a:pt x="53" y="28"/>
                      <a:pt x="53" y="23"/>
                    </a:cubicBezTo>
                    <a:cubicBezTo>
                      <a:pt x="53" y="18"/>
                      <a:pt x="61" y="19"/>
                      <a:pt x="61" y="11"/>
                    </a:cubicBezTo>
                    <a:cubicBezTo>
                      <a:pt x="60" y="4"/>
                      <a:pt x="46" y="0"/>
                      <a:pt x="0" y="23"/>
                    </a:cubicBezTo>
                    <a:cubicBezTo>
                      <a:pt x="48" y="45"/>
                      <a:pt x="60" y="42"/>
                      <a:pt x="61" y="3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70"/>
              <p:cNvSpPr/>
              <p:nvPr/>
            </p:nvSpPr>
            <p:spPr bwMode="auto">
              <a:xfrm>
                <a:off x="2897" y="3706"/>
                <a:ext cx="147" cy="158"/>
              </a:xfrm>
              <a:custGeom>
                <a:avLst/>
                <a:gdLst>
                  <a:gd name="T0" fmla="*/ 51 w 56"/>
                  <a:gd name="T1" fmla="*/ 22 h 57"/>
                  <a:gd name="T2" fmla="*/ 37 w 56"/>
                  <a:gd name="T3" fmla="*/ 19 h 57"/>
                  <a:gd name="T4" fmla="*/ 35 w 56"/>
                  <a:gd name="T5" fmla="*/ 6 h 57"/>
                  <a:gd name="T6" fmla="*/ 0 w 56"/>
                  <a:gd name="T7" fmla="*/ 57 h 57"/>
                  <a:gd name="T8" fmla="*/ 51 w 56"/>
                  <a:gd name="T9" fmla="*/ 22 h 57"/>
                </a:gdLst>
                <a:ahLst/>
                <a:cxnLst>
                  <a:cxn ang="0">
                    <a:pos x="T0" y="T1"/>
                  </a:cxn>
                  <a:cxn ang="0">
                    <a:pos x="T2" y="T3"/>
                  </a:cxn>
                  <a:cxn ang="0">
                    <a:pos x="T4" y="T5"/>
                  </a:cxn>
                  <a:cxn ang="0">
                    <a:pos x="T6" y="T7"/>
                  </a:cxn>
                  <a:cxn ang="0">
                    <a:pos x="T8" y="T9"/>
                  </a:cxn>
                </a:cxnLst>
                <a:rect l="0" t="0" r="r" b="b"/>
                <a:pathLst>
                  <a:path w="56" h="57">
                    <a:moveTo>
                      <a:pt x="51" y="22"/>
                    </a:moveTo>
                    <a:cubicBezTo>
                      <a:pt x="46" y="16"/>
                      <a:pt x="41" y="23"/>
                      <a:pt x="37" y="19"/>
                    </a:cubicBezTo>
                    <a:cubicBezTo>
                      <a:pt x="34" y="15"/>
                      <a:pt x="40" y="11"/>
                      <a:pt x="35" y="6"/>
                    </a:cubicBezTo>
                    <a:cubicBezTo>
                      <a:pt x="29" y="0"/>
                      <a:pt x="16" y="9"/>
                      <a:pt x="0" y="57"/>
                    </a:cubicBezTo>
                    <a:cubicBezTo>
                      <a:pt x="49" y="39"/>
                      <a:pt x="56" y="28"/>
                      <a:pt x="51" y="2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Oval 171"/>
              <p:cNvSpPr>
                <a:spLocks noChangeArrowheads="1"/>
              </p:cNvSpPr>
              <p:nvPr/>
            </p:nvSpPr>
            <p:spPr bwMode="auto">
              <a:xfrm>
                <a:off x="2823" y="3787"/>
                <a:ext cx="147" cy="155"/>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72"/>
              <p:cNvSpPr/>
              <p:nvPr/>
            </p:nvSpPr>
            <p:spPr bwMode="auto">
              <a:xfrm>
                <a:off x="5972" y="3942"/>
                <a:ext cx="171" cy="309"/>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73"/>
              <p:cNvSpPr/>
              <p:nvPr/>
            </p:nvSpPr>
            <p:spPr bwMode="auto">
              <a:xfrm>
                <a:off x="5893" y="3823"/>
                <a:ext cx="247" cy="258"/>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Oval 174"/>
              <p:cNvSpPr>
                <a:spLocks noChangeArrowheads="1"/>
              </p:cNvSpPr>
              <p:nvPr/>
            </p:nvSpPr>
            <p:spPr bwMode="auto">
              <a:xfrm>
                <a:off x="5975" y="3906"/>
                <a:ext cx="84" cy="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Oval 175"/>
              <p:cNvSpPr>
                <a:spLocks noChangeArrowheads="1"/>
              </p:cNvSpPr>
              <p:nvPr/>
            </p:nvSpPr>
            <p:spPr bwMode="auto">
              <a:xfrm>
                <a:off x="5988" y="3923"/>
                <a:ext cx="57"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176"/>
              <p:cNvSpPr/>
              <p:nvPr/>
            </p:nvSpPr>
            <p:spPr bwMode="auto">
              <a:xfrm>
                <a:off x="6111" y="4009"/>
                <a:ext cx="131" cy="128"/>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77"/>
              <p:cNvSpPr/>
              <p:nvPr/>
            </p:nvSpPr>
            <p:spPr bwMode="auto">
              <a:xfrm>
                <a:off x="2148" y="3942"/>
                <a:ext cx="171" cy="309"/>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78"/>
              <p:cNvSpPr/>
              <p:nvPr/>
            </p:nvSpPr>
            <p:spPr bwMode="auto">
              <a:xfrm>
                <a:off x="2069" y="3823"/>
                <a:ext cx="247" cy="258"/>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Oval 179"/>
              <p:cNvSpPr>
                <a:spLocks noChangeArrowheads="1"/>
              </p:cNvSpPr>
              <p:nvPr/>
            </p:nvSpPr>
            <p:spPr bwMode="auto">
              <a:xfrm>
                <a:off x="2151" y="3906"/>
                <a:ext cx="84" cy="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Oval 180"/>
              <p:cNvSpPr>
                <a:spLocks noChangeArrowheads="1"/>
              </p:cNvSpPr>
              <p:nvPr/>
            </p:nvSpPr>
            <p:spPr bwMode="auto">
              <a:xfrm>
                <a:off x="2164" y="3923"/>
                <a:ext cx="58"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81"/>
              <p:cNvSpPr/>
              <p:nvPr/>
            </p:nvSpPr>
            <p:spPr bwMode="auto">
              <a:xfrm>
                <a:off x="2287" y="4009"/>
                <a:ext cx="132" cy="128"/>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82"/>
              <p:cNvSpPr/>
              <p:nvPr/>
            </p:nvSpPr>
            <p:spPr bwMode="auto">
              <a:xfrm>
                <a:off x="3685" y="4062"/>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83"/>
              <p:cNvSpPr/>
              <p:nvPr/>
            </p:nvSpPr>
            <p:spPr bwMode="auto">
              <a:xfrm>
                <a:off x="3585" y="4062"/>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84"/>
              <p:cNvSpPr/>
              <p:nvPr/>
            </p:nvSpPr>
            <p:spPr bwMode="auto">
              <a:xfrm>
                <a:off x="3692" y="4040"/>
                <a:ext cx="66"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85"/>
              <p:cNvSpPr/>
              <p:nvPr/>
            </p:nvSpPr>
            <p:spPr bwMode="auto">
              <a:xfrm>
                <a:off x="1027" y="4006"/>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86"/>
              <p:cNvSpPr/>
              <p:nvPr/>
            </p:nvSpPr>
            <p:spPr bwMode="auto">
              <a:xfrm>
                <a:off x="927" y="4006"/>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87"/>
              <p:cNvSpPr/>
              <p:nvPr/>
            </p:nvSpPr>
            <p:spPr bwMode="auto">
              <a:xfrm>
                <a:off x="1035" y="3984"/>
                <a:ext cx="65"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88"/>
              <p:cNvSpPr/>
              <p:nvPr/>
            </p:nvSpPr>
            <p:spPr bwMode="auto">
              <a:xfrm>
                <a:off x="4777" y="4084"/>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89"/>
              <p:cNvSpPr/>
              <p:nvPr/>
            </p:nvSpPr>
            <p:spPr bwMode="auto">
              <a:xfrm>
                <a:off x="4677" y="4084"/>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90"/>
              <p:cNvSpPr/>
              <p:nvPr/>
            </p:nvSpPr>
            <p:spPr bwMode="auto">
              <a:xfrm>
                <a:off x="4785" y="4062"/>
                <a:ext cx="66"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91"/>
              <p:cNvSpPr/>
              <p:nvPr/>
            </p:nvSpPr>
            <p:spPr bwMode="auto">
              <a:xfrm>
                <a:off x="6678" y="3920"/>
                <a:ext cx="271" cy="314"/>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92"/>
              <p:cNvSpPr/>
              <p:nvPr/>
            </p:nvSpPr>
            <p:spPr bwMode="auto">
              <a:xfrm>
                <a:off x="6529" y="3920"/>
                <a:ext cx="273" cy="314"/>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93"/>
              <p:cNvSpPr/>
              <p:nvPr/>
            </p:nvSpPr>
            <p:spPr bwMode="auto">
              <a:xfrm>
                <a:off x="6689" y="4056"/>
                <a:ext cx="278" cy="178"/>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94"/>
              <p:cNvSpPr/>
              <p:nvPr/>
            </p:nvSpPr>
            <p:spPr bwMode="auto">
              <a:xfrm>
                <a:off x="6502" y="4056"/>
                <a:ext cx="279" cy="178"/>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95"/>
              <p:cNvSpPr/>
              <p:nvPr/>
            </p:nvSpPr>
            <p:spPr bwMode="auto">
              <a:xfrm>
                <a:off x="6686" y="3887"/>
                <a:ext cx="100" cy="297"/>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96"/>
              <p:cNvSpPr/>
              <p:nvPr/>
            </p:nvSpPr>
            <p:spPr bwMode="auto">
              <a:xfrm>
                <a:off x="3046" y="4059"/>
                <a:ext cx="226" cy="264"/>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97"/>
              <p:cNvSpPr/>
              <p:nvPr/>
            </p:nvSpPr>
            <p:spPr bwMode="auto">
              <a:xfrm>
                <a:off x="2923" y="4059"/>
                <a:ext cx="226" cy="264"/>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98"/>
              <p:cNvSpPr/>
              <p:nvPr/>
            </p:nvSpPr>
            <p:spPr bwMode="auto">
              <a:xfrm>
                <a:off x="3057" y="4173"/>
                <a:ext cx="231" cy="150"/>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99"/>
              <p:cNvSpPr/>
              <p:nvPr/>
            </p:nvSpPr>
            <p:spPr bwMode="auto">
              <a:xfrm>
                <a:off x="2899" y="4173"/>
                <a:ext cx="231" cy="150"/>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200"/>
              <p:cNvSpPr/>
              <p:nvPr/>
            </p:nvSpPr>
            <p:spPr bwMode="auto">
              <a:xfrm>
                <a:off x="3054" y="4031"/>
                <a:ext cx="82" cy="251"/>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201"/>
              <p:cNvSpPr/>
              <p:nvPr/>
            </p:nvSpPr>
            <p:spPr bwMode="auto">
              <a:xfrm>
                <a:off x="1523" y="3131"/>
                <a:ext cx="904" cy="622"/>
              </a:xfrm>
              <a:custGeom>
                <a:avLst/>
                <a:gdLst>
                  <a:gd name="T0" fmla="*/ 0 w 344"/>
                  <a:gd name="T1" fmla="*/ 102 h 224"/>
                  <a:gd name="T2" fmla="*/ 177 w 344"/>
                  <a:gd name="T3" fmla="*/ 224 h 224"/>
                  <a:gd name="T4" fmla="*/ 344 w 344"/>
                  <a:gd name="T5" fmla="*/ 98 h 224"/>
                  <a:gd name="T6" fmla="*/ 236 w 344"/>
                  <a:gd name="T7" fmla="*/ 99 h 224"/>
                  <a:gd name="T8" fmla="*/ 171 w 344"/>
                  <a:gd name="T9" fmla="*/ 0 h 224"/>
                  <a:gd name="T10" fmla="*/ 124 w 344"/>
                  <a:gd name="T11" fmla="*/ 100 h 224"/>
                  <a:gd name="T12" fmla="*/ 0 w 344"/>
                  <a:gd name="T13" fmla="*/ 102 h 224"/>
                </a:gdLst>
                <a:ahLst/>
                <a:cxnLst>
                  <a:cxn ang="0">
                    <a:pos x="T0" y="T1"/>
                  </a:cxn>
                  <a:cxn ang="0">
                    <a:pos x="T2" y="T3"/>
                  </a:cxn>
                  <a:cxn ang="0">
                    <a:pos x="T4" y="T5"/>
                  </a:cxn>
                  <a:cxn ang="0">
                    <a:pos x="T6" y="T7"/>
                  </a:cxn>
                  <a:cxn ang="0">
                    <a:pos x="T8" y="T9"/>
                  </a:cxn>
                  <a:cxn ang="0">
                    <a:pos x="T10" y="T11"/>
                  </a:cxn>
                  <a:cxn ang="0">
                    <a:pos x="T12" y="T13"/>
                  </a:cxn>
                </a:cxnLst>
                <a:rect l="0" t="0" r="r" b="b"/>
                <a:pathLst>
                  <a:path w="344" h="224">
                    <a:moveTo>
                      <a:pt x="0" y="102"/>
                    </a:moveTo>
                    <a:cubicBezTo>
                      <a:pt x="35" y="183"/>
                      <a:pt x="114" y="224"/>
                      <a:pt x="177" y="224"/>
                    </a:cubicBezTo>
                    <a:cubicBezTo>
                      <a:pt x="241" y="224"/>
                      <a:pt x="333" y="158"/>
                      <a:pt x="344" y="98"/>
                    </a:cubicBezTo>
                    <a:cubicBezTo>
                      <a:pt x="236" y="99"/>
                      <a:pt x="236" y="99"/>
                      <a:pt x="236" y="99"/>
                    </a:cubicBezTo>
                    <a:cubicBezTo>
                      <a:pt x="171" y="0"/>
                      <a:pt x="171" y="0"/>
                      <a:pt x="171" y="0"/>
                    </a:cubicBezTo>
                    <a:cubicBezTo>
                      <a:pt x="124" y="100"/>
                      <a:pt x="124" y="100"/>
                      <a:pt x="124" y="100"/>
                    </a:cubicBezTo>
                    <a:cubicBezTo>
                      <a:pt x="0" y="102"/>
                      <a:pt x="0" y="102"/>
                      <a:pt x="0" y="10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202"/>
              <p:cNvSpPr/>
              <p:nvPr/>
            </p:nvSpPr>
            <p:spPr bwMode="auto">
              <a:xfrm>
                <a:off x="1851" y="2889"/>
                <a:ext cx="276" cy="408"/>
              </a:xfrm>
              <a:custGeom>
                <a:avLst/>
                <a:gdLst>
                  <a:gd name="T0" fmla="*/ 51 w 105"/>
                  <a:gd name="T1" fmla="*/ 0 h 147"/>
                  <a:gd name="T2" fmla="*/ 104 w 105"/>
                  <a:gd name="T3" fmla="*/ 94 h 147"/>
                  <a:gd name="T4" fmla="*/ 53 w 105"/>
                  <a:gd name="T5" fmla="*/ 147 h 147"/>
                  <a:gd name="T6" fmla="*/ 0 w 105"/>
                  <a:gd name="T7" fmla="*/ 95 h 147"/>
                  <a:gd name="T8" fmla="*/ 51 w 105"/>
                  <a:gd name="T9" fmla="*/ 0 h 147"/>
                </a:gdLst>
                <a:ahLst/>
                <a:cxnLst>
                  <a:cxn ang="0">
                    <a:pos x="T0" y="T1"/>
                  </a:cxn>
                  <a:cxn ang="0">
                    <a:pos x="T2" y="T3"/>
                  </a:cxn>
                  <a:cxn ang="0">
                    <a:pos x="T4" y="T5"/>
                  </a:cxn>
                  <a:cxn ang="0">
                    <a:pos x="T6" y="T7"/>
                  </a:cxn>
                  <a:cxn ang="0">
                    <a:pos x="T8" y="T9"/>
                  </a:cxn>
                </a:cxnLst>
                <a:rect l="0" t="0" r="r" b="b"/>
                <a:pathLst>
                  <a:path w="105" h="147">
                    <a:moveTo>
                      <a:pt x="51" y="0"/>
                    </a:moveTo>
                    <a:cubicBezTo>
                      <a:pt x="51" y="0"/>
                      <a:pt x="104" y="65"/>
                      <a:pt x="104" y="94"/>
                    </a:cubicBezTo>
                    <a:cubicBezTo>
                      <a:pt x="105" y="123"/>
                      <a:pt x="82" y="146"/>
                      <a:pt x="53" y="147"/>
                    </a:cubicBezTo>
                    <a:cubicBezTo>
                      <a:pt x="24" y="147"/>
                      <a:pt x="0" y="124"/>
                      <a:pt x="0" y="95"/>
                    </a:cubicBezTo>
                    <a:cubicBezTo>
                      <a:pt x="0" y="66"/>
                      <a:pt x="51" y="0"/>
                      <a:pt x="51"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203"/>
              <p:cNvSpPr/>
              <p:nvPr/>
            </p:nvSpPr>
            <p:spPr bwMode="auto">
              <a:xfrm>
                <a:off x="1513" y="3322"/>
                <a:ext cx="388" cy="326"/>
              </a:xfrm>
              <a:custGeom>
                <a:avLst/>
                <a:gdLst>
                  <a:gd name="T0" fmla="*/ 0 w 148"/>
                  <a:gd name="T1" fmla="*/ 28 h 117"/>
                  <a:gd name="T2" fmla="*/ 72 w 148"/>
                  <a:gd name="T3" fmla="*/ 108 h 117"/>
                  <a:gd name="T4" fmla="*/ 139 w 148"/>
                  <a:gd name="T5" fmla="*/ 75 h 117"/>
                  <a:gd name="T6" fmla="*/ 106 w 148"/>
                  <a:gd name="T7" fmla="*/ 9 h 117"/>
                  <a:gd name="T8" fmla="*/ 0 w 148"/>
                  <a:gd name="T9" fmla="*/ 28 h 117"/>
                </a:gdLst>
                <a:ahLst/>
                <a:cxnLst>
                  <a:cxn ang="0">
                    <a:pos x="T0" y="T1"/>
                  </a:cxn>
                  <a:cxn ang="0">
                    <a:pos x="T2" y="T3"/>
                  </a:cxn>
                  <a:cxn ang="0">
                    <a:pos x="T4" y="T5"/>
                  </a:cxn>
                  <a:cxn ang="0">
                    <a:pos x="T6" y="T7"/>
                  </a:cxn>
                  <a:cxn ang="0">
                    <a:pos x="T8" y="T9"/>
                  </a:cxn>
                </a:cxnLst>
                <a:rect l="0" t="0" r="r" b="b"/>
                <a:pathLst>
                  <a:path w="148" h="117">
                    <a:moveTo>
                      <a:pt x="0" y="28"/>
                    </a:moveTo>
                    <a:cubicBezTo>
                      <a:pt x="0" y="28"/>
                      <a:pt x="45" y="99"/>
                      <a:pt x="72" y="108"/>
                    </a:cubicBezTo>
                    <a:cubicBezTo>
                      <a:pt x="100" y="117"/>
                      <a:pt x="129" y="102"/>
                      <a:pt x="139" y="75"/>
                    </a:cubicBezTo>
                    <a:cubicBezTo>
                      <a:pt x="148" y="48"/>
                      <a:pt x="133" y="18"/>
                      <a:pt x="106" y="9"/>
                    </a:cubicBezTo>
                    <a:cubicBezTo>
                      <a:pt x="78" y="0"/>
                      <a:pt x="0" y="28"/>
                      <a:pt x="0" y="28"/>
                    </a:cubicBez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204"/>
              <p:cNvSpPr/>
              <p:nvPr/>
            </p:nvSpPr>
            <p:spPr bwMode="auto">
              <a:xfrm>
                <a:off x="2043" y="3322"/>
                <a:ext cx="389" cy="326"/>
              </a:xfrm>
              <a:custGeom>
                <a:avLst/>
                <a:gdLst>
                  <a:gd name="T0" fmla="*/ 148 w 148"/>
                  <a:gd name="T1" fmla="*/ 28 h 117"/>
                  <a:gd name="T2" fmla="*/ 75 w 148"/>
                  <a:gd name="T3" fmla="*/ 108 h 117"/>
                  <a:gd name="T4" fmla="*/ 9 w 148"/>
                  <a:gd name="T5" fmla="*/ 75 h 117"/>
                  <a:gd name="T6" fmla="*/ 42 w 148"/>
                  <a:gd name="T7" fmla="*/ 9 h 117"/>
                  <a:gd name="T8" fmla="*/ 148 w 148"/>
                  <a:gd name="T9" fmla="*/ 28 h 117"/>
                </a:gdLst>
                <a:ahLst/>
                <a:cxnLst>
                  <a:cxn ang="0">
                    <a:pos x="T0" y="T1"/>
                  </a:cxn>
                  <a:cxn ang="0">
                    <a:pos x="T2" y="T3"/>
                  </a:cxn>
                  <a:cxn ang="0">
                    <a:pos x="T4" y="T5"/>
                  </a:cxn>
                  <a:cxn ang="0">
                    <a:pos x="T6" y="T7"/>
                  </a:cxn>
                  <a:cxn ang="0">
                    <a:pos x="T8" y="T9"/>
                  </a:cxn>
                </a:cxnLst>
                <a:rect l="0" t="0" r="r" b="b"/>
                <a:pathLst>
                  <a:path w="148" h="117">
                    <a:moveTo>
                      <a:pt x="148" y="28"/>
                    </a:moveTo>
                    <a:cubicBezTo>
                      <a:pt x="148" y="28"/>
                      <a:pt x="103" y="99"/>
                      <a:pt x="75" y="108"/>
                    </a:cubicBezTo>
                    <a:cubicBezTo>
                      <a:pt x="48" y="117"/>
                      <a:pt x="19" y="102"/>
                      <a:pt x="9" y="75"/>
                    </a:cubicBezTo>
                    <a:cubicBezTo>
                      <a:pt x="0" y="48"/>
                      <a:pt x="15" y="18"/>
                      <a:pt x="42" y="9"/>
                    </a:cubicBezTo>
                    <a:cubicBezTo>
                      <a:pt x="70" y="0"/>
                      <a:pt x="148" y="28"/>
                      <a:pt x="148" y="2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406"/>
            <p:cNvGrpSpPr/>
            <p:nvPr/>
          </p:nvGrpSpPr>
          <p:grpSpPr bwMode="auto">
            <a:xfrm>
              <a:off x="55" y="2752"/>
              <a:ext cx="7466" cy="1571"/>
              <a:chOff x="55" y="2752"/>
              <a:chExt cx="7466" cy="1571"/>
            </a:xfrm>
          </p:grpSpPr>
          <p:sp>
            <p:nvSpPr>
              <p:cNvPr id="669" name="Freeform 206"/>
              <p:cNvSpPr/>
              <p:nvPr/>
            </p:nvSpPr>
            <p:spPr bwMode="auto">
              <a:xfrm>
                <a:off x="1654" y="3119"/>
                <a:ext cx="326" cy="345"/>
              </a:xfrm>
              <a:custGeom>
                <a:avLst/>
                <a:gdLst>
                  <a:gd name="T0" fmla="*/ 0 w 124"/>
                  <a:gd name="T1" fmla="*/ 0 h 124"/>
                  <a:gd name="T2" fmla="*/ 29 w 124"/>
                  <a:gd name="T3" fmla="*/ 103 h 124"/>
                  <a:gd name="T4" fmla="*/ 103 w 124"/>
                  <a:gd name="T5" fmla="*/ 104 h 124"/>
                  <a:gd name="T6" fmla="*/ 104 w 124"/>
                  <a:gd name="T7" fmla="*/ 30 h 124"/>
                  <a:gd name="T8" fmla="*/ 0 w 124"/>
                  <a:gd name="T9" fmla="*/ 0 h 124"/>
                </a:gdLst>
                <a:ahLst/>
                <a:cxnLst>
                  <a:cxn ang="0">
                    <a:pos x="T0" y="T1"/>
                  </a:cxn>
                  <a:cxn ang="0">
                    <a:pos x="T2" y="T3"/>
                  </a:cxn>
                  <a:cxn ang="0">
                    <a:pos x="T4" y="T5"/>
                  </a:cxn>
                  <a:cxn ang="0">
                    <a:pos x="T6" y="T7"/>
                  </a:cxn>
                  <a:cxn ang="0">
                    <a:pos x="T8" y="T9"/>
                  </a:cxn>
                </a:cxnLst>
                <a:rect l="0" t="0" r="r" b="b"/>
                <a:pathLst>
                  <a:path w="124" h="124">
                    <a:moveTo>
                      <a:pt x="0" y="0"/>
                    </a:moveTo>
                    <a:cubicBezTo>
                      <a:pt x="0" y="0"/>
                      <a:pt x="9" y="83"/>
                      <a:pt x="29" y="103"/>
                    </a:cubicBezTo>
                    <a:cubicBezTo>
                      <a:pt x="50" y="124"/>
                      <a:pt x="83" y="124"/>
                      <a:pt x="103" y="104"/>
                    </a:cubicBezTo>
                    <a:cubicBezTo>
                      <a:pt x="124" y="83"/>
                      <a:pt x="124" y="50"/>
                      <a:pt x="104" y="30"/>
                    </a:cubicBezTo>
                    <a:cubicBezTo>
                      <a:pt x="83" y="9"/>
                      <a:pt x="0" y="0"/>
                      <a:pt x="0"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207"/>
              <p:cNvSpPr/>
              <p:nvPr/>
            </p:nvSpPr>
            <p:spPr bwMode="auto">
              <a:xfrm>
                <a:off x="1977" y="3119"/>
                <a:ext cx="326" cy="345"/>
              </a:xfrm>
              <a:custGeom>
                <a:avLst/>
                <a:gdLst>
                  <a:gd name="T0" fmla="*/ 124 w 124"/>
                  <a:gd name="T1" fmla="*/ 0 h 124"/>
                  <a:gd name="T2" fmla="*/ 95 w 124"/>
                  <a:gd name="T3" fmla="*/ 103 h 124"/>
                  <a:gd name="T4" fmla="*/ 21 w 124"/>
                  <a:gd name="T5" fmla="*/ 104 h 124"/>
                  <a:gd name="T6" fmla="*/ 21 w 124"/>
                  <a:gd name="T7" fmla="*/ 30 h 124"/>
                  <a:gd name="T8" fmla="*/ 124 w 124"/>
                  <a:gd name="T9" fmla="*/ 0 h 124"/>
                </a:gdLst>
                <a:ahLst/>
                <a:cxnLst>
                  <a:cxn ang="0">
                    <a:pos x="T0" y="T1"/>
                  </a:cxn>
                  <a:cxn ang="0">
                    <a:pos x="T2" y="T3"/>
                  </a:cxn>
                  <a:cxn ang="0">
                    <a:pos x="T4" y="T5"/>
                  </a:cxn>
                  <a:cxn ang="0">
                    <a:pos x="T6" y="T7"/>
                  </a:cxn>
                  <a:cxn ang="0">
                    <a:pos x="T8" y="T9"/>
                  </a:cxn>
                </a:cxnLst>
                <a:rect l="0" t="0" r="r" b="b"/>
                <a:pathLst>
                  <a:path w="124" h="124">
                    <a:moveTo>
                      <a:pt x="124" y="0"/>
                    </a:moveTo>
                    <a:cubicBezTo>
                      <a:pt x="124" y="0"/>
                      <a:pt x="115" y="83"/>
                      <a:pt x="95" y="103"/>
                    </a:cubicBezTo>
                    <a:cubicBezTo>
                      <a:pt x="75" y="124"/>
                      <a:pt x="41" y="124"/>
                      <a:pt x="21" y="104"/>
                    </a:cubicBezTo>
                    <a:cubicBezTo>
                      <a:pt x="0" y="83"/>
                      <a:pt x="0" y="50"/>
                      <a:pt x="21" y="30"/>
                    </a:cubicBezTo>
                    <a:cubicBezTo>
                      <a:pt x="41" y="9"/>
                      <a:pt x="124" y="0"/>
                      <a:pt x="124"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208"/>
              <p:cNvSpPr/>
              <p:nvPr/>
            </p:nvSpPr>
            <p:spPr bwMode="auto">
              <a:xfrm>
                <a:off x="1754" y="3253"/>
                <a:ext cx="468" cy="998"/>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209"/>
              <p:cNvSpPr/>
              <p:nvPr/>
            </p:nvSpPr>
            <p:spPr bwMode="auto">
              <a:xfrm>
                <a:off x="1754" y="3253"/>
                <a:ext cx="468" cy="998"/>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210"/>
              <p:cNvSpPr/>
              <p:nvPr/>
            </p:nvSpPr>
            <p:spPr bwMode="auto">
              <a:xfrm>
                <a:off x="1815" y="3339"/>
                <a:ext cx="165" cy="256"/>
              </a:xfrm>
              <a:custGeom>
                <a:avLst/>
                <a:gdLst>
                  <a:gd name="T0" fmla="*/ 157 w 165"/>
                  <a:gd name="T1" fmla="*/ 256 h 256"/>
                  <a:gd name="T2" fmla="*/ 0 w 165"/>
                  <a:gd name="T3" fmla="*/ 0 h 256"/>
                  <a:gd name="T4" fmla="*/ 165 w 165"/>
                  <a:gd name="T5" fmla="*/ 158 h 256"/>
                  <a:gd name="T6" fmla="*/ 157 w 165"/>
                  <a:gd name="T7" fmla="*/ 256 h 256"/>
                </a:gdLst>
                <a:ahLst/>
                <a:cxnLst>
                  <a:cxn ang="0">
                    <a:pos x="T0" y="T1"/>
                  </a:cxn>
                  <a:cxn ang="0">
                    <a:pos x="T2" y="T3"/>
                  </a:cxn>
                  <a:cxn ang="0">
                    <a:pos x="T4" y="T5"/>
                  </a:cxn>
                  <a:cxn ang="0">
                    <a:pos x="T6" y="T7"/>
                  </a:cxn>
                </a:cxnLst>
                <a:rect l="0" t="0" r="r" b="b"/>
                <a:pathLst>
                  <a:path w="165" h="256">
                    <a:moveTo>
                      <a:pt x="157" y="256"/>
                    </a:moveTo>
                    <a:lnTo>
                      <a:pt x="0" y="0"/>
                    </a:lnTo>
                    <a:lnTo>
                      <a:pt x="165" y="158"/>
                    </a:lnTo>
                    <a:lnTo>
                      <a:pt x="157" y="2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211"/>
              <p:cNvSpPr/>
              <p:nvPr/>
            </p:nvSpPr>
            <p:spPr bwMode="auto">
              <a:xfrm>
                <a:off x="1815" y="3339"/>
                <a:ext cx="165" cy="256"/>
              </a:xfrm>
              <a:custGeom>
                <a:avLst/>
                <a:gdLst>
                  <a:gd name="T0" fmla="*/ 157 w 165"/>
                  <a:gd name="T1" fmla="*/ 256 h 256"/>
                  <a:gd name="T2" fmla="*/ 0 w 165"/>
                  <a:gd name="T3" fmla="*/ 0 h 256"/>
                  <a:gd name="T4" fmla="*/ 165 w 165"/>
                  <a:gd name="T5" fmla="*/ 158 h 256"/>
                  <a:gd name="T6" fmla="*/ 157 w 165"/>
                  <a:gd name="T7" fmla="*/ 256 h 256"/>
                </a:gdLst>
                <a:ahLst/>
                <a:cxnLst>
                  <a:cxn ang="0">
                    <a:pos x="T0" y="T1"/>
                  </a:cxn>
                  <a:cxn ang="0">
                    <a:pos x="T2" y="T3"/>
                  </a:cxn>
                  <a:cxn ang="0">
                    <a:pos x="T4" y="T5"/>
                  </a:cxn>
                  <a:cxn ang="0">
                    <a:pos x="T6" y="T7"/>
                  </a:cxn>
                </a:cxnLst>
                <a:rect l="0" t="0" r="r" b="b"/>
                <a:pathLst>
                  <a:path w="165" h="256">
                    <a:moveTo>
                      <a:pt x="157" y="256"/>
                    </a:moveTo>
                    <a:lnTo>
                      <a:pt x="0" y="0"/>
                    </a:lnTo>
                    <a:lnTo>
                      <a:pt x="165" y="158"/>
                    </a:lnTo>
                    <a:lnTo>
                      <a:pt x="157"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212"/>
              <p:cNvSpPr/>
              <p:nvPr/>
            </p:nvSpPr>
            <p:spPr bwMode="auto">
              <a:xfrm>
                <a:off x="1980" y="3339"/>
                <a:ext cx="163" cy="256"/>
              </a:xfrm>
              <a:custGeom>
                <a:avLst/>
                <a:gdLst>
                  <a:gd name="T0" fmla="*/ 5 w 163"/>
                  <a:gd name="T1" fmla="*/ 256 h 256"/>
                  <a:gd name="T2" fmla="*/ 163 w 163"/>
                  <a:gd name="T3" fmla="*/ 0 h 256"/>
                  <a:gd name="T4" fmla="*/ 0 w 163"/>
                  <a:gd name="T5" fmla="*/ 158 h 256"/>
                  <a:gd name="T6" fmla="*/ 5 w 163"/>
                  <a:gd name="T7" fmla="*/ 256 h 256"/>
                </a:gdLst>
                <a:ahLst/>
                <a:cxnLst>
                  <a:cxn ang="0">
                    <a:pos x="T0" y="T1"/>
                  </a:cxn>
                  <a:cxn ang="0">
                    <a:pos x="T2" y="T3"/>
                  </a:cxn>
                  <a:cxn ang="0">
                    <a:pos x="T4" y="T5"/>
                  </a:cxn>
                  <a:cxn ang="0">
                    <a:pos x="T6" y="T7"/>
                  </a:cxn>
                </a:cxnLst>
                <a:rect l="0" t="0" r="r" b="b"/>
                <a:pathLst>
                  <a:path w="163" h="256">
                    <a:moveTo>
                      <a:pt x="5" y="256"/>
                    </a:moveTo>
                    <a:lnTo>
                      <a:pt x="163" y="0"/>
                    </a:lnTo>
                    <a:lnTo>
                      <a:pt x="0" y="158"/>
                    </a:lnTo>
                    <a:lnTo>
                      <a:pt x="5" y="2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213"/>
              <p:cNvSpPr/>
              <p:nvPr/>
            </p:nvSpPr>
            <p:spPr bwMode="auto">
              <a:xfrm>
                <a:off x="1980" y="3339"/>
                <a:ext cx="163" cy="256"/>
              </a:xfrm>
              <a:custGeom>
                <a:avLst/>
                <a:gdLst>
                  <a:gd name="T0" fmla="*/ 5 w 163"/>
                  <a:gd name="T1" fmla="*/ 256 h 256"/>
                  <a:gd name="T2" fmla="*/ 163 w 163"/>
                  <a:gd name="T3" fmla="*/ 0 h 256"/>
                  <a:gd name="T4" fmla="*/ 0 w 163"/>
                  <a:gd name="T5" fmla="*/ 158 h 256"/>
                  <a:gd name="T6" fmla="*/ 5 w 163"/>
                  <a:gd name="T7" fmla="*/ 256 h 256"/>
                </a:gdLst>
                <a:ahLst/>
                <a:cxnLst>
                  <a:cxn ang="0">
                    <a:pos x="T0" y="T1"/>
                  </a:cxn>
                  <a:cxn ang="0">
                    <a:pos x="T2" y="T3"/>
                  </a:cxn>
                  <a:cxn ang="0">
                    <a:pos x="T4" y="T5"/>
                  </a:cxn>
                  <a:cxn ang="0">
                    <a:pos x="T6" y="T7"/>
                  </a:cxn>
                </a:cxnLst>
                <a:rect l="0" t="0" r="r" b="b"/>
                <a:pathLst>
                  <a:path w="163" h="256">
                    <a:moveTo>
                      <a:pt x="5" y="256"/>
                    </a:moveTo>
                    <a:lnTo>
                      <a:pt x="163" y="0"/>
                    </a:lnTo>
                    <a:lnTo>
                      <a:pt x="0" y="158"/>
                    </a:lnTo>
                    <a:lnTo>
                      <a:pt x="5"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214"/>
              <p:cNvSpPr>
                <a:spLocks noEditPoints="1"/>
              </p:cNvSpPr>
              <p:nvPr/>
            </p:nvSpPr>
            <p:spPr bwMode="auto">
              <a:xfrm>
                <a:off x="1985" y="2889"/>
                <a:ext cx="318" cy="286"/>
              </a:xfrm>
              <a:custGeom>
                <a:avLst/>
                <a:gdLst>
                  <a:gd name="T0" fmla="*/ 118 w 121"/>
                  <a:gd name="T1" fmla="*/ 103 h 103"/>
                  <a:gd name="T2" fmla="*/ 119 w 121"/>
                  <a:gd name="T3" fmla="*/ 102 h 103"/>
                  <a:gd name="T4" fmla="*/ 119 w 121"/>
                  <a:gd name="T5" fmla="*/ 102 h 103"/>
                  <a:gd name="T6" fmla="*/ 119 w 121"/>
                  <a:gd name="T7" fmla="*/ 102 h 103"/>
                  <a:gd name="T8" fmla="*/ 119 w 121"/>
                  <a:gd name="T9" fmla="*/ 101 h 103"/>
                  <a:gd name="T10" fmla="*/ 119 w 121"/>
                  <a:gd name="T11" fmla="*/ 101 h 103"/>
                  <a:gd name="T12" fmla="*/ 119 w 121"/>
                  <a:gd name="T13" fmla="*/ 101 h 103"/>
                  <a:gd name="T14" fmla="*/ 119 w 121"/>
                  <a:gd name="T15" fmla="*/ 100 h 103"/>
                  <a:gd name="T16" fmla="*/ 119 w 121"/>
                  <a:gd name="T17" fmla="*/ 100 h 103"/>
                  <a:gd name="T18" fmla="*/ 119 w 121"/>
                  <a:gd name="T19" fmla="*/ 100 h 103"/>
                  <a:gd name="T20" fmla="*/ 119 w 121"/>
                  <a:gd name="T21" fmla="*/ 97 h 103"/>
                  <a:gd name="T22" fmla="*/ 119 w 121"/>
                  <a:gd name="T23" fmla="*/ 97 h 103"/>
                  <a:gd name="T24" fmla="*/ 119 w 121"/>
                  <a:gd name="T25" fmla="*/ 97 h 103"/>
                  <a:gd name="T26" fmla="*/ 121 w 121"/>
                  <a:gd name="T27" fmla="*/ 84 h 103"/>
                  <a:gd name="T28" fmla="*/ 121 w 121"/>
                  <a:gd name="T29" fmla="*/ 84 h 103"/>
                  <a:gd name="T30" fmla="*/ 121 w 121"/>
                  <a:gd name="T31" fmla="*/ 84 h 103"/>
                  <a:gd name="T32" fmla="*/ 121 w 121"/>
                  <a:gd name="T33" fmla="*/ 83 h 103"/>
                  <a:gd name="T34" fmla="*/ 121 w 121"/>
                  <a:gd name="T35" fmla="*/ 83 h 103"/>
                  <a:gd name="T36" fmla="*/ 121 w 121"/>
                  <a:gd name="T37" fmla="*/ 83 h 103"/>
                  <a:gd name="T38" fmla="*/ 121 w 121"/>
                  <a:gd name="T39" fmla="*/ 83 h 103"/>
                  <a:gd name="T40" fmla="*/ 121 w 121"/>
                  <a:gd name="T41" fmla="*/ 83 h 103"/>
                  <a:gd name="T42" fmla="*/ 121 w 121"/>
                  <a:gd name="T43" fmla="*/ 83 h 103"/>
                  <a:gd name="T44" fmla="*/ 121 w 121"/>
                  <a:gd name="T45" fmla="*/ 83 h 103"/>
                  <a:gd name="T46" fmla="*/ 121 w 121"/>
                  <a:gd name="T47" fmla="*/ 83 h 103"/>
                  <a:gd name="T48" fmla="*/ 121 w 121"/>
                  <a:gd name="T49" fmla="*/ 83 h 103"/>
                  <a:gd name="T50" fmla="*/ 121 w 121"/>
                  <a:gd name="T51" fmla="*/ 83 h 103"/>
                  <a:gd name="T52" fmla="*/ 121 w 121"/>
                  <a:gd name="T53" fmla="*/ 83 h 103"/>
                  <a:gd name="T54" fmla="*/ 121 w 121"/>
                  <a:gd name="T55" fmla="*/ 83 h 103"/>
                  <a:gd name="T56" fmla="*/ 121 w 121"/>
                  <a:gd name="T57" fmla="*/ 83 h 103"/>
                  <a:gd name="T58" fmla="*/ 121 w 121"/>
                  <a:gd name="T59" fmla="*/ 83 h 103"/>
                  <a:gd name="T60" fmla="*/ 121 w 121"/>
                  <a:gd name="T61" fmla="*/ 83 h 103"/>
                  <a:gd name="T62" fmla="*/ 121 w 121"/>
                  <a:gd name="T63" fmla="*/ 83 h 103"/>
                  <a:gd name="T64" fmla="*/ 121 w 121"/>
                  <a:gd name="T65" fmla="*/ 83 h 103"/>
                  <a:gd name="T66" fmla="*/ 121 w 121"/>
                  <a:gd name="T67" fmla="*/ 83 h 103"/>
                  <a:gd name="T68" fmla="*/ 121 w 121"/>
                  <a:gd name="T69" fmla="*/ 83 h 103"/>
                  <a:gd name="T70" fmla="*/ 121 w 121"/>
                  <a:gd name="T71" fmla="*/ 83 h 103"/>
                  <a:gd name="T72" fmla="*/ 121 w 121"/>
                  <a:gd name="T73" fmla="*/ 83 h 103"/>
                  <a:gd name="T74" fmla="*/ 0 w 121"/>
                  <a:gd name="T75" fmla="*/ 0 h 103"/>
                  <a:gd name="T76" fmla="*/ 0 w 121"/>
                  <a:gd name="T77" fmla="*/ 0 h 103"/>
                  <a:gd name="T78" fmla="*/ 53 w 121"/>
                  <a:gd name="T79" fmla="*/ 94 h 103"/>
                  <a:gd name="T80" fmla="*/ 0 w 121"/>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 h="103">
                    <a:moveTo>
                      <a:pt x="118" y="103"/>
                    </a:moveTo>
                    <a:cubicBezTo>
                      <a:pt x="118" y="103"/>
                      <a:pt x="118" y="103"/>
                      <a:pt x="118" y="103"/>
                    </a:cubicBezTo>
                    <a:cubicBezTo>
                      <a:pt x="118" y="103"/>
                      <a:pt x="118" y="103"/>
                      <a:pt x="118" y="103"/>
                    </a:cubicBezTo>
                    <a:moveTo>
                      <a:pt x="119" y="102"/>
                    </a:moveTo>
                    <a:cubicBezTo>
                      <a:pt x="119" y="102"/>
                      <a:pt x="118" y="102"/>
                      <a:pt x="118" y="102"/>
                    </a:cubicBezTo>
                    <a:cubicBezTo>
                      <a:pt x="118" y="102"/>
                      <a:pt x="119" y="102"/>
                      <a:pt x="119" y="102"/>
                    </a:cubicBezTo>
                    <a:moveTo>
                      <a:pt x="119" y="102"/>
                    </a:moveTo>
                    <a:cubicBezTo>
                      <a:pt x="119" y="102"/>
                      <a:pt x="119" y="102"/>
                      <a:pt x="119" y="102"/>
                    </a:cubicBezTo>
                    <a:cubicBezTo>
                      <a:pt x="119" y="102"/>
                      <a:pt x="119" y="102"/>
                      <a:pt x="119" y="102"/>
                    </a:cubicBezTo>
                    <a:moveTo>
                      <a:pt x="119" y="101"/>
                    </a:moveTo>
                    <a:cubicBezTo>
                      <a:pt x="119" y="101"/>
                      <a:pt x="119" y="102"/>
                      <a:pt x="119" y="102"/>
                    </a:cubicBezTo>
                    <a:cubicBezTo>
                      <a:pt x="119" y="102"/>
                      <a:pt x="119" y="101"/>
                      <a:pt x="119" y="101"/>
                    </a:cubicBezTo>
                    <a:moveTo>
                      <a:pt x="119" y="101"/>
                    </a:moveTo>
                    <a:cubicBezTo>
                      <a:pt x="119" y="101"/>
                      <a:pt x="119" y="101"/>
                      <a:pt x="119" y="101"/>
                    </a:cubicBezTo>
                    <a:cubicBezTo>
                      <a:pt x="119" y="101"/>
                      <a:pt x="119" y="101"/>
                      <a:pt x="119" y="101"/>
                    </a:cubicBezTo>
                    <a:moveTo>
                      <a:pt x="119" y="100"/>
                    </a:moveTo>
                    <a:cubicBezTo>
                      <a:pt x="119" y="100"/>
                      <a:pt x="119" y="101"/>
                      <a:pt x="119" y="101"/>
                    </a:cubicBezTo>
                    <a:cubicBezTo>
                      <a:pt x="119" y="101"/>
                      <a:pt x="119" y="100"/>
                      <a:pt x="119" y="100"/>
                    </a:cubicBezTo>
                    <a:moveTo>
                      <a:pt x="119" y="98"/>
                    </a:moveTo>
                    <a:cubicBezTo>
                      <a:pt x="119" y="98"/>
                      <a:pt x="119" y="99"/>
                      <a:pt x="119" y="100"/>
                    </a:cubicBezTo>
                    <a:cubicBezTo>
                      <a:pt x="119" y="99"/>
                      <a:pt x="119" y="98"/>
                      <a:pt x="119" y="98"/>
                    </a:cubicBezTo>
                    <a:moveTo>
                      <a:pt x="119" y="97"/>
                    </a:moveTo>
                    <a:cubicBezTo>
                      <a:pt x="119" y="97"/>
                      <a:pt x="119" y="97"/>
                      <a:pt x="119" y="98"/>
                    </a:cubicBezTo>
                    <a:cubicBezTo>
                      <a:pt x="119" y="97"/>
                      <a:pt x="119" y="97"/>
                      <a:pt x="119" y="97"/>
                    </a:cubicBezTo>
                    <a:moveTo>
                      <a:pt x="121" y="84"/>
                    </a:moveTo>
                    <a:cubicBezTo>
                      <a:pt x="121" y="86"/>
                      <a:pt x="120" y="91"/>
                      <a:pt x="119" y="97"/>
                    </a:cubicBezTo>
                    <a:cubicBezTo>
                      <a:pt x="120" y="91"/>
                      <a:pt x="121" y="86"/>
                      <a:pt x="121" y="84"/>
                    </a:cubicBezTo>
                    <a:moveTo>
                      <a:pt x="121" y="84"/>
                    </a:moveTo>
                    <a:cubicBezTo>
                      <a:pt x="121" y="84"/>
                      <a:pt x="121" y="84"/>
                      <a:pt x="121" y="84"/>
                    </a:cubicBezTo>
                    <a:cubicBezTo>
                      <a:pt x="121" y="84"/>
                      <a:pt x="121" y="84"/>
                      <a:pt x="121" y="84"/>
                    </a:cubicBezTo>
                    <a:moveTo>
                      <a:pt x="121" y="84"/>
                    </a:moveTo>
                    <a:cubicBezTo>
                      <a:pt x="121" y="84"/>
                      <a:pt x="121" y="84"/>
                      <a:pt x="121" y="84"/>
                    </a:cubicBezTo>
                    <a:cubicBezTo>
                      <a:pt x="121" y="84"/>
                      <a:pt x="121" y="84"/>
                      <a:pt x="121" y="84"/>
                    </a:cubicBezTo>
                    <a:moveTo>
                      <a:pt x="121" y="83"/>
                    </a:moveTo>
                    <a:cubicBezTo>
                      <a:pt x="121" y="83"/>
                      <a:pt x="121" y="83"/>
                      <a:pt x="121" y="84"/>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0" y="0"/>
                    </a:moveTo>
                    <a:cubicBezTo>
                      <a:pt x="0" y="0"/>
                      <a:pt x="0" y="0"/>
                      <a:pt x="0" y="0"/>
                    </a:cubicBezTo>
                    <a:cubicBezTo>
                      <a:pt x="0" y="0"/>
                      <a:pt x="0" y="0"/>
                      <a:pt x="0" y="0"/>
                    </a:cubicBezTo>
                    <a:cubicBezTo>
                      <a:pt x="0" y="0"/>
                      <a:pt x="53" y="65"/>
                      <a:pt x="53" y="94"/>
                    </a:cubicBezTo>
                    <a:cubicBezTo>
                      <a:pt x="53" y="94"/>
                      <a:pt x="53" y="94"/>
                      <a:pt x="53" y="94"/>
                    </a:cubicBezTo>
                    <a:cubicBezTo>
                      <a:pt x="53" y="94"/>
                      <a:pt x="53" y="94"/>
                      <a:pt x="53" y="94"/>
                    </a:cubicBezTo>
                    <a:cubicBezTo>
                      <a:pt x="53" y="65"/>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215"/>
              <p:cNvSpPr>
                <a:spLocks noEditPoints="1"/>
              </p:cNvSpPr>
              <p:nvPr/>
            </p:nvSpPr>
            <p:spPr bwMode="auto">
              <a:xfrm>
                <a:off x="1972" y="3295"/>
                <a:ext cx="116" cy="328"/>
              </a:xfrm>
              <a:custGeom>
                <a:avLst/>
                <a:gdLst>
                  <a:gd name="T0" fmla="*/ 34 w 44"/>
                  <a:gd name="T1" fmla="*/ 65 h 118"/>
                  <a:gd name="T2" fmla="*/ 16 w 44"/>
                  <a:gd name="T3" fmla="*/ 92 h 118"/>
                  <a:gd name="T4" fmla="*/ 20 w 44"/>
                  <a:gd name="T5" fmla="*/ 118 h 118"/>
                  <a:gd name="T6" fmla="*/ 44 w 44"/>
                  <a:gd name="T7" fmla="*/ 112 h 118"/>
                  <a:gd name="T8" fmla="*/ 43 w 44"/>
                  <a:gd name="T9" fmla="*/ 102 h 118"/>
                  <a:gd name="T10" fmla="*/ 43 w 44"/>
                  <a:gd name="T11" fmla="*/ 99 h 118"/>
                  <a:gd name="T12" fmla="*/ 36 w 44"/>
                  <a:gd name="T13" fmla="*/ 85 h 118"/>
                  <a:gd name="T14" fmla="*/ 34 w 44"/>
                  <a:gd name="T15" fmla="*/ 65 h 118"/>
                  <a:gd name="T16" fmla="*/ 8 w 44"/>
                  <a:gd name="T17" fmla="*/ 1 h 118"/>
                  <a:gd name="T18" fmla="*/ 7 w 44"/>
                  <a:gd name="T19" fmla="*/ 1 h 118"/>
                  <a:gd name="T20" fmla="*/ 6 w 44"/>
                  <a:gd name="T21" fmla="*/ 1 h 118"/>
                  <a:gd name="T22" fmla="*/ 5 w 44"/>
                  <a:gd name="T23" fmla="*/ 1 h 118"/>
                  <a:gd name="T24" fmla="*/ 13 w 44"/>
                  <a:gd name="T25" fmla="*/ 64 h 118"/>
                  <a:gd name="T26" fmla="*/ 31 w 44"/>
                  <a:gd name="T27" fmla="*/ 47 h 118"/>
                  <a:gd name="T28" fmla="*/ 23 w 44"/>
                  <a:gd name="T29" fmla="*/ 41 h 118"/>
                  <a:gd name="T30" fmla="*/ 8 w 44"/>
                  <a:gd name="T31" fmla="*/ 1 h 118"/>
                  <a:gd name="T32" fmla="*/ 0 w 44"/>
                  <a:gd name="T33" fmla="*/ 0 h 118"/>
                  <a:gd name="T34" fmla="*/ 0 w 44"/>
                  <a:gd name="T35" fmla="*/ 22 h 118"/>
                  <a:gd name="T36" fmla="*/ 2 w 44"/>
                  <a:gd name="T37" fmla="*/ 1 h 118"/>
                  <a:gd name="T38" fmla="*/ 0 w 44"/>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18">
                    <a:moveTo>
                      <a:pt x="34" y="65"/>
                    </a:moveTo>
                    <a:cubicBezTo>
                      <a:pt x="16" y="92"/>
                      <a:pt x="16" y="92"/>
                      <a:pt x="16" y="92"/>
                    </a:cubicBezTo>
                    <a:cubicBezTo>
                      <a:pt x="20" y="118"/>
                      <a:pt x="20" y="118"/>
                      <a:pt x="20" y="118"/>
                    </a:cubicBezTo>
                    <a:cubicBezTo>
                      <a:pt x="44" y="112"/>
                      <a:pt x="44" y="112"/>
                      <a:pt x="44" y="112"/>
                    </a:cubicBezTo>
                    <a:cubicBezTo>
                      <a:pt x="44" y="109"/>
                      <a:pt x="43" y="105"/>
                      <a:pt x="43" y="102"/>
                    </a:cubicBezTo>
                    <a:cubicBezTo>
                      <a:pt x="43" y="101"/>
                      <a:pt x="43" y="100"/>
                      <a:pt x="43" y="99"/>
                    </a:cubicBezTo>
                    <a:cubicBezTo>
                      <a:pt x="40" y="95"/>
                      <a:pt x="38" y="90"/>
                      <a:pt x="36" y="85"/>
                    </a:cubicBezTo>
                    <a:cubicBezTo>
                      <a:pt x="34" y="78"/>
                      <a:pt x="33" y="71"/>
                      <a:pt x="34" y="65"/>
                    </a:cubicBezTo>
                    <a:moveTo>
                      <a:pt x="8" y="1"/>
                    </a:moveTo>
                    <a:cubicBezTo>
                      <a:pt x="7" y="1"/>
                      <a:pt x="7" y="1"/>
                      <a:pt x="7" y="1"/>
                    </a:cubicBezTo>
                    <a:cubicBezTo>
                      <a:pt x="7" y="1"/>
                      <a:pt x="6" y="1"/>
                      <a:pt x="6" y="1"/>
                    </a:cubicBezTo>
                    <a:cubicBezTo>
                      <a:pt x="6" y="1"/>
                      <a:pt x="6" y="1"/>
                      <a:pt x="5" y="1"/>
                    </a:cubicBezTo>
                    <a:cubicBezTo>
                      <a:pt x="13" y="64"/>
                      <a:pt x="13" y="64"/>
                      <a:pt x="13" y="64"/>
                    </a:cubicBezTo>
                    <a:cubicBezTo>
                      <a:pt x="31" y="47"/>
                      <a:pt x="31" y="47"/>
                      <a:pt x="31" y="47"/>
                    </a:cubicBezTo>
                    <a:cubicBezTo>
                      <a:pt x="28" y="45"/>
                      <a:pt x="25" y="43"/>
                      <a:pt x="23" y="41"/>
                    </a:cubicBezTo>
                    <a:cubicBezTo>
                      <a:pt x="12" y="30"/>
                      <a:pt x="7" y="15"/>
                      <a:pt x="8" y="1"/>
                    </a:cubicBezTo>
                    <a:moveTo>
                      <a:pt x="0" y="0"/>
                    </a:moveTo>
                    <a:cubicBezTo>
                      <a:pt x="0" y="22"/>
                      <a:pt x="0" y="22"/>
                      <a:pt x="0" y="22"/>
                    </a:cubicBezTo>
                    <a:cubicBezTo>
                      <a:pt x="2" y="1"/>
                      <a:pt x="2" y="1"/>
                      <a:pt x="2" y="1"/>
                    </a:cubicBezTo>
                    <a:cubicBezTo>
                      <a:pt x="1" y="1"/>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216"/>
              <p:cNvSpPr/>
              <p:nvPr/>
            </p:nvSpPr>
            <p:spPr bwMode="auto">
              <a:xfrm>
                <a:off x="1972" y="2889"/>
                <a:ext cx="153" cy="408"/>
              </a:xfrm>
              <a:custGeom>
                <a:avLst/>
                <a:gdLst>
                  <a:gd name="T0" fmla="*/ 5 w 58"/>
                  <a:gd name="T1" fmla="*/ 0 h 147"/>
                  <a:gd name="T2" fmla="*/ 5 w 58"/>
                  <a:gd name="T3" fmla="*/ 0 h 147"/>
                  <a:gd name="T4" fmla="*/ 0 w 58"/>
                  <a:gd name="T5" fmla="*/ 7 h 147"/>
                  <a:gd name="T6" fmla="*/ 0 w 58"/>
                  <a:gd name="T7" fmla="*/ 146 h 147"/>
                  <a:gd name="T8" fmla="*/ 2 w 58"/>
                  <a:gd name="T9" fmla="*/ 147 h 147"/>
                  <a:gd name="T10" fmla="*/ 3 w 58"/>
                  <a:gd name="T11" fmla="*/ 131 h 147"/>
                  <a:gd name="T12" fmla="*/ 5 w 58"/>
                  <a:gd name="T13" fmla="*/ 147 h 147"/>
                  <a:gd name="T14" fmla="*/ 6 w 58"/>
                  <a:gd name="T15" fmla="*/ 147 h 147"/>
                  <a:gd name="T16" fmla="*/ 7 w 58"/>
                  <a:gd name="T17" fmla="*/ 147 h 147"/>
                  <a:gd name="T18" fmla="*/ 8 w 58"/>
                  <a:gd name="T19" fmla="*/ 147 h 147"/>
                  <a:gd name="T20" fmla="*/ 23 w 58"/>
                  <a:gd name="T21" fmla="*/ 113 h 147"/>
                  <a:gd name="T22" fmla="*/ 58 w 58"/>
                  <a:gd name="T23" fmla="*/ 96 h 147"/>
                  <a:gd name="T24" fmla="*/ 58 w 58"/>
                  <a:gd name="T25" fmla="*/ 94 h 147"/>
                  <a:gd name="T26" fmla="*/ 58 w 58"/>
                  <a:gd name="T27" fmla="*/ 94 h 147"/>
                  <a:gd name="T28" fmla="*/ 5 w 58"/>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47">
                    <a:moveTo>
                      <a:pt x="5" y="0"/>
                    </a:moveTo>
                    <a:cubicBezTo>
                      <a:pt x="5" y="0"/>
                      <a:pt x="5" y="0"/>
                      <a:pt x="5" y="0"/>
                    </a:cubicBezTo>
                    <a:cubicBezTo>
                      <a:pt x="5" y="0"/>
                      <a:pt x="3" y="3"/>
                      <a:pt x="0" y="7"/>
                    </a:cubicBezTo>
                    <a:cubicBezTo>
                      <a:pt x="0" y="146"/>
                      <a:pt x="0" y="146"/>
                      <a:pt x="0" y="146"/>
                    </a:cubicBezTo>
                    <a:cubicBezTo>
                      <a:pt x="0" y="146"/>
                      <a:pt x="1" y="147"/>
                      <a:pt x="2" y="147"/>
                    </a:cubicBezTo>
                    <a:cubicBezTo>
                      <a:pt x="3" y="131"/>
                      <a:pt x="3" y="131"/>
                      <a:pt x="3" y="131"/>
                    </a:cubicBezTo>
                    <a:cubicBezTo>
                      <a:pt x="5" y="147"/>
                      <a:pt x="5" y="147"/>
                      <a:pt x="5" y="147"/>
                    </a:cubicBezTo>
                    <a:cubicBezTo>
                      <a:pt x="6" y="147"/>
                      <a:pt x="6" y="147"/>
                      <a:pt x="6" y="147"/>
                    </a:cubicBezTo>
                    <a:cubicBezTo>
                      <a:pt x="6" y="147"/>
                      <a:pt x="7" y="147"/>
                      <a:pt x="7" y="147"/>
                    </a:cubicBezTo>
                    <a:cubicBezTo>
                      <a:pt x="7" y="147"/>
                      <a:pt x="7" y="147"/>
                      <a:pt x="8" y="147"/>
                    </a:cubicBezTo>
                    <a:cubicBezTo>
                      <a:pt x="8" y="134"/>
                      <a:pt x="13" y="122"/>
                      <a:pt x="23" y="113"/>
                    </a:cubicBezTo>
                    <a:cubicBezTo>
                      <a:pt x="29" y="106"/>
                      <a:pt x="43" y="100"/>
                      <a:pt x="58" y="96"/>
                    </a:cubicBezTo>
                    <a:cubicBezTo>
                      <a:pt x="58" y="95"/>
                      <a:pt x="58" y="95"/>
                      <a:pt x="58" y="94"/>
                    </a:cubicBezTo>
                    <a:cubicBezTo>
                      <a:pt x="58" y="94"/>
                      <a:pt x="58" y="94"/>
                      <a:pt x="58" y="94"/>
                    </a:cubicBezTo>
                    <a:cubicBezTo>
                      <a:pt x="58" y="65"/>
                      <a:pt x="5" y="0"/>
                      <a:pt x="5"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217"/>
              <p:cNvSpPr/>
              <p:nvPr/>
            </p:nvSpPr>
            <p:spPr bwMode="auto">
              <a:xfrm>
                <a:off x="2059" y="3442"/>
                <a:ext cx="102" cy="128"/>
              </a:xfrm>
              <a:custGeom>
                <a:avLst/>
                <a:gdLst>
                  <a:gd name="T0" fmla="*/ 9 w 39"/>
                  <a:gd name="T1" fmla="*/ 0 h 46"/>
                  <a:gd name="T2" fmla="*/ 1 w 39"/>
                  <a:gd name="T3" fmla="*/ 12 h 46"/>
                  <a:gd name="T4" fmla="*/ 3 w 39"/>
                  <a:gd name="T5" fmla="*/ 32 h 46"/>
                  <a:gd name="T6" fmla="*/ 10 w 39"/>
                  <a:gd name="T7" fmla="*/ 46 h 46"/>
                  <a:gd name="T8" fmla="*/ 39 w 39"/>
                  <a:gd name="T9" fmla="*/ 1 h 46"/>
                  <a:gd name="T10" fmla="*/ 27 w 39"/>
                  <a:gd name="T11" fmla="*/ 3 h 46"/>
                  <a:gd name="T12" fmla="*/ 9 w 39"/>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9" h="46">
                    <a:moveTo>
                      <a:pt x="9" y="0"/>
                    </a:moveTo>
                    <a:cubicBezTo>
                      <a:pt x="1" y="12"/>
                      <a:pt x="1" y="12"/>
                      <a:pt x="1" y="12"/>
                    </a:cubicBezTo>
                    <a:cubicBezTo>
                      <a:pt x="0" y="18"/>
                      <a:pt x="1" y="25"/>
                      <a:pt x="3" y="32"/>
                    </a:cubicBezTo>
                    <a:cubicBezTo>
                      <a:pt x="5" y="37"/>
                      <a:pt x="7" y="42"/>
                      <a:pt x="10" y="46"/>
                    </a:cubicBezTo>
                    <a:cubicBezTo>
                      <a:pt x="12" y="29"/>
                      <a:pt x="22" y="14"/>
                      <a:pt x="39" y="1"/>
                    </a:cubicBezTo>
                    <a:cubicBezTo>
                      <a:pt x="35" y="2"/>
                      <a:pt x="31" y="3"/>
                      <a:pt x="27" y="3"/>
                    </a:cubicBezTo>
                    <a:cubicBezTo>
                      <a:pt x="21" y="3"/>
                      <a:pt x="14" y="2"/>
                      <a:pt x="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218"/>
              <p:cNvSpPr/>
              <p:nvPr/>
            </p:nvSpPr>
            <p:spPr bwMode="auto">
              <a:xfrm>
                <a:off x="1991" y="3119"/>
                <a:ext cx="312" cy="331"/>
              </a:xfrm>
              <a:custGeom>
                <a:avLst/>
                <a:gdLst>
                  <a:gd name="T0" fmla="*/ 119 w 119"/>
                  <a:gd name="T1" fmla="*/ 0 h 119"/>
                  <a:gd name="T2" fmla="*/ 51 w 119"/>
                  <a:gd name="T3" fmla="*/ 13 h 119"/>
                  <a:gd name="T4" fmla="*/ 16 w 119"/>
                  <a:gd name="T5" fmla="*/ 30 h 119"/>
                  <a:gd name="T6" fmla="*/ 16 w 119"/>
                  <a:gd name="T7" fmla="*/ 104 h 119"/>
                  <a:gd name="T8" fmla="*/ 58 w 119"/>
                  <a:gd name="T9" fmla="*/ 79 h 119"/>
                  <a:gd name="T10" fmla="*/ 53 w 119"/>
                  <a:gd name="T11" fmla="*/ 119 h 119"/>
                  <a:gd name="T12" fmla="*/ 76 w 119"/>
                  <a:gd name="T13" fmla="*/ 110 h 119"/>
                  <a:gd name="T14" fmla="*/ 116 w 119"/>
                  <a:gd name="T15" fmla="*/ 20 h 119"/>
                  <a:gd name="T16" fmla="*/ 116 w 119"/>
                  <a:gd name="T17" fmla="*/ 19 h 119"/>
                  <a:gd name="T18" fmla="*/ 117 w 119"/>
                  <a:gd name="T19" fmla="*/ 19 h 119"/>
                  <a:gd name="T20" fmla="*/ 117 w 119"/>
                  <a:gd name="T21" fmla="*/ 19 h 119"/>
                  <a:gd name="T22" fmla="*/ 117 w 119"/>
                  <a:gd name="T23" fmla="*/ 18 h 119"/>
                  <a:gd name="T24" fmla="*/ 117 w 119"/>
                  <a:gd name="T25" fmla="*/ 18 h 119"/>
                  <a:gd name="T26" fmla="*/ 117 w 119"/>
                  <a:gd name="T27" fmla="*/ 17 h 119"/>
                  <a:gd name="T28" fmla="*/ 117 w 119"/>
                  <a:gd name="T29" fmla="*/ 15 h 119"/>
                  <a:gd name="T30" fmla="*/ 117 w 119"/>
                  <a:gd name="T31" fmla="*/ 14 h 119"/>
                  <a:gd name="T32" fmla="*/ 119 w 119"/>
                  <a:gd name="T33" fmla="*/ 1 h 119"/>
                  <a:gd name="T34" fmla="*/ 119 w 119"/>
                  <a:gd name="T35" fmla="*/ 1 h 119"/>
                  <a:gd name="T36" fmla="*/ 119 w 119"/>
                  <a:gd name="T37" fmla="*/ 1 h 119"/>
                  <a:gd name="T38" fmla="*/ 119 w 119"/>
                  <a:gd name="T39" fmla="*/ 0 h 119"/>
                  <a:gd name="T40" fmla="*/ 119 w 119"/>
                  <a:gd name="T41" fmla="*/ 0 h 119"/>
                  <a:gd name="T42" fmla="*/ 119 w 119"/>
                  <a:gd name="T43" fmla="*/ 0 h 119"/>
                  <a:gd name="T44" fmla="*/ 119 w 119"/>
                  <a:gd name="T45" fmla="*/ 0 h 119"/>
                  <a:gd name="T46" fmla="*/ 119 w 119"/>
                  <a:gd name="T47" fmla="*/ 0 h 119"/>
                  <a:gd name="T48" fmla="*/ 119 w 119"/>
                  <a:gd name="T49" fmla="*/ 0 h 119"/>
                  <a:gd name="T50" fmla="*/ 119 w 119"/>
                  <a:gd name="T51" fmla="*/ 0 h 119"/>
                  <a:gd name="T52" fmla="*/ 119 w 119"/>
                  <a:gd name="T53" fmla="*/ 0 h 119"/>
                  <a:gd name="T54" fmla="*/ 119 w 119"/>
                  <a:gd name="T55" fmla="*/ 0 h 119"/>
                  <a:gd name="T56" fmla="*/ 119 w 119"/>
                  <a:gd name="T57" fmla="*/ 0 h 119"/>
                  <a:gd name="T58" fmla="*/ 119 w 119"/>
                  <a:gd name="T59" fmla="*/ 0 h 119"/>
                  <a:gd name="T60" fmla="*/ 119 w 119"/>
                  <a:gd name="T61" fmla="*/ 0 h 119"/>
                  <a:gd name="T62" fmla="*/ 119 w 119"/>
                  <a:gd name="T6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119">
                    <a:moveTo>
                      <a:pt x="119" y="0"/>
                    </a:moveTo>
                    <a:cubicBezTo>
                      <a:pt x="119" y="0"/>
                      <a:pt x="119" y="0"/>
                      <a:pt x="119" y="0"/>
                    </a:cubicBezTo>
                    <a:cubicBezTo>
                      <a:pt x="119" y="0"/>
                      <a:pt x="119" y="0"/>
                      <a:pt x="119" y="0"/>
                    </a:cubicBezTo>
                    <a:cubicBezTo>
                      <a:pt x="118" y="0"/>
                      <a:pt x="82" y="4"/>
                      <a:pt x="51" y="13"/>
                    </a:cubicBezTo>
                    <a:cubicBezTo>
                      <a:pt x="51" y="13"/>
                      <a:pt x="51" y="13"/>
                      <a:pt x="51" y="13"/>
                    </a:cubicBezTo>
                    <a:cubicBezTo>
                      <a:pt x="36" y="17"/>
                      <a:pt x="22" y="23"/>
                      <a:pt x="16" y="30"/>
                    </a:cubicBezTo>
                    <a:cubicBezTo>
                      <a:pt x="6" y="39"/>
                      <a:pt x="1" y="51"/>
                      <a:pt x="1" y="64"/>
                    </a:cubicBezTo>
                    <a:cubicBezTo>
                      <a:pt x="0" y="78"/>
                      <a:pt x="5" y="93"/>
                      <a:pt x="16" y="104"/>
                    </a:cubicBezTo>
                    <a:cubicBezTo>
                      <a:pt x="18" y="106"/>
                      <a:pt x="21" y="108"/>
                      <a:pt x="24" y="110"/>
                    </a:cubicBezTo>
                    <a:cubicBezTo>
                      <a:pt x="58" y="79"/>
                      <a:pt x="58" y="79"/>
                      <a:pt x="58" y="79"/>
                    </a:cubicBezTo>
                    <a:cubicBezTo>
                      <a:pt x="35" y="116"/>
                      <a:pt x="35" y="116"/>
                      <a:pt x="35" y="116"/>
                    </a:cubicBezTo>
                    <a:cubicBezTo>
                      <a:pt x="40" y="118"/>
                      <a:pt x="47" y="119"/>
                      <a:pt x="53" y="119"/>
                    </a:cubicBezTo>
                    <a:cubicBezTo>
                      <a:pt x="57" y="119"/>
                      <a:pt x="61" y="118"/>
                      <a:pt x="65" y="117"/>
                    </a:cubicBezTo>
                    <a:cubicBezTo>
                      <a:pt x="68" y="115"/>
                      <a:pt x="72" y="112"/>
                      <a:pt x="76" y="110"/>
                    </a:cubicBezTo>
                    <a:cubicBezTo>
                      <a:pt x="79" y="80"/>
                      <a:pt x="93" y="53"/>
                      <a:pt x="114" y="35"/>
                    </a:cubicBezTo>
                    <a:cubicBezTo>
                      <a:pt x="115" y="30"/>
                      <a:pt x="116" y="25"/>
                      <a:pt x="116" y="20"/>
                    </a:cubicBezTo>
                    <a:cubicBezTo>
                      <a:pt x="116" y="20"/>
                      <a:pt x="116" y="20"/>
                      <a:pt x="116" y="20"/>
                    </a:cubicBezTo>
                    <a:cubicBezTo>
                      <a:pt x="116" y="20"/>
                      <a:pt x="116" y="19"/>
                      <a:pt x="116" y="19"/>
                    </a:cubicBezTo>
                    <a:cubicBezTo>
                      <a:pt x="116" y="19"/>
                      <a:pt x="117" y="19"/>
                      <a:pt x="117" y="19"/>
                    </a:cubicBezTo>
                    <a:cubicBezTo>
                      <a:pt x="117" y="19"/>
                      <a:pt x="117" y="19"/>
                      <a:pt x="117" y="19"/>
                    </a:cubicBezTo>
                    <a:cubicBezTo>
                      <a:pt x="117" y="19"/>
                      <a:pt x="117" y="19"/>
                      <a:pt x="117" y="19"/>
                    </a:cubicBezTo>
                    <a:cubicBezTo>
                      <a:pt x="117" y="19"/>
                      <a:pt x="117" y="19"/>
                      <a:pt x="117" y="19"/>
                    </a:cubicBezTo>
                    <a:cubicBezTo>
                      <a:pt x="117" y="19"/>
                      <a:pt x="117" y="18"/>
                      <a:pt x="117" y="18"/>
                    </a:cubicBezTo>
                    <a:cubicBezTo>
                      <a:pt x="117" y="18"/>
                      <a:pt x="117" y="18"/>
                      <a:pt x="117" y="18"/>
                    </a:cubicBezTo>
                    <a:cubicBezTo>
                      <a:pt x="117" y="18"/>
                      <a:pt x="117" y="18"/>
                      <a:pt x="117" y="18"/>
                    </a:cubicBezTo>
                    <a:cubicBezTo>
                      <a:pt x="117" y="18"/>
                      <a:pt x="117" y="18"/>
                      <a:pt x="117" y="18"/>
                    </a:cubicBezTo>
                    <a:cubicBezTo>
                      <a:pt x="117" y="18"/>
                      <a:pt x="117" y="17"/>
                      <a:pt x="117" y="17"/>
                    </a:cubicBezTo>
                    <a:cubicBezTo>
                      <a:pt x="117" y="17"/>
                      <a:pt x="117" y="17"/>
                      <a:pt x="117" y="17"/>
                    </a:cubicBezTo>
                    <a:cubicBezTo>
                      <a:pt x="117" y="16"/>
                      <a:pt x="117" y="15"/>
                      <a:pt x="117" y="15"/>
                    </a:cubicBezTo>
                    <a:cubicBezTo>
                      <a:pt x="117" y="15"/>
                      <a:pt x="117" y="15"/>
                      <a:pt x="117" y="15"/>
                    </a:cubicBezTo>
                    <a:cubicBezTo>
                      <a:pt x="117" y="14"/>
                      <a:pt x="117" y="14"/>
                      <a:pt x="117" y="14"/>
                    </a:cubicBezTo>
                    <a:cubicBezTo>
                      <a:pt x="117" y="14"/>
                      <a:pt x="117" y="14"/>
                      <a:pt x="117" y="14"/>
                    </a:cubicBezTo>
                    <a:cubicBezTo>
                      <a:pt x="118" y="8"/>
                      <a:pt x="119" y="3"/>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219"/>
              <p:cNvSpPr/>
              <p:nvPr/>
            </p:nvSpPr>
            <p:spPr bwMode="auto">
              <a:xfrm>
                <a:off x="2014" y="3753"/>
                <a:ext cx="13" cy="492"/>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220"/>
              <p:cNvSpPr/>
              <p:nvPr/>
            </p:nvSpPr>
            <p:spPr bwMode="auto">
              <a:xfrm>
                <a:off x="2012" y="3648"/>
                <a:ext cx="144" cy="105"/>
              </a:xfrm>
              <a:custGeom>
                <a:avLst/>
                <a:gdLst>
                  <a:gd name="T0" fmla="*/ 35 w 55"/>
                  <a:gd name="T1" fmla="*/ 0 h 38"/>
                  <a:gd name="T2" fmla="*/ 0 w 55"/>
                  <a:gd name="T3" fmla="*/ 23 h 38"/>
                  <a:gd name="T4" fmla="*/ 1 w 55"/>
                  <a:gd name="T5" fmla="*/ 38 h 38"/>
                  <a:gd name="T6" fmla="*/ 1 w 55"/>
                  <a:gd name="T7" fmla="*/ 38 h 38"/>
                  <a:gd name="T8" fmla="*/ 1 w 55"/>
                  <a:gd name="T9" fmla="*/ 38 h 38"/>
                  <a:gd name="T10" fmla="*/ 55 w 55"/>
                  <a:gd name="T11" fmla="*/ 21 h 38"/>
                  <a:gd name="T12" fmla="*/ 35 w 5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35" y="0"/>
                    </a:moveTo>
                    <a:cubicBezTo>
                      <a:pt x="0" y="23"/>
                      <a:pt x="0" y="23"/>
                      <a:pt x="0" y="23"/>
                    </a:cubicBezTo>
                    <a:cubicBezTo>
                      <a:pt x="1" y="38"/>
                      <a:pt x="1" y="38"/>
                      <a:pt x="1" y="38"/>
                    </a:cubicBezTo>
                    <a:cubicBezTo>
                      <a:pt x="1" y="38"/>
                      <a:pt x="1" y="38"/>
                      <a:pt x="1" y="38"/>
                    </a:cubicBezTo>
                    <a:cubicBezTo>
                      <a:pt x="1" y="38"/>
                      <a:pt x="1" y="38"/>
                      <a:pt x="1" y="38"/>
                    </a:cubicBezTo>
                    <a:cubicBezTo>
                      <a:pt x="18" y="36"/>
                      <a:pt x="37" y="30"/>
                      <a:pt x="55" y="21"/>
                    </a:cubicBezTo>
                    <a:cubicBezTo>
                      <a:pt x="47" y="15"/>
                      <a:pt x="40" y="8"/>
                      <a:pt x="35"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221"/>
              <p:cNvSpPr/>
              <p:nvPr/>
            </p:nvSpPr>
            <p:spPr bwMode="auto">
              <a:xfrm>
                <a:off x="1972" y="3253"/>
                <a:ext cx="132" cy="992"/>
              </a:xfrm>
              <a:custGeom>
                <a:avLst/>
                <a:gdLst>
                  <a:gd name="T0" fmla="*/ 3 w 50"/>
                  <a:gd name="T1" fmla="*/ 0 h 357"/>
                  <a:gd name="T2" fmla="*/ 2 w 50"/>
                  <a:gd name="T3" fmla="*/ 16 h 357"/>
                  <a:gd name="T4" fmla="*/ 0 w 50"/>
                  <a:gd name="T5" fmla="*/ 37 h 357"/>
                  <a:gd name="T6" fmla="*/ 0 w 50"/>
                  <a:gd name="T7" fmla="*/ 85 h 357"/>
                  <a:gd name="T8" fmla="*/ 3 w 50"/>
                  <a:gd name="T9" fmla="*/ 88 h 357"/>
                  <a:gd name="T10" fmla="*/ 0 w 50"/>
                  <a:gd name="T11" fmla="*/ 123 h 357"/>
                  <a:gd name="T12" fmla="*/ 0 w 50"/>
                  <a:gd name="T13" fmla="*/ 123 h 357"/>
                  <a:gd name="T14" fmla="*/ 0 w 50"/>
                  <a:gd name="T15" fmla="*/ 357 h 357"/>
                  <a:gd name="T16" fmla="*/ 21 w 50"/>
                  <a:gd name="T17" fmla="*/ 357 h 357"/>
                  <a:gd name="T18" fmla="*/ 16 w 50"/>
                  <a:gd name="T19" fmla="*/ 180 h 357"/>
                  <a:gd name="T20" fmla="*/ 15 w 50"/>
                  <a:gd name="T21" fmla="*/ 165 h 357"/>
                  <a:gd name="T22" fmla="*/ 50 w 50"/>
                  <a:gd name="T23" fmla="*/ 142 h 357"/>
                  <a:gd name="T24" fmla="*/ 44 w 50"/>
                  <a:gd name="T25" fmla="*/ 127 h 357"/>
                  <a:gd name="T26" fmla="*/ 20 w 50"/>
                  <a:gd name="T27" fmla="*/ 133 h 357"/>
                  <a:gd name="T28" fmla="*/ 16 w 50"/>
                  <a:gd name="T29" fmla="*/ 107 h 357"/>
                  <a:gd name="T30" fmla="*/ 5 w 50"/>
                  <a:gd name="T31" fmla="*/ 123 h 357"/>
                  <a:gd name="T32" fmla="*/ 3 w 50"/>
                  <a:gd name="T33" fmla="*/ 88 h 357"/>
                  <a:gd name="T34" fmla="*/ 13 w 50"/>
                  <a:gd name="T35" fmla="*/ 79 h 357"/>
                  <a:gd name="T36" fmla="*/ 5 w 50"/>
                  <a:gd name="T37" fmla="*/ 16 h 357"/>
                  <a:gd name="T38" fmla="*/ 3 w 50"/>
                  <a:gd name="T3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57">
                    <a:moveTo>
                      <a:pt x="3" y="0"/>
                    </a:moveTo>
                    <a:cubicBezTo>
                      <a:pt x="2" y="16"/>
                      <a:pt x="2" y="16"/>
                      <a:pt x="2" y="16"/>
                    </a:cubicBezTo>
                    <a:cubicBezTo>
                      <a:pt x="0" y="37"/>
                      <a:pt x="0" y="37"/>
                      <a:pt x="0" y="37"/>
                    </a:cubicBezTo>
                    <a:cubicBezTo>
                      <a:pt x="0" y="85"/>
                      <a:pt x="0" y="85"/>
                      <a:pt x="0" y="85"/>
                    </a:cubicBezTo>
                    <a:cubicBezTo>
                      <a:pt x="3" y="88"/>
                      <a:pt x="3" y="88"/>
                      <a:pt x="3" y="88"/>
                    </a:cubicBezTo>
                    <a:cubicBezTo>
                      <a:pt x="0" y="123"/>
                      <a:pt x="0" y="123"/>
                      <a:pt x="0" y="123"/>
                    </a:cubicBezTo>
                    <a:cubicBezTo>
                      <a:pt x="0" y="123"/>
                      <a:pt x="0" y="123"/>
                      <a:pt x="0" y="123"/>
                    </a:cubicBezTo>
                    <a:cubicBezTo>
                      <a:pt x="0" y="357"/>
                      <a:pt x="0" y="357"/>
                      <a:pt x="0" y="357"/>
                    </a:cubicBezTo>
                    <a:cubicBezTo>
                      <a:pt x="21" y="357"/>
                      <a:pt x="21" y="357"/>
                      <a:pt x="21" y="357"/>
                    </a:cubicBezTo>
                    <a:cubicBezTo>
                      <a:pt x="16" y="180"/>
                      <a:pt x="16" y="180"/>
                      <a:pt x="16" y="180"/>
                    </a:cubicBezTo>
                    <a:cubicBezTo>
                      <a:pt x="15" y="165"/>
                      <a:pt x="15" y="165"/>
                      <a:pt x="15" y="165"/>
                    </a:cubicBezTo>
                    <a:cubicBezTo>
                      <a:pt x="50" y="142"/>
                      <a:pt x="50" y="142"/>
                      <a:pt x="50" y="142"/>
                    </a:cubicBezTo>
                    <a:cubicBezTo>
                      <a:pt x="48" y="137"/>
                      <a:pt x="45" y="132"/>
                      <a:pt x="44" y="127"/>
                    </a:cubicBezTo>
                    <a:cubicBezTo>
                      <a:pt x="20" y="133"/>
                      <a:pt x="20" y="133"/>
                      <a:pt x="20" y="133"/>
                    </a:cubicBezTo>
                    <a:cubicBezTo>
                      <a:pt x="16" y="107"/>
                      <a:pt x="16" y="107"/>
                      <a:pt x="16" y="107"/>
                    </a:cubicBezTo>
                    <a:cubicBezTo>
                      <a:pt x="5" y="123"/>
                      <a:pt x="5" y="123"/>
                      <a:pt x="5" y="123"/>
                    </a:cubicBezTo>
                    <a:cubicBezTo>
                      <a:pt x="3" y="88"/>
                      <a:pt x="3" y="88"/>
                      <a:pt x="3" y="88"/>
                    </a:cubicBezTo>
                    <a:cubicBezTo>
                      <a:pt x="13" y="79"/>
                      <a:pt x="13" y="79"/>
                      <a:pt x="13" y="79"/>
                    </a:cubicBezTo>
                    <a:cubicBezTo>
                      <a:pt x="5" y="16"/>
                      <a:pt x="5" y="16"/>
                      <a:pt x="5" y="16"/>
                    </a:cubicBezTo>
                    <a:cubicBezTo>
                      <a:pt x="3" y="0"/>
                      <a:pt x="3" y="0"/>
                      <a:pt x="3"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222"/>
              <p:cNvSpPr/>
              <p:nvPr/>
            </p:nvSpPr>
            <p:spPr bwMode="auto">
              <a:xfrm>
                <a:off x="1972" y="3489"/>
                <a:ext cx="8" cy="106"/>
              </a:xfrm>
              <a:custGeom>
                <a:avLst/>
                <a:gdLst>
                  <a:gd name="T0" fmla="*/ 0 w 8"/>
                  <a:gd name="T1" fmla="*/ 0 h 106"/>
                  <a:gd name="T2" fmla="*/ 0 w 8"/>
                  <a:gd name="T3" fmla="*/ 106 h 106"/>
                  <a:gd name="T4" fmla="*/ 0 w 8"/>
                  <a:gd name="T5" fmla="*/ 106 h 106"/>
                  <a:gd name="T6" fmla="*/ 8 w 8"/>
                  <a:gd name="T7" fmla="*/ 8 h 106"/>
                  <a:gd name="T8" fmla="*/ 0 w 8"/>
                  <a:gd name="T9" fmla="*/ 0 h 106"/>
                </a:gdLst>
                <a:ahLst/>
                <a:cxnLst>
                  <a:cxn ang="0">
                    <a:pos x="T0" y="T1"/>
                  </a:cxn>
                  <a:cxn ang="0">
                    <a:pos x="T2" y="T3"/>
                  </a:cxn>
                  <a:cxn ang="0">
                    <a:pos x="T4" y="T5"/>
                  </a:cxn>
                  <a:cxn ang="0">
                    <a:pos x="T6" y="T7"/>
                  </a:cxn>
                  <a:cxn ang="0">
                    <a:pos x="T8" y="T9"/>
                  </a:cxn>
                </a:cxnLst>
                <a:rect l="0" t="0" r="r" b="b"/>
                <a:pathLst>
                  <a:path w="8" h="106">
                    <a:moveTo>
                      <a:pt x="0" y="0"/>
                    </a:moveTo>
                    <a:lnTo>
                      <a:pt x="0" y="106"/>
                    </a:lnTo>
                    <a:lnTo>
                      <a:pt x="0" y="106"/>
                    </a:lnTo>
                    <a:lnTo>
                      <a:pt x="8" y="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223"/>
              <p:cNvSpPr/>
              <p:nvPr/>
            </p:nvSpPr>
            <p:spPr bwMode="auto">
              <a:xfrm>
                <a:off x="1972" y="3489"/>
                <a:ext cx="8" cy="106"/>
              </a:xfrm>
              <a:custGeom>
                <a:avLst/>
                <a:gdLst>
                  <a:gd name="T0" fmla="*/ 0 w 8"/>
                  <a:gd name="T1" fmla="*/ 0 h 106"/>
                  <a:gd name="T2" fmla="*/ 0 w 8"/>
                  <a:gd name="T3" fmla="*/ 106 h 106"/>
                  <a:gd name="T4" fmla="*/ 0 w 8"/>
                  <a:gd name="T5" fmla="*/ 106 h 106"/>
                  <a:gd name="T6" fmla="*/ 8 w 8"/>
                  <a:gd name="T7" fmla="*/ 8 h 106"/>
                  <a:gd name="T8" fmla="*/ 0 w 8"/>
                  <a:gd name="T9" fmla="*/ 0 h 106"/>
                </a:gdLst>
                <a:ahLst/>
                <a:cxnLst>
                  <a:cxn ang="0">
                    <a:pos x="T0" y="T1"/>
                  </a:cxn>
                  <a:cxn ang="0">
                    <a:pos x="T2" y="T3"/>
                  </a:cxn>
                  <a:cxn ang="0">
                    <a:pos x="T4" y="T5"/>
                  </a:cxn>
                  <a:cxn ang="0">
                    <a:pos x="T6" y="T7"/>
                  </a:cxn>
                  <a:cxn ang="0">
                    <a:pos x="T8" y="T9"/>
                  </a:cxn>
                </a:cxnLst>
                <a:rect l="0" t="0" r="r" b="b"/>
                <a:pathLst>
                  <a:path w="8" h="106">
                    <a:moveTo>
                      <a:pt x="0" y="0"/>
                    </a:moveTo>
                    <a:lnTo>
                      <a:pt x="0" y="106"/>
                    </a:lnTo>
                    <a:lnTo>
                      <a:pt x="0" y="106"/>
                    </a:lnTo>
                    <a:lnTo>
                      <a:pt x="8"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224"/>
              <p:cNvSpPr/>
              <p:nvPr/>
            </p:nvSpPr>
            <p:spPr bwMode="auto">
              <a:xfrm>
                <a:off x="1980" y="3339"/>
                <a:ext cx="163" cy="256"/>
              </a:xfrm>
              <a:custGeom>
                <a:avLst/>
                <a:gdLst>
                  <a:gd name="T0" fmla="*/ 163 w 163"/>
                  <a:gd name="T1" fmla="*/ 0 h 256"/>
                  <a:gd name="T2" fmla="*/ 74 w 163"/>
                  <a:gd name="T3" fmla="*/ 86 h 256"/>
                  <a:gd name="T4" fmla="*/ 26 w 163"/>
                  <a:gd name="T5" fmla="*/ 133 h 256"/>
                  <a:gd name="T6" fmla="*/ 0 w 163"/>
                  <a:gd name="T7" fmla="*/ 158 h 256"/>
                  <a:gd name="T8" fmla="*/ 5 w 163"/>
                  <a:gd name="T9" fmla="*/ 256 h 256"/>
                  <a:gd name="T10" fmla="*/ 34 w 163"/>
                  <a:gd name="T11" fmla="*/ 211 h 256"/>
                  <a:gd name="T12" fmla="*/ 82 w 163"/>
                  <a:gd name="T13" fmla="*/ 136 h 256"/>
                  <a:gd name="T14" fmla="*/ 103 w 163"/>
                  <a:gd name="T15" fmla="*/ 103 h 256"/>
                  <a:gd name="T16" fmla="*/ 163 w 16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56">
                    <a:moveTo>
                      <a:pt x="163" y="0"/>
                    </a:moveTo>
                    <a:lnTo>
                      <a:pt x="74" y="86"/>
                    </a:lnTo>
                    <a:lnTo>
                      <a:pt x="26" y="133"/>
                    </a:lnTo>
                    <a:lnTo>
                      <a:pt x="0" y="158"/>
                    </a:lnTo>
                    <a:lnTo>
                      <a:pt x="5" y="256"/>
                    </a:lnTo>
                    <a:lnTo>
                      <a:pt x="34" y="211"/>
                    </a:lnTo>
                    <a:lnTo>
                      <a:pt x="82" y="136"/>
                    </a:lnTo>
                    <a:lnTo>
                      <a:pt x="103" y="103"/>
                    </a:lnTo>
                    <a:lnTo>
                      <a:pt x="16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225"/>
              <p:cNvSpPr/>
              <p:nvPr/>
            </p:nvSpPr>
            <p:spPr bwMode="auto">
              <a:xfrm>
                <a:off x="1980" y="3339"/>
                <a:ext cx="163" cy="256"/>
              </a:xfrm>
              <a:custGeom>
                <a:avLst/>
                <a:gdLst>
                  <a:gd name="T0" fmla="*/ 163 w 163"/>
                  <a:gd name="T1" fmla="*/ 0 h 256"/>
                  <a:gd name="T2" fmla="*/ 74 w 163"/>
                  <a:gd name="T3" fmla="*/ 86 h 256"/>
                  <a:gd name="T4" fmla="*/ 26 w 163"/>
                  <a:gd name="T5" fmla="*/ 133 h 256"/>
                  <a:gd name="T6" fmla="*/ 0 w 163"/>
                  <a:gd name="T7" fmla="*/ 158 h 256"/>
                  <a:gd name="T8" fmla="*/ 5 w 163"/>
                  <a:gd name="T9" fmla="*/ 256 h 256"/>
                  <a:gd name="T10" fmla="*/ 34 w 163"/>
                  <a:gd name="T11" fmla="*/ 211 h 256"/>
                  <a:gd name="T12" fmla="*/ 82 w 163"/>
                  <a:gd name="T13" fmla="*/ 136 h 256"/>
                  <a:gd name="T14" fmla="*/ 103 w 163"/>
                  <a:gd name="T15" fmla="*/ 103 h 256"/>
                  <a:gd name="T16" fmla="*/ 163 w 16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56">
                    <a:moveTo>
                      <a:pt x="163" y="0"/>
                    </a:moveTo>
                    <a:lnTo>
                      <a:pt x="74" y="86"/>
                    </a:lnTo>
                    <a:lnTo>
                      <a:pt x="26" y="133"/>
                    </a:lnTo>
                    <a:lnTo>
                      <a:pt x="0" y="158"/>
                    </a:lnTo>
                    <a:lnTo>
                      <a:pt x="5" y="256"/>
                    </a:lnTo>
                    <a:lnTo>
                      <a:pt x="34" y="211"/>
                    </a:lnTo>
                    <a:lnTo>
                      <a:pt x="82" y="136"/>
                    </a:lnTo>
                    <a:lnTo>
                      <a:pt x="103" y="10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226"/>
              <p:cNvSpPr/>
              <p:nvPr/>
            </p:nvSpPr>
            <p:spPr bwMode="auto">
              <a:xfrm>
                <a:off x="5525" y="3953"/>
                <a:ext cx="268" cy="309"/>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227"/>
              <p:cNvSpPr/>
              <p:nvPr/>
            </p:nvSpPr>
            <p:spPr bwMode="auto">
              <a:xfrm>
                <a:off x="5381" y="3953"/>
                <a:ext cx="268" cy="309"/>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228"/>
              <p:cNvSpPr/>
              <p:nvPr/>
            </p:nvSpPr>
            <p:spPr bwMode="auto">
              <a:xfrm>
                <a:off x="5533" y="3920"/>
                <a:ext cx="100" cy="295"/>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229"/>
              <p:cNvSpPr/>
              <p:nvPr/>
            </p:nvSpPr>
            <p:spPr bwMode="auto">
              <a:xfrm>
                <a:off x="5455" y="3675"/>
                <a:ext cx="333" cy="354"/>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Oval 230"/>
              <p:cNvSpPr>
                <a:spLocks noChangeArrowheads="1"/>
              </p:cNvSpPr>
              <p:nvPr/>
            </p:nvSpPr>
            <p:spPr bwMode="auto">
              <a:xfrm>
                <a:off x="5562" y="3789"/>
                <a:ext cx="116" cy="1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Oval 231"/>
              <p:cNvSpPr>
                <a:spLocks noChangeArrowheads="1"/>
              </p:cNvSpPr>
              <p:nvPr/>
            </p:nvSpPr>
            <p:spPr bwMode="auto">
              <a:xfrm>
                <a:off x="5583" y="3812"/>
                <a:ext cx="76" cy="8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232"/>
              <p:cNvSpPr/>
              <p:nvPr/>
            </p:nvSpPr>
            <p:spPr bwMode="auto">
              <a:xfrm>
                <a:off x="3186" y="4029"/>
                <a:ext cx="189" cy="189"/>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233"/>
              <p:cNvSpPr/>
              <p:nvPr/>
            </p:nvSpPr>
            <p:spPr bwMode="auto">
              <a:xfrm>
                <a:off x="3073" y="4029"/>
                <a:ext cx="186" cy="189"/>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234"/>
              <p:cNvSpPr/>
              <p:nvPr/>
            </p:nvSpPr>
            <p:spPr bwMode="auto">
              <a:xfrm>
                <a:off x="3186" y="4003"/>
                <a:ext cx="70" cy="217"/>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235"/>
              <p:cNvSpPr/>
              <p:nvPr/>
            </p:nvSpPr>
            <p:spPr bwMode="auto">
              <a:xfrm>
                <a:off x="3128" y="3826"/>
                <a:ext cx="241" cy="255"/>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Oval 236"/>
              <p:cNvSpPr>
                <a:spLocks noChangeArrowheads="1"/>
              </p:cNvSpPr>
              <p:nvPr/>
            </p:nvSpPr>
            <p:spPr bwMode="auto">
              <a:xfrm>
                <a:off x="3207" y="3909"/>
                <a:ext cx="84" cy="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Oval 237"/>
              <p:cNvSpPr>
                <a:spLocks noChangeArrowheads="1"/>
              </p:cNvSpPr>
              <p:nvPr/>
            </p:nvSpPr>
            <p:spPr bwMode="auto">
              <a:xfrm>
                <a:off x="3220" y="3926"/>
                <a:ext cx="55"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238"/>
              <p:cNvSpPr/>
              <p:nvPr/>
            </p:nvSpPr>
            <p:spPr bwMode="auto">
              <a:xfrm>
                <a:off x="1413" y="3898"/>
                <a:ext cx="281" cy="347"/>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239"/>
              <p:cNvSpPr/>
              <p:nvPr/>
            </p:nvSpPr>
            <p:spPr bwMode="auto">
              <a:xfrm>
                <a:off x="1232" y="3898"/>
                <a:ext cx="281" cy="347"/>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240"/>
              <p:cNvSpPr/>
              <p:nvPr/>
            </p:nvSpPr>
            <p:spPr bwMode="auto">
              <a:xfrm>
                <a:off x="1426" y="4051"/>
                <a:ext cx="289" cy="194"/>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241"/>
              <p:cNvSpPr/>
              <p:nvPr/>
            </p:nvSpPr>
            <p:spPr bwMode="auto">
              <a:xfrm>
                <a:off x="1200" y="4051"/>
                <a:ext cx="289" cy="194"/>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242"/>
              <p:cNvSpPr/>
              <p:nvPr/>
            </p:nvSpPr>
            <p:spPr bwMode="auto">
              <a:xfrm>
                <a:off x="1421" y="3864"/>
                <a:ext cx="81" cy="326"/>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243"/>
              <p:cNvSpPr/>
              <p:nvPr/>
            </p:nvSpPr>
            <p:spPr bwMode="auto">
              <a:xfrm>
                <a:off x="1641" y="3965"/>
                <a:ext cx="226" cy="241"/>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Oval 244"/>
              <p:cNvSpPr>
                <a:spLocks noChangeArrowheads="1"/>
              </p:cNvSpPr>
              <p:nvPr/>
            </p:nvSpPr>
            <p:spPr bwMode="auto">
              <a:xfrm>
                <a:off x="1715" y="4045"/>
                <a:ext cx="79" cy="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Oval 245"/>
              <p:cNvSpPr>
                <a:spLocks noChangeArrowheads="1"/>
              </p:cNvSpPr>
              <p:nvPr/>
            </p:nvSpPr>
            <p:spPr bwMode="auto">
              <a:xfrm>
                <a:off x="1728" y="4059"/>
                <a:ext cx="53"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246"/>
              <p:cNvSpPr/>
              <p:nvPr/>
            </p:nvSpPr>
            <p:spPr bwMode="auto">
              <a:xfrm>
                <a:off x="1641" y="3742"/>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Oval 247"/>
              <p:cNvSpPr>
                <a:spLocks noChangeArrowheads="1"/>
              </p:cNvSpPr>
              <p:nvPr/>
            </p:nvSpPr>
            <p:spPr bwMode="auto">
              <a:xfrm>
                <a:off x="1715" y="3823"/>
                <a:ext cx="79"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Oval 248"/>
              <p:cNvSpPr>
                <a:spLocks noChangeArrowheads="1"/>
              </p:cNvSpPr>
              <p:nvPr/>
            </p:nvSpPr>
            <p:spPr bwMode="auto">
              <a:xfrm>
                <a:off x="1728" y="3837"/>
                <a:ext cx="53" cy="5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249"/>
              <p:cNvSpPr/>
              <p:nvPr/>
            </p:nvSpPr>
            <p:spPr bwMode="auto">
              <a:xfrm>
                <a:off x="1389" y="3675"/>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Oval 250"/>
              <p:cNvSpPr>
                <a:spLocks noChangeArrowheads="1"/>
              </p:cNvSpPr>
              <p:nvPr/>
            </p:nvSpPr>
            <p:spPr bwMode="auto">
              <a:xfrm>
                <a:off x="1463" y="3756"/>
                <a:ext cx="79"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Oval 251"/>
              <p:cNvSpPr>
                <a:spLocks noChangeArrowheads="1"/>
              </p:cNvSpPr>
              <p:nvPr/>
            </p:nvSpPr>
            <p:spPr bwMode="auto">
              <a:xfrm>
                <a:off x="1476" y="3770"/>
                <a:ext cx="52"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252"/>
              <p:cNvSpPr/>
              <p:nvPr/>
            </p:nvSpPr>
            <p:spPr bwMode="auto">
              <a:xfrm>
                <a:off x="1095" y="3742"/>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Oval 253"/>
              <p:cNvSpPr>
                <a:spLocks noChangeArrowheads="1"/>
              </p:cNvSpPr>
              <p:nvPr/>
            </p:nvSpPr>
            <p:spPr bwMode="auto">
              <a:xfrm>
                <a:off x="1169" y="3823"/>
                <a:ext cx="78"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Oval 254"/>
              <p:cNvSpPr>
                <a:spLocks noChangeArrowheads="1"/>
              </p:cNvSpPr>
              <p:nvPr/>
            </p:nvSpPr>
            <p:spPr bwMode="auto">
              <a:xfrm>
                <a:off x="1182" y="3837"/>
                <a:ext cx="52" cy="5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255"/>
              <p:cNvSpPr/>
              <p:nvPr/>
            </p:nvSpPr>
            <p:spPr bwMode="auto">
              <a:xfrm>
                <a:off x="1032" y="3909"/>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Oval 256"/>
              <p:cNvSpPr>
                <a:spLocks noChangeArrowheads="1"/>
              </p:cNvSpPr>
              <p:nvPr/>
            </p:nvSpPr>
            <p:spPr bwMode="auto">
              <a:xfrm>
                <a:off x="1106" y="3990"/>
                <a:ext cx="78"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Oval 257"/>
              <p:cNvSpPr>
                <a:spLocks noChangeArrowheads="1"/>
              </p:cNvSpPr>
              <p:nvPr/>
            </p:nvSpPr>
            <p:spPr bwMode="auto">
              <a:xfrm>
                <a:off x="1119" y="4003"/>
                <a:ext cx="52"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258"/>
              <p:cNvSpPr/>
              <p:nvPr/>
            </p:nvSpPr>
            <p:spPr bwMode="auto">
              <a:xfrm>
                <a:off x="6959" y="3517"/>
                <a:ext cx="129" cy="72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259"/>
              <p:cNvSpPr/>
              <p:nvPr/>
            </p:nvSpPr>
            <p:spPr bwMode="auto">
              <a:xfrm>
                <a:off x="6959" y="3517"/>
                <a:ext cx="129" cy="72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60"/>
              <p:cNvSpPr/>
              <p:nvPr/>
            </p:nvSpPr>
            <p:spPr bwMode="auto">
              <a:xfrm>
                <a:off x="6534" y="2789"/>
                <a:ext cx="987" cy="936"/>
              </a:xfrm>
              <a:custGeom>
                <a:avLst/>
                <a:gdLst>
                  <a:gd name="T0" fmla="*/ 376 w 376"/>
                  <a:gd name="T1" fmla="*/ 156 h 337"/>
                  <a:gd name="T2" fmla="*/ 358 w 376"/>
                  <a:gd name="T3" fmla="*/ 112 h 337"/>
                  <a:gd name="T4" fmla="*/ 314 w 376"/>
                  <a:gd name="T5" fmla="*/ 94 h 337"/>
                  <a:gd name="T6" fmla="*/ 304 w 376"/>
                  <a:gd name="T7" fmla="*/ 95 h 337"/>
                  <a:gd name="T8" fmla="*/ 306 w 376"/>
                  <a:gd name="T9" fmla="*/ 79 h 337"/>
                  <a:gd name="T10" fmla="*/ 239 w 376"/>
                  <a:gd name="T11" fmla="*/ 12 h 337"/>
                  <a:gd name="T12" fmla="*/ 191 w 376"/>
                  <a:gd name="T13" fmla="*/ 33 h 337"/>
                  <a:gd name="T14" fmla="*/ 143 w 376"/>
                  <a:gd name="T15" fmla="*/ 0 h 337"/>
                  <a:gd name="T16" fmla="*/ 95 w 376"/>
                  <a:gd name="T17" fmla="*/ 74 h 337"/>
                  <a:gd name="T18" fmla="*/ 91 w 376"/>
                  <a:gd name="T19" fmla="*/ 74 h 337"/>
                  <a:gd name="T20" fmla="*/ 47 w 376"/>
                  <a:gd name="T21" fmla="*/ 152 h 337"/>
                  <a:gd name="T22" fmla="*/ 63 w 376"/>
                  <a:gd name="T23" fmla="*/ 247 h 337"/>
                  <a:gd name="T24" fmla="*/ 79 w 376"/>
                  <a:gd name="T25" fmla="*/ 245 h 337"/>
                  <a:gd name="T26" fmla="*/ 73 w 376"/>
                  <a:gd name="T27" fmla="*/ 269 h 337"/>
                  <a:gd name="T28" fmla="*/ 131 w 376"/>
                  <a:gd name="T29" fmla="*/ 327 h 337"/>
                  <a:gd name="T30" fmla="*/ 166 w 376"/>
                  <a:gd name="T31" fmla="*/ 315 h 337"/>
                  <a:gd name="T32" fmla="*/ 211 w 376"/>
                  <a:gd name="T33" fmla="*/ 337 h 337"/>
                  <a:gd name="T34" fmla="*/ 264 w 376"/>
                  <a:gd name="T35" fmla="*/ 298 h 337"/>
                  <a:gd name="T36" fmla="*/ 283 w 376"/>
                  <a:gd name="T37" fmla="*/ 301 h 337"/>
                  <a:gd name="T38" fmla="*/ 323 w 376"/>
                  <a:gd name="T39" fmla="*/ 285 h 337"/>
                  <a:gd name="T40" fmla="*/ 339 w 376"/>
                  <a:gd name="T41" fmla="*/ 245 h 337"/>
                  <a:gd name="T42" fmla="*/ 331 w 376"/>
                  <a:gd name="T43" fmla="*/ 216 h 337"/>
                  <a:gd name="T44" fmla="*/ 358 w 376"/>
                  <a:gd name="T45" fmla="*/ 200 h 337"/>
                  <a:gd name="T46" fmla="*/ 376 w 376"/>
                  <a:gd name="T47" fmla="*/ 15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337">
                    <a:moveTo>
                      <a:pt x="376" y="156"/>
                    </a:moveTo>
                    <a:cubicBezTo>
                      <a:pt x="376" y="140"/>
                      <a:pt x="370" y="124"/>
                      <a:pt x="358" y="112"/>
                    </a:cubicBezTo>
                    <a:cubicBezTo>
                      <a:pt x="347" y="101"/>
                      <a:pt x="331" y="94"/>
                      <a:pt x="314" y="94"/>
                    </a:cubicBezTo>
                    <a:cubicBezTo>
                      <a:pt x="311" y="94"/>
                      <a:pt x="308" y="95"/>
                      <a:pt x="304" y="95"/>
                    </a:cubicBezTo>
                    <a:cubicBezTo>
                      <a:pt x="306" y="90"/>
                      <a:pt x="306" y="85"/>
                      <a:pt x="306" y="79"/>
                    </a:cubicBezTo>
                    <a:cubicBezTo>
                      <a:pt x="306" y="43"/>
                      <a:pt x="276" y="12"/>
                      <a:pt x="239" y="12"/>
                    </a:cubicBezTo>
                    <a:cubicBezTo>
                      <a:pt x="221" y="12"/>
                      <a:pt x="203" y="20"/>
                      <a:pt x="191" y="33"/>
                    </a:cubicBezTo>
                    <a:cubicBezTo>
                      <a:pt x="184" y="15"/>
                      <a:pt x="168" y="0"/>
                      <a:pt x="143" y="0"/>
                    </a:cubicBezTo>
                    <a:cubicBezTo>
                      <a:pt x="99" y="0"/>
                      <a:pt x="83" y="43"/>
                      <a:pt x="95" y="74"/>
                    </a:cubicBezTo>
                    <a:cubicBezTo>
                      <a:pt x="93" y="74"/>
                      <a:pt x="92" y="74"/>
                      <a:pt x="91" y="74"/>
                    </a:cubicBezTo>
                    <a:cubicBezTo>
                      <a:pt x="46" y="74"/>
                      <a:pt x="32" y="121"/>
                      <a:pt x="47" y="152"/>
                    </a:cubicBezTo>
                    <a:cubicBezTo>
                      <a:pt x="0" y="167"/>
                      <a:pt x="6" y="247"/>
                      <a:pt x="63" y="247"/>
                    </a:cubicBezTo>
                    <a:cubicBezTo>
                      <a:pt x="69" y="247"/>
                      <a:pt x="74" y="246"/>
                      <a:pt x="79" y="245"/>
                    </a:cubicBezTo>
                    <a:cubicBezTo>
                      <a:pt x="75" y="252"/>
                      <a:pt x="73" y="260"/>
                      <a:pt x="73" y="269"/>
                    </a:cubicBezTo>
                    <a:cubicBezTo>
                      <a:pt x="73" y="301"/>
                      <a:pt x="99" y="327"/>
                      <a:pt x="131" y="327"/>
                    </a:cubicBezTo>
                    <a:cubicBezTo>
                      <a:pt x="144" y="327"/>
                      <a:pt x="157" y="322"/>
                      <a:pt x="166" y="315"/>
                    </a:cubicBezTo>
                    <a:cubicBezTo>
                      <a:pt x="177" y="328"/>
                      <a:pt x="193" y="337"/>
                      <a:pt x="211" y="337"/>
                    </a:cubicBezTo>
                    <a:cubicBezTo>
                      <a:pt x="236" y="337"/>
                      <a:pt x="257" y="320"/>
                      <a:pt x="264" y="298"/>
                    </a:cubicBezTo>
                    <a:cubicBezTo>
                      <a:pt x="270" y="300"/>
                      <a:pt x="276" y="301"/>
                      <a:pt x="283" y="301"/>
                    </a:cubicBezTo>
                    <a:cubicBezTo>
                      <a:pt x="298" y="301"/>
                      <a:pt x="312" y="295"/>
                      <a:pt x="323" y="285"/>
                    </a:cubicBezTo>
                    <a:cubicBezTo>
                      <a:pt x="333" y="274"/>
                      <a:pt x="339" y="260"/>
                      <a:pt x="339" y="245"/>
                    </a:cubicBezTo>
                    <a:cubicBezTo>
                      <a:pt x="339" y="235"/>
                      <a:pt x="336" y="225"/>
                      <a:pt x="331" y="216"/>
                    </a:cubicBezTo>
                    <a:cubicBezTo>
                      <a:pt x="341" y="213"/>
                      <a:pt x="351" y="208"/>
                      <a:pt x="358" y="200"/>
                    </a:cubicBezTo>
                    <a:cubicBezTo>
                      <a:pt x="370" y="189"/>
                      <a:pt x="376" y="173"/>
                      <a:pt x="376" y="156"/>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61"/>
              <p:cNvSpPr/>
              <p:nvPr/>
            </p:nvSpPr>
            <p:spPr bwMode="auto">
              <a:xfrm>
                <a:off x="6676" y="2897"/>
                <a:ext cx="693" cy="748"/>
              </a:xfrm>
              <a:custGeom>
                <a:avLst/>
                <a:gdLst>
                  <a:gd name="T0" fmla="*/ 251 w 264"/>
                  <a:gd name="T1" fmla="*/ 123 h 269"/>
                  <a:gd name="T2" fmla="*/ 251 w 264"/>
                  <a:gd name="T3" fmla="*/ 122 h 269"/>
                  <a:gd name="T4" fmla="*/ 258 w 264"/>
                  <a:gd name="T5" fmla="*/ 95 h 269"/>
                  <a:gd name="T6" fmla="*/ 251 w 264"/>
                  <a:gd name="T7" fmla="*/ 69 h 269"/>
                  <a:gd name="T8" fmla="*/ 232 w 264"/>
                  <a:gd name="T9" fmla="*/ 50 h 269"/>
                  <a:gd name="T10" fmla="*/ 212 w 264"/>
                  <a:gd name="T11" fmla="*/ 42 h 269"/>
                  <a:gd name="T12" fmla="*/ 197 w 264"/>
                  <a:gd name="T13" fmla="*/ 40 h 269"/>
                  <a:gd name="T14" fmla="*/ 179 w 264"/>
                  <a:gd name="T15" fmla="*/ 43 h 269"/>
                  <a:gd name="T16" fmla="*/ 173 w 264"/>
                  <a:gd name="T17" fmla="*/ 29 h 269"/>
                  <a:gd name="T18" fmla="*/ 173 w 264"/>
                  <a:gd name="T19" fmla="*/ 28 h 269"/>
                  <a:gd name="T20" fmla="*/ 153 w 264"/>
                  <a:gd name="T21" fmla="*/ 8 h 269"/>
                  <a:gd name="T22" fmla="*/ 125 w 264"/>
                  <a:gd name="T23" fmla="*/ 0 h 269"/>
                  <a:gd name="T24" fmla="*/ 97 w 264"/>
                  <a:gd name="T25" fmla="*/ 8 h 269"/>
                  <a:gd name="T26" fmla="*/ 77 w 264"/>
                  <a:gd name="T27" fmla="*/ 28 h 269"/>
                  <a:gd name="T28" fmla="*/ 76 w 264"/>
                  <a:gd name="T29" fmla="*/ 29 h 269"/>
                  <a:gd name="T30" fmla="*/ 69 w 264"/>
                  <a:gd name="T31" fmla="*/ 50 h 269"/>
                  <a:gd name="T32" fmla="*/ 16 w 264"/>
                  <a:gd name="T33" fmla="*/ 107 h 269"/>
                  <a:gd name="T34" fmla="*/ 23 w 264"/>
                  <a:gd name="T35" fmla="*/ 134 h 269"/>
                  <a:gd name="T36" fmla="*/ 6 w 264"/>
                  <a:gd name="T37" fmla="*/ 149 h 269"/>
                  <a:gd name="T38" fmla="*/ 6 w 264"/>
                  <a:gd name="T39" fmla="*/ 185 h 269"/>
                  <a:gd name="T40" fmla="*/ 43 w 264"/>
                  <a:gd name="T41" fmla="*/ 202 h 269"/>
                  <a:gd name="T42" fmla="*/ 39 w 264"/>
                  <a:gd name="T43" fmla="*/ 212 h 269"/>
                  <a:gd name="T44" fmla="*/ 51 w 264"/>
                  <a:gd name="T45" fmla="*/ 253 h 269"/>
                  <a:gd name="T46" fmla="*/ 92 w 264"/>
                  <a:gd name="T47" fmla="*/ 265 h 269"/>
                  <a:gd name="T48" fmla="*/ 111 w 264"/>
                  <a:gd name="T49" fmla="*/ 253 h 269"/>
                  <a:gd name="T50" fmla="*/ 118 w 264"/>
                  <a:gd name="T51" fmla="*/ 245 h 269"/>
                  <a:gd name="T52" fmla="*/ 153 w 264"/>
                  <a:gd name="T53" fmla="*/ 267 h 269"/>
                  <a:gd name="T54" fmla="*/ 193 w 264"/>
                  <a:gd name="T55" fmla="*/ 227 h 269"/>
                  <a:gd name="T56" fmla="*/ 192 w 264"/>
                  <a:gd name="T57" fmla="*/ 225 h 269"/>
                  <a:gd name="T58" fmla="*/ 194 w 264"/>
                  <a:gd name="T59" fmla="*/ 224 h 269"/>
                  <a:gd name="T60" fmla="*/ 200 w 264"/>
                  <a:gd name="T61" fmla="*/ 216 h 269"/>
                  <a:gd name="T62" fmla="*/ 221 w 264"/>
                  <a:gd name="T63" fmla="*/ 214 h 269"/>
                  <a:gd name="T64" fmla="*/ 237 w 264"/>
                  <a:gd name="T65" fmla="*/ 207 h 269"/>
                  <a:gd name="T66" fmla="*/ 264 w 264"/>
                  <a:gd name="T67" fmla="*/ 159 h 269"/>
                  <a:gd name="T68" fmla="*/ 251 w 264"/>
                  <a:gd name="T69" fmla="*/ 12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269">
                    <a:moveTo>
                      <a:pt x="251" y="123"/>
                    </a:moveTo>
                    <a:cubicBezTo>
                      <a:pt x="251" y="122"/>
                      <a:pt x="251" y="122"/>
                      <a:pt x="251" y="122"/>
                    </a:cubicBezTo>
                    <a:cubicBezTo>
                      <a:pt x="256" y="114"/>
                      <a:pt x="258" y="105"/>
                      <a:pt x="258" y="95"/>
                    </a:cubicBezTo>
                    <a:cubicBezTo>
                      <a:pt x="258" y="86"/>
                      <a:pt x="256" y="77"/>
                      <a:pt x="251" y="69"/>
                    </a:cubicBezTo>
                    <a:cubicBezTo>
                      <a:pt x="246" y="61"/>
                      <a:pt x="240" y="54"/>
                      <a:pt x="232" y="50"/>
                    </a:cubicBezTo>
                    <a:cubicBezTo>
                      <a:pt x="226" y="47"/>
                      <a:pt x="219" y="43"/>
                      <a:pt x="212" y="42"/>
                    </a:cubicBezTo>
                    <a:cubicBezTo>
                      <a:pt x="207" y="42"/>
                      <a:pt x="202" y="41"/>
                      <a:pt x="197" y="40"/>
                    </a:cubicBezTo>
                    <a:cubicBezTo>
                      <a:pt x="191" y="40"/>
                      <a:pt x="185" y="41"/>
                      <a:pt x="179" y="43"/>
                    </a:cubicBezTo>
                    <a:cubicBezTo>
                      <a:pt x="178" y="38"/>
                      <a:pt x="176" y="33"/>
                      <a:pt x="173" y="29"/>
                    </a:cubicBezTo>
                    <a:cubicBezTo>
                      <a:pt x="173" y="28"/>
                      <a:pt x="173" y="28"/>
                      <a:pt x="173" y="28"/>
                    </a:cubicBezTo>
                    <a:cubicBezTo>
                      <a:pt x="168" y="20"/>
                      <a:pt x="161" y="13"/>
                      <a:pt x="153" y="8"/>
                    </a:cubicBezTo>
                    <a:cubicBezTo>
                      <a:pt x="144" y="3"/>
                      <a:pt x="135" y="1"/>
                      <a:pt x="125" y="0"/>
                    </a:cubicBezTo>
                    <a:cubicBezTo>
                      <a:pt x="115" y="1"/>
                      <a:pt x="105" y="3"/>
                      <a:pt x="97" y="8"/>
                    </a:cubicBezTo>
                    <a:cubicBezTo>
                      <a:pt x="88" y="13"/>
                      <a:pt x="82" y="20"/>
                      <a:pt x="77" y="28"/>
                    </a:cubicBezTo>
                    <a:cubicBezTo>
                      <a:pt x="76" y="29"/>
                      <a:pt x="76" y="29"/>
                      <a:pt x="76" y="29"/>
                    </a:cubicBezTo>
                    <a:cubicBezTo>
                      <a:pt x="73" y="35"/>
                      <a:pt x="70" y="43"/>
                      <a:pt x="69" y="50"/>
                    </a:cubicBezTo>
                    <a:cubicBezTo>
                      <a:pt x="40" y="52"/>
                      <a:pt x="16" y="77"/>
                      <a:pt x="16" y="107"/>
                    </a:cubicBezTo>
                    <a:cubicBezTo>
                      <a:pt x="16" y="117"/>
                      <a:pt x="19" y="126"/>
                      <a:pt x="23" y="134"/>
                    </a:cubicBezTo>
                    <a:cubicBezTo>
                      <a:pt x="16" y="137"/>
                      <a:pt x="10" y="142"/>
                      <a:pt x="6" y="149"/>
                    </a:cubicBezTo>
                    <a:cubicBezTo>
                      <a:pt x="0" y="160"/>
                      <a:pt x="0" y="174"/>
                      <a:pt x="6" y="185"/>
                    </a:cubicBezTo>
                    <a:cubicBezTo>
                      <a:pt x="14" y="198"/>
                      <a:pt x="29" y="205"/>
                      <a:pt x="43" y="202"/>
                    </a:cubicBezTo>
                    <a:cubicBezTo>
                      <a:pt x="42" y="205"/>
                      <a:pt x="40" y="208"/>
                      <a:pt x="39" y="212"/>
                    </a:cubicBezTo>
                    <a:cubicBezTo>
                      <a:pt x="35" y="226"/>
                      <a:pt x="40" y="243"/>
                      <a:pt x="51" y="253"/>
                    </a:cubicBezTo>
                    <a:cubicBezTo>
                      <a:pt x="61" y="264"/>
                      <a:pt x="78" y="269"/>
                      <a:pt x="92" y="265"/>
                    </a:cubicBezTo>
                    <a:cubicBezTo>
                      <a:pt x="100" y="263"/>
                      <a:pt x="106" y="259"/>
                      <a:pt x="111" y="253"/>
                    </a:cubicBezTo>
                    <a:cubicBezTo>
                      <a:pt x="114" y="251"/>
                      <a:pt x="116" y="248"/>
                      <a:pt x="118" y="245"/>
                    </a:cubicBezTo>
                    <a:cubicBezTo>
                      <a:pt x="125" y="258"/>
                      <a:pt x="138" y="267"/>
                      <a:pt x="153" y="267"/>
                    </a:cubicBezTo>
                    <a:cubicBezTo>
                      <a:pt x="175" y="267"/>
                      <a:pt x="193" y="249"/>
                      <a:pt x="193" y="227"/>
                    </a:cubicBezTo>
                    <a:cubicBezTo>
                      <a:pt x="193" y="226"/>
                      <a:pt x="193" y="226"/>
                      <a:pt x="192" y="225"/>
                    </a:cubicBezTo>
                    <a:cubicBezTo>
                      <a:pt x="193" y="225"/>
                      <a:pt x="193" y="224"/>
                      <a:pt x="194" y="224"/>
                    </a:cubicBezTo>
                    <a:cubicBezTo>
                      <a:pt x="200" y="216"/>
                      <a:pt x="200" y="216"/>
                      <a:pt x="200" y="216"/>
                    </a:cubicBezTo>
                    <a:cubicBezTo>
                      <a:pt x="207" y="216"/>
                      <a:pt x="214" y="215"/>
                      <a:pt x="221" y="214"/>
                    </a:cubicBezTo>
                    <a:cubicBezTo>
                      <a:pt x="225" y="212"/>
                      <a:pt x="232" y="209"/>
                      <a:pt x="237" y="207"/>
                    </a:cubicBezTo>
                    <a:cubicBezTo>
                      <a:pt x="254" y="198"/>
                      <a:pt x="264" y="178"/>
                      <a:pt x="264" y="159"/>
                    </a:cubicBezTo>
                    <a:cubicBezTo>
                      <a:pt x="264" y="146"/>
                      <a:pt x="259" y="133"/>
                      <a:pt x="251" y="12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62"/>
              <p:cNvSpPr/>
              <p:nvPr/>
            </p:nvSpPr>
            <p:spPr bwMode="auto">
              <a:xfrm>
                <a:off x="7064" y="3725"/>
                <a:ext cx="19" cy="376"/>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63"/>
              <p:cNvSpPr/>
              <p:nvPr/>
            </p:nvSpPr>
            <p:spPr bwMode="auto">
              <a:xfrm>
                <a:off x="7083" y="4101"/>
                <a:ext cx="2" cy="78"/>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64"/>
              <p:cNvSpPr/>
              <p:nvPr/>
            </p:nvSpPr>
            <p:spPr bwMode="auto">
              <a:xfrm>
                <a:off x="7085" y="4179"/>
                <a:ext cx="3" cy="61"/>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265"/>
              <p:cNvSpPr/>
              <p:nvPr/>
            </p:nvSpPr>
            <p:spPr bwMode="auto">
              <a:xfrm>
                <a:off x="7015" y="4231"/>
                <a:ext cx="18" cy="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266"/>
              <p:cNvSpPr/>
              <p:nvPr/>
            </p:nvSpPr>
            <p:spPr bwMode="auto">
              <a:xfrm>
                <a:off x="7015" y="4231"/>
                <a:ext cx="18" cy="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267"/>
              <p:cNvSpPr/>
              <p:nvPr/>
            </p:nvSpPr>
            <p:spPr bwMode="auto">
              <a:xfrm>
                <a:off x="7033" y="4234"/>
                <a:ext cx="47" cy="6"/>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268"/>
              <p:cNvSpPr/>
              <p:nvPr/>
            </p:nvSpPr>
            <p:spPr bwMode="auto">
              <a:xfrm>
                <a:off x="7033" y="4234"/>
                <a:ext cx="47" cy="6"/>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269"/>
              <p:cNvSpPr/>
              <p:nvPr/>
            </p:nvSpPr>
            <p:spPr bwMode="auto">
              <a:xfrm>
                <a:off x="7080" y="4240"/>
                <a:ext cx="8"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70"/>
              <p:cNvSpPr/>
              <p:nvPr/>
            </p:nvSpPr>
            <p:spPr bwMode="auto">
              <a:xfrm>
                <a:off x="7080" y="4240"/>
                <a:ext cx="8"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71"/>
              <p:cNvSpPr/>
              <p:nvPr/>
            </p:nvSpPr>
            <p:spPr bwMode="auto">
              <a:xfrm>
                <a:off x="7015" y="3706"/>
                <a:ext cx="73" cy="534"/>
              </a:xfrm>
              <a:custGeom>
                <a:avLst/>
                <a:gdLst>
                  <a:gd name="T0" fmla="*/ 0 w 28"/>
                  <a:gd name="T1" fmla="*/ 0 h 192"/>
                  <a:gd name="T2" fmla="*/ 0 w 28"/>
                  <a:gd name="T3" fmla="*/ 189 h 192"/>
                  <a:gd name="T4" fmla="*/ 7 w 28"/>
                  <a:gd name="T5" fmla="*/ 190 h 192"/>
                  <a:gd name="T6" fmla="*/ 25 w 28"/>
                  <a:gd name="T7" fmla="*/ 192 h 192"/>
                  <a:gd name="T8" fmla="*/ 28 w 28"/>
                  <a:gd name="T9" fmla="*/ 192 h 192"/>
                  <a:gd name="T10" fmla="*/ 27 w 28"/>
                  <a:gd name="T11" fmla="*/ 170 h 192"/>
                  <a:gd name="T12" fmla="*/ 26 w 28"/>
                  <a:gd name="T13" fmla="*/ 142 h 192"/>
                  <a:gd name="T14" fmla="*/ 19 w 28"/>
                  <a:gd name="T15" fmla="*/ 7 h 192"/>
                  <a:gd name="T16" fmla="*/ 0 w 28"/>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2">
                    <a:moveTo>
                      <a:pt x="0" y="0"/>
                    </a:moveTo>
                    <a:cubicBezTo>
                      <a:pt x="0" y="189"/>
                      <a:pt x="0" y="189"/>
                      <a:pt x="0" y="189"/>
                    </a:cubicBezTo>
                    <a:cubicBezTo>
                      <a:pt x="7" y="190"/>
                      <a:pt x="7" y="190"/>
                      <a:pt x="7" y="190"/>
                    </a:cubicBezTo>
                    <a:cubicBezTo>
                      <a:pt x="25" y="192"/>
                      <a:pt x="25" y="192"/>
                      <a:pt x="25" y="192"/>
                    </a:cubicBezTo>
                    <a:cubicBezTo>
                      <a:pt x="28" y="192"/>
                      <a:pt x="28" y="192"/>
                      <a:pt x="28" y="192"/>
                    </a:cubicBezTo>
                    <a:cubicBezTo>
                      <a:pt x="27" y="170"/>
                      <a:pt x="27" y="170"/>
                      <a:pt x="27" y="170"/>
                    </a:cubicBezTo>
                    <a:cubicBezTo>
                      <a:pt x="26" y="142"/>
                      <a:pt x="26" y="142"/>
                      <a:pt x="26" y="142"/>
                    </a:cubicBezTo>
                    <a:cubicBezTo>
                      <a:pt x="19" y="7"/>
                      <a:pt x="19" y="7"/>
                      <a:pt x="19" y="7"/>
                    </a:cubicBezTo>
                    <a:cubicBezTo>
                      <a:pt x="12" y="6"/>
                      <a:pt x="6" y="3"/>
                      <a:pt x="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272"/>
              <p:cNvSpPr/>
              <p:nvPr/>
            </p:nvSpPr>
            <p:spPr bwMode="auto">
              <a:xfrm>
                <a:off x="7015" y="2822"/>
                <a:ext cx="506" cy="903"/>
              </a:xfrm>
              <a:custGeom>
                <a:avLst/>
                <a:gdLst>
                  <a:gd name="T0" fmla="*/ 56 w 193"/>
                  <a:gd name="T1" fmla="*/ 0 h 325"/>
                  <a:gd name="T2" fmla="*/ 8 w 193"/>
                  <a:gd name="T3" fmla="*/ 21 h 325"/>
                  <a:gd name="T4" fmla="*/ 8 w 193"/>
                  <a:gd name="T5" fmla="*/ 21 h 325"/>
                  <a:gd name="T6" fmla="*/ 0 w 193"/>
                  <a:gd name="T7" fmla="*/ 6 h 325"/>
                  <a:gd name="T8" fmla="*/ 0 w 193"/>
                  <a:gd name="T9" fmla="*/ 28 h 325"/>
                  <a:gd name="T10" fmla="*/ 24 w 193"/>
                  <a:gd name="T11" fmla="*/ 35 h 325"/>
                  <a:gd name="T12" fmla="*/ 44 w 193"/>
                  <a:gd name="T13" fmla="*/ 55 h 325"/>
                  <a:gd name="T14" fmla="*/ 44 w 193"/>
                  <a:gd name="T15" fmla="*/ 56 h 325"/>
                  <a:gd name="T16" fmla="*/ 50 w 193"/>
                  <a:gd name="T17" fmla="*/ 70 h 325"/>
                  <a:gd name="T18" fmla="*/ 68 w 193"/>
                  <a:gd name="T19" fmla="*/ 67 h 325"/>
                  <a:gd name="T20" fmla="*/ 83 w 193"/>
                  <a:gd name="T21" fmla="*/ 69 h 325"/>
                  <a:gd name="T22" fmla="*/ 103 w 193"/>
                  <a:gd name="T23" fmla="*/ 77 h 325"/>
                  <a:gd name="T24" fmla="*/ 122 w 193"/>
                  <a:gd name="T25" fmla="*/ 96 h 325"/>
                  <a:gd name="T26" fmla="*/ 129 w 193"/>
                  <a:gd name="T27" fmla="*/ 122 h 325"/>
                  <a:gd name="T28" fmla="*/ 122 w 193"/>
                  <a:gd name="T29" fmla="*/ 149 h 325"/>
                  <a:gd name="T30" fmla="*/ 122 w 193"/>
                  <a:gd name="T31" fmla="*/ 150 h 325"/>
                  <a:gd name="T32" fmla="*/ 135 w 193"/>
                  <a:gd name="T33" fmla="*/ 186 h 325"/>
                  <a:gd name="T34" fmla="*/ 108 w 193"/>
                  <a:gd name="T35" fmla="*/ 234 h 325"/>
                  <a:gd name="T36" fmla="*/ 92 w 193"/>
                  <a:gd name="T37" fmla="*/ 241 h 325"/>
                  <a:gd name="T38" fmla="*/ 76 w 193"/>
                  <a:gd name="T39" fmla="*/ 243 h 325"/>
                  <a:gd name="T40" fmla="*/ 71 w 193"/>
                  <a:gd name="T41" fmla="*/ 243 h 325"/>
                  <a:gd name="T42" fmla="*/ 65 w 193"/>
                  <a:gd name="T43" fmla="*/ 251 h 325"/>
                  <a:gd name="T44" fmla="*/ 63 w 193"/>
                  <a:gd name="T45" fmla="*/ 252 h 325"/>
                  <a:gd name="T46" fmla="*/ 64 w 193"/>
                  <a:gd name="T47" fmla="*/ 254 h 325"/>
                  <a:gd name="T48" fmla="*/ 24 w 193"/>
                  <a:gd name="T49" fmla="*/ 294 h 325"/>
                  <a:gd name="T50" fmla="*/ 0 w 193"/>
                  <a:gd name="T51" fmla="*/ 285 h 325"/>
                  <a:gd name="T52" fmla="*/ 0 w 193"/>
                  <a:gd name="T53" fmla="*/ 318 h 325"/>
                  <a:gd name="T54" fmla="*/ 19 w 193"/>
                  <a:gd name="T55" fmla="*/ 325 h 325"/>
                  <a:gd name="T56" fmla="*/ 19 w 193"/>
                  <a:gd name="T57" fmla="*/ 325 h 325"/>
                  <a:gd name="T58" fmla="*/ 19 w 193"/>
                  <a:gd name="T59" fmla="*/ 325 h 325"/>
                  <a:gd name="T60" fmla="*/ 28 w 193"/>
                  <a:gd name="T61" fmla="*/ 325 h 325"/>
                  <a:gd name="T62" fmla="*/ 81 w 193"/>
                  <a:gd name="T63" fmla="*/ 286 h 325"/>
                  <a:gd name="T64" fmla="*/ 100 w 193"/>
                  <a:gd name="T65" fmla="*/ 289 h 325"/>
                  <a:gd name="T66" fmla="*/ 140 w 193"/>
                  <a:gd name="T67" fmla="*/ 273 h 325"/>
                  <a:gd name="T68" fmla="*/ 156 w 193"/>
                  <a:gd name="T69" fmla="*/ 233 h 325"/>
                  <a:gd name="T70" fmla="*/ 148 w 193"/>
                  <a:gd name="T71" fmla="*/ 204 h 325"/>
                  <a:gd name="T72" fmla="*/ 148 w 193"/>
                  <a:gd name="T73" fmla="*/ 204 h 325"/>
                  <a:gd name="T74" fmla="*/ 148 w 193"/>
                  <a:gd name="T75" fmla="*/ 204 h 325"/>
                  <a:gd name="T76" fmla="*/ 175 w 193"/>
                  <a:gd name="T77" fmla="*/ 188 h 325"/>
                  <a:gd name="T78" fmla="*/ 193 w 193"/>
                  <a:gd name="T79" fmla="*/ 144 h 325"/>
                  <a:gd name="T80" fmla="*/ 175 w 193"/>
                  <a:gd name="T81" fmla="*/ 100 h 325"/>
                  <a:gd name="T82" fmla="*/ 131 w 193"/>
                  <a:gd name="T83" fmla="*/ 82 h 325"/>
                  <a:gd name="T84" fmla="*/ 121 w 193"/>
                  <a:gd name="T85" fmla="*/ 83 h 325"/>
                  <a:gd name="T86" fmla="*/ 121 w 193"/>
                  <a:gd name="T87" fmla="*/ 83 h 325"/>
                  <a:gd name="T88" fmla="*/ 121 w 193"/>
                  <a:gd name="T89" fmla="*/ 83 h 325"/>
                  <a:gd name="T90" fmla="*/ 123 w 193"/>
                  <a:gd name="T91" fmla="*/ 67 h 325"/>
                  <a:gd name="T92" fmla="*/ 56 w 193"/>
                  <a:gd name="T9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 h="325">
                    <a:moveTo>
                      <a:pt x="56" y="0"/>
                    </a:moveTo>
                    <a:cubicBezTo>
                      <a:pt x="38" y="0"/>
                      <a:pt x="20" y="8"/>
                      <a:pt x="8" y="21"/>
                    </a:cubicBezTo>
                    <a:cubicBezTo>
                      <a:pt x="8" y="21"/>
                      <a:pt x="8" y="21"/>
                      <a:pt x="8" y="21"/>
                    </a:cubicBezTo>
                    <a:cubicBezTo>
                      <a:pt x="6" y="16"/>
                      <a:pt x="4" y="11"/>
                      <a:pt x="0" y="6"/>
                    </a:cubicBezTo>
                    <a:cubicBezTo>
                      <a:pt x="0" y="28"/>
                      <a:pt x="0" y="28"/>
                      <a:pt x="0" y="28"/>
                    </a:cubicBezTo>
                    <a:cubicBezTo>
                      <a:pt x="8" y="28"/>
                      <a:pt x="16" y="31"/>
                      <a:pt x="24" y="35"/>
                    </a:cubicBezTo>
                    <a:cubicBezTo>
                      <a:pt x="32" y="40"/>
                      <a:pt x="39" y="47"/>
                      <a:pt x="44" y="55"/>
                    </a:cubicBezTo>
                    <a:cubicBezTo>
                      <a:pt x="44" y="56"/>
                      <a:pt x="44" y="56"/>
                      <a:pt x="44" y="56"/>
                    </a:cubicBezTo>
                    <a:cubicBezTo>
                      <a:pt x="47" y="60"/>
                      <a:pt x="49" y="65"/>
                      <a:pt x="50" y="70"/>
                    </a:cubicBezTo>
                    <a:cubicBezTo>
                      <a:pt x="56" y="68"/>
                      <a:pt x="62" y="67"/>
                      <a:pt x="68" y="67"/>
                    </a:cubicBezTo>
                    <a:cubicBezTo>
                      <a:pt x="73" y="68"/>
                      <a:pt x="78" y="69"/>
                      <a:pt x="83" y="69"/>
                    </a:cubicBezTo>
                    <a:cubicBezTo>
                      <a:pt x="90" y="70"/>
                      <a:pt x="97" y="74"/>
                      <a:pt x="103" y="77"/>
                    </a:cubicBezTo>
                    <a:cubicBezTo>
                      <a:pt x="111" y="81"/>
                      <a:pt x="117" y="88"/>
                      <a:pt x="122" y="96"/>
                    </a:cubicBezTo>
                    <a:cubicBezTo>
                      <a:pt x="127" y="104"/>
                      <a:pt x="129" y="113"/>
                      <a:pt x="129" y="122"/>
                    </a:cubicBezTo>
                    <a:cubicBezTo>
                      <a:pt x="129" y="132"/>
                      <a:pt x="127" y="141"/>
                      <a:pt x="122" y="149"/>
                    </a:cubicBezTo>
                    <a:cubicBezTo>
                      <a:pt x="122" y="150"/>
                      <a:pt x="122" y="150"/>
                      <a:pt x="122" y="150"/>
                    </a:cubicBezTo>
                    <a:cubicBezTo>
                      <a:pt x="130" y="160"/>
                      <a:pt x="135" y="173"/>
                      <a:pt x="135" y="186"/>
                    </a:cubicBezTo>
                    <a:cubicBezTo>
                      <a:pt x="135" y="205"/>
                      <a:pt x="125" y="225"/>
                      <a:pt x="108" y="234"/>
                    </a:cubicBezTo>
                    <a:cubicBezTo>
                      <a:pt x="103" y="236"/>
                      <a:pt x="96" y="239"/>
                      <a:pt x="92" y="241"/>
                    </a:cubicBezTo>
                    <a:cubicBezTo>
                      <a:pt x="87" y="242"/>
                      <a:pt x="81" y="243"/>
                      <a:pt x="76" y="243"/>
                    </a:cubicBezTo>
                    <a:cubicBezTo>
                      <a:pt x="74" y="243"/>
                      <a:pt x="73" y="243"/>
                      <a:pt x="71" y="243"/>
                    </a:cubicBezTo>
                    <a:cubicBezTo>
                      <a:pt x="65" y="251"/>
                      <a:pt x="65" y="251"/>
                      <a:pt x="65" y="251"/>
                    </a:cubicBezTo>
                    <a:cubicBezTo>
                      <a:pt x="64" y="251"/>
                      <a:pt x="64" y="252"/>
                      <a:pt x="63" y="252"/>
                    </a:cubicBezTo>
                    <a:cubicBezTo>
                      <a:pt x="64" y="253"/>
                      <a:pt x="64" y="253"/>
                      <a:pt x="64" y="254"/>
                    </a:cubicBezTo>
                    <a:cubicBezTo>
                      <a:pt x="64" y="276"/>
                      <a:pt x="46" y="294"/>
                      <a:pt x="24" y="294"/>
                    </a:cubicBezTo>
                    <a:cubicBezTo>
                      <a:pt x="15" y="294"/>
                      <a:pt x="7" y="290"/>
                      <a:pt x="0" y="285"/>
                    </a:cubicBezTo>
                    <a:cubicBezTo>
                      <a:pt x="0" y="318"/>
                      <a:pt x="0" y="318"/>
                      <a:pt x="0" y="318"/>
                    </a:cubicBezTo>
                    <a:cubicBezTo>
                      <a:pt x="6" y="321"/>
                      <a:pt x="12" y="324"/>
                      <a:pt x="19" y="325"/>
                    </a:cubicBezTo>
                    <a:cubicBezTo>
                      <a:pt x="19" y="325"/>
                      <a:pt x="19" y="325"/>
                      <a:pt x="19" y="325"/>
                    </a:cubicBezTo>
                    <a:cubicBezTo>
                      <a:pt x="19" y="325"/>
                      <a:pt x="19" y="325"/>
                      <a:pt x="19" y="325"/>
                    </a:cubicBezTo>
                    <a:cubicBezTo>
                      <a:pt x="22" y="325"/>
                      <a:pt x="25" y="325"/>
                      <a:pt x="28" y="325"/>
                    </a:cubicBezTo>
                    <a:cubicBezTo>
                      <a:pt x="53" y="325"/>
                      <a:pt x="74" y="308"/>
                      <a:pt x="81" y="286"/>
                    </a:cubicBezTo>
                    <a:cubicBezTo>
                      <a:pt x="87" y="288"/>
                      <a:pt x="93" y="289"/>
                      <a:pt x="100" y="289"/>
                    </a:cubicBezTo>
                    <a:cubicBezTo>
                      <a:pt x="115" y="289"/>
                      <a:pt x="129" y="283"/>
                      <a:pt x="140" y="273"/>
                    </a:cubicBezTo>
                    <a:cubicBezTo>
                      <a:pt x="150" y="262"/>
                      <a:pt x="156" y="248"/>
                      <a:pt x="156" y="233"/>
                    </a:cubicBezTo>
                    <a:cubicBezTo>
                      <a:pt x="156" y="223"/>
                      <a:pt x="153" y="213"/>
                      <a:pt x="148" y="204"/>
                    </a:cubicBezTo>
                    <a:cubicBezTo>
                      <a:pt x="148" y="204"/>
                      <a:pt x="148" y="204"/>
                      <a:pt x="148" y="204"/>
                    </a:cubicBezTo>
                    <a:cubicBezTo>
                      <a:pt x="148" y="204"/>
                      <a:pt x="148" y="204"/>
                      <a:pt x="148" y="204"/>
                    </a:cubicBezTo>
                    <a:cubicBezTo>
                      <a:pt x="158" y="201"/>
                      <a:pt x="168" y="196"/>
                      <a:pt x="175" y="188"/>
                    </a:cubicBezTo>
                    <a:cubicBezTo>
                      <a:pt x="187" y="177"/>
                      <a:pt x="193" y="161"/>
                      <a:pt x="193" y="144"/>
                    </a:cubicBezTo>
                    <a:cubicBezTo>
                      <a:pt x="193" y="128"/>
                      <a:pt x="187" y="112"/>
                      <a:pt x="175" y="100"/>
                    </a:cubicBezTo>
                    <a:cubicBezTo>
                      <a:pt x="164" y="89"/>
                      <a:pt x="148" y="82"/>
                      <a:pt x="131" y="82"/>
                    </a:cubicBezTo>
                    <a:cubicBezTo>
                      <a:pt x="128" y="82"/>
                      <a:pt x="125" y="83"/>
                      <a:pt x="121" y="83"/>
                    </a:cubicBezTo>
                    <a:cubicBezTo>
                      <a:pt x="121" y="83"/>
                      <a:pt x="121" y="83"/>
                      <a:pt x="121" y="83"/>
                    </a:cubicBezTo>
                    <a:cubicBezTo>
                      <a:pt x="121" y="83"/>
                      <a:pt x="121" y="83"/>
                      <a:pt x="121" y="83"/>
                    </a:cubicBezTo>
                    <a:cubicBezTo>
                      <a:pt x="123" y="78"/>
                      <a:pt x="123" y="73"/>
                      <a:pt x="123" y="67"/>
                    </a:cubicBezTo>
                    <a:cubicBezTo>
                      <a:pt x="123" y="31"/>
                      <a:pt x="93" y="0"/>
                      <a:pt x="5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273"/>
              <p:cNvSpPr/>
              <p:nvPr/>
            </p:nvSpPr>
            <p:spPr bwMode="auto">
              <a:xfrm>
                <a:off x="7015" y="2900"/>
                <a:ext cx="354" cy="739"/>
              </a:xfrm>
              <a:custGeom>
                <a:avLst/>
                <a:gdLst>
                  <a:gd name="T0" fmla="*/ 0 w 135"/>
                  <a:gd name="T1" fmla="*/ 0 h 266"/>
                  <a:gd name="T2" fmla="*/ 0 w 135"/>
                  <a:gd name="T3" fmla="*/ 257 h 266"/>
                  <a:gd name="T4" fmla="*/ 24 w 135"/>
                  <a:gd name="T5" fmla="*/ 266 h 266"/>
                  <a:gd name="T6" fmla="*/ 64 w 135"/>
                  <a:gd name="T7" fmla="*/ 226 h 266"/>
                  <a:gd name="T8" fmla="*/ 63 w 135"/>
                  <a:gd name="T9" fmla="*/ 224 h 266"/>
                  <a:gd name="T10" fmla="*/ 65 w 135"/>
                  <a:gd name="T11" fmla="*/ 223 h 266"/>
                  <a:gd name="T12" fmla="*/ 71 w 135"/>
                  <a:gd name="T13" fmla="*/ 215 h 266"/>
                  <a:gd name="T14" fmla="*/ 76 w 135"/>
                  <a:gd name="T15" fmla="*/ 215 h 266"/>
                  <a:gd name="T16" fmla="*/ 92 w 135"/>
                  <a:gd name="T17" fmla="*/ 213 h 266"/>
                  <a:gd name="T18" fmla="*/ 108 w 135"/>
                  <a:gd name="T19" fmla="*/ 206 h 266"/>
                  <a:gd name="T20" fmla="*/ 135 w 135"/>
                  <a:gd name="T21" fmla="*/ 158 h 266"/>
                  <a:gd name="T22" fmla="*/ 122 w 135"/>
                  <a:gd name="T23" fmla="*/ 122 h 266"/>
                  <a:gd name="T24" fmla="*/ 122 w 135"/>
                  <a:gd name="T25" fmla="*/ 121 h 266"/>
                  <a:gd name="T26" fmla="*/ 129 w 135"/>
                  <a:gd name="T27" fmla="*/ 94 h 266"/>
                  <a:gd name="T28" fmla="*/ 122 w 135"/>
                  <a:gd name="T29" fmla="*/ 68 h 266"/>
                  <a:gd name="T30" fmla="*/ 103 w 135"/>
                  <a:gd name="T31" fmla="*/ 49 h 266"/>
                  <a:gd name="T32" fmla="*/ 83 w 135"/>
                  <a:gd name="T33" fmla="*/ 41 h 266"/>
                  <a:gd name="T34" fmla="*/ 68 w 135"/>
                  <a:gd name="T35" fmla="*/ 39 h 266"/>
                  <a:gd name="T36" fmla="*/ 50 w 135"/>
                  <a:gd name="T37" fmla="*/ 42 h 266"/>
                  <a:gd name="T38" fmla="*/ 44 w 135"/>
                  <a:gd name="T39" fmla="*/ 28 h 266"/>
                  <a:gd name="T40" fmla="*/ 44 w 135"/>
                  <a:gd name="T41" fmla="*/ 27 h 266"/>
                  <a:gd name="T42" fmla="*/ 24 w 135"/>
                  <a:gd name="T43" fmla="*/ 7 h 266"/>
                  <a:gd name="T44" fmla="*/ 0 w 135"/>
                  <a:gd name="T4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266">
                    <a:moveTo>
                      <a:pt x="0" y="0"/>
                    </a:moveTo>
                    <a:cubicBezTo>
                      <a:pt x="0" y="257"/>
                      <a:pt x="0" y="257"/>
                      <a:pt x="0" y="257"/>
                    </a:cubicBezTo>
                    <a:cubicBezTo>
                      <a:pt x="7" y="262"/>
                      <a:pt x="15" y="266"/>
                      <a:pt x="24" y="266"/>
                    </a:cubicBezTo>
                    <a:cubicBezTo>
                      <a:pt x="46" y="266"/>
                      <a:pt x="64" y="248"/>
                      <a:pt x="64" y="226"/>
                    </a:cubicBezTo>
                    <a:cubicBezTo>
                      <a:pt x="64" y="225"/>
                      <a:pt x="64" y="225"/>
                      <a:pt x="63" y="224"/>
                    </a:cubicBezTo>
                    <a:cubicBezTo>
                      <a:pt x="64" y="224"/>
                      <a:pt x="64" y="223"/>
                      <a:pt x="65" y="223"/>
                    </a:cubicBezTo>
                    <a:cubicBezTo>
                      <a:pt x="71" y="215"/>
                      <a:pt x="71" y="215"/>
                      <a:pt x="71" y="215"/>
                    </a:cubicBezTo>
                    <a:cubicBezTo>
                      <a:pt x="73" y="215"/>
                      <a:pt x="74" y="215"/>
                      <a:pt x="76" y="215"/>
                    </a:cubicBezTo>
                    <a:cubicBezTo>
                      <a:pt x="81" y="215"/>
                      <a:pt x="87" y="214"/>
                      <a:pt x="92" y="213"/>
                    </a:cubicBezTo>
                    <a:cubicBezTo>
                      <a:pt x="96" y="211"/>
                      <a:pt x="103" y="208"/>
                      <a:pt x="108" y="206"/>
                    </a:cubicBezTo>
                    <a:cubicBezTo>
                      <a:pt x="125" y="197"/>
                      <a:pt x="135" y="177"/>
                      <a:pt x="135" y="158"/>
                    </a:cubicBezTo>
                    <a:cubicBezTo>
                      <a:pt x="135" y="145"/>
                      <a:pt x="130" y="132"/>
                      <a:pt x="122" y="122"/>
                    </a:cubicBezTo>
                    <a:cubicBezTo>
                      <a:pt x="122" y="121"/>
                      <a:pt x="122" y="121"/>
                      <a:pt x="122" y="121"/>
                    </a:cubicBezTo>
                    <a:cubicBezTo>
                      <a:pt x="127" y="113"/>
                      <a:pt x="129" y="104"/>
                      <a:pt x="129" y="94"/>
                    </a:cubicBezTo>
                    <a:cubicBezTo>
                      <a:pt x="129" y="85"/>
                      <a:pt x="127" y="76"/>
                      <a:pt x="122" y="68"/>
                    </a:cubicBezTo>
                    <a:cubicBezTo>
                      <a:pt x="117" y="60"/>
                      <a:pt x="111" y="53"/>
                      <a:pt x="103" y="49"/>
                    </a:cubicBezTo>
                    <a:cubicBezTo>
                      <a:pt x="97" y="46"/>
                      <a:pt x="90" y="42"/>
                      <a:pt x="83" y="41"/>
                    </a:cubicBezTo>
                    <a:cubicBezTo>
                      <a:pt x="78" y="41"/>
                      <a:pt x="73" y="40"/>
                      <a:pt x="68" y="39"/>
                    </a:cubicBezTo>
                    <a:cubicBezTo>
                      <a:pt x="62" y="39"/>
                      <a:pt x="56" y="40"/>
                      <a:pt x="50" y="42"/>
                    </a:cubicBezTo>
                    <a:cubicBezTo>
                      <a:pt x="49" y="37"/>
                      <a:pt x="47" y="32"/>
                      <a:pt x="44" y="28"/>
                    </a:cubicBezTo>
                    <a:cubicBezTo>
                      <a:pt x="44" y="27"/>
                      <a:pt x="44" y="27"/>
                      <a:pt x="44" y="27"/>
                    </a:cubicBezTo>
                    <a:cubicBezTo>
                      <a:pt x="39" y="19"/>
                      <a:pt x="32" y="12"/>
                      <a:pt x="24" y="7"/>
                    </a:cubicBezTo>
                    <a:cubicBezTo>
                      <a:pt x="16" y="3"/>
                      <a:pt x="8"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74"/>
              <p:cNvSpPr/>
              <p:nvPr/>
            </p:nvSpPr>
            <p:spPr bwMode="auto">
              <a:xfrm>
                <a:off x="6660" y="3194"/>
                <a:ext cx="239" cy="259"/>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75"/>
              <p:cNvSpPr/>
              <p:nvPr/>
            </p:nvSpPr>
            <p:spPr bwMode="auto">
              <a:xfrm>
                <a:off x="6755" y="3297"/>
                <a:ext cx="55" cy="6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76"/>
              <p:cNvSpPr/>
              <p:nvPr/>
            </p:nvSpPr>
            <p:spPr bwMode="auto">
              <a:xfrm>
                <a:off x="6818" y="2905"/>
                <a:ext cx="239" cy="259"/>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77"/>
              <p:cNvSpPr/>
              <p:nvPr/>
            </p:nvSpPr>
            <p:spPr bwMode="auto">
              <a:xfrm>
                <a:off x="6912" y="3008"/>
                <a:ext cx="55" cy="6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78"/>
              <p:cNvSpPr/>
              <p:nvPr/>
            </p:nvSpPr>
            <p:spPr bwMode="auto">
              <a:xfrm>
                <a:off x="7141" y="3003"/>
                <a:ext cx="246" cy="261"/>
              </a:xfrm>
              <a:custGeom>
                <a:avLst/>
                <a:gdLst>
                  <a:gd name="T0" fmla="*/ 67 w 94"/>
                  <a:gd name="T1" fmla="*/ 88 h 94"/>
                  <a:gd name="T2" fmla="*/ 48 w 94"/>
                  <a:gd name="T3" fmla="*/ 57 h 94"/>
                  <a:gd name="T4" fmla="*/ 32 w 94"/>
                  <a:gd name="T5" fmla="*/ 91 h 94"/>
                  <a:gd name="T6" fmla="*/ 41 w 94"/>
                  <a:gd name="T7" fmla="*/ 55 h 94"/>
                  <a:gd name="T8" fmla="*/ 6 w 94"/>
                  <a:gd name="T9" fmla="*/ 69 h 94"/>
                  <a:gd name="T10" fmla="*/ 38 w 94"/>
                  <a:gd name="T11" fmla="*/ 49 h 94"/>
                  <a:gd name="T12" fmla="*/ 4 w 94"/>
                  <a:gd name="T13" fmla="*/ 34 h 94"/>
                  <a:gd name="T14" fmla="*/ 39 w 94"/>
                  <a:gd name="T15" fmla="*/ 42 h 94"/>
                  <a:gd name="T16" fmla="*/ 27 w 94"/>
                  <a:gd name="T17" fmla="*/ 7 h 94"/>
                  <a:gd name="T18" fmla="*/ 46 w 94"/>
                  <a:gd name="T19" fmla="*/ 38 h 94"/>
                  <a:gd name="T20" fmla="*/ 61 w 94"/>
                  <a:gd name="T21" fmla="*/ 3 h 94"/>
                  <a:gd name="T22" fmla="*/ 52 w 94"/>
                  <a:gd name="T23" fmla="*/ 40 h 94"/>
                  <a:gd name="T24" fmla="*/ 88 w 94"/>
                  <a:gd name="T25" fmla="*/ 25 h 94"/>
                  <a:gd name="T26" fmla="*/ 56 w 94"/>
                  <a:gd name="T27" fmla="*/ 46 h 94"/>
                  <a:gd name="T28" fmla="*/ 90 w 94"/>
                  <a:gd name="T29" fmla="*/ 60 h 94"/>
                  <a:gd name="T30" fmla="*/ 54 w 94"/>
                  <a:gd name="T31" fmla="*/ 53 h 94"/>
                  <a:gd name="T32" fmla="*/ 67 w 94"/>
                  <a:gd name="T33"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67" y="88"/>
                    </a:moveTo>
                    <a:cubicBezTo>
                      <a:pt x="56" y="94"/>
                      <a:pt x="51" y="71"/>
                      <a:pt x="48" y="57"/>
                    </a:cubicBezTo>
                    <a:cubicBezTo>
                      <a:pt x="47" y="71"/>
                      <a:pt x="44" y="94"/>
                      <a:pt x="32" y="91"/>
                    </a:cubicBezTo>
                    <a:cubicBezTo>
                      <a:pt x="20" y="88"/>
                      <a:pt x="33" y="68"/>
                      <a:pt x="41" y="55"/>
                    </a:cubicBezTo>
                    <a:cubicBezTo>
                      <a:pt x="30" y="65"/>
                      <a:pt x="12" y="80"/>
                      <a:pt x="6" y="69"/>
                    </a:cubicBezTo>
                    <a:cubicBezTo>
                      <a:pt x="0" y="59"/>
                      <a:pt x="23" y="52"/>
                      <a:pt x="38" y="49"/>
                    </a:cubicBezTo>
                    <a:cubicBezTo>
                      <a:pt x="23" y="49"/>
                      <a:pt x="0" y="47"/>
                      <a:pt x="4" y="34"/>
                    </a:cubicBezTo>
                    <a:cubicBezTo>
                      <a:pt x="7" y="22"/>
                      <a:pt x="27" y="34"/>
                      <a:pt x="39" y="42"/>
                    </a:cubicBezTo>
                    <a:cubicBezTo>
                      <a:pt x="30" y="32"/>
                      <a:pt x="16" y="14"/>
                      <a:pt x="27" y="7"/>
                    </a:cubicBezTo>
                    <a:cubicBezTo>
                      <a:pt x="38" y="1"/>
                      <a:pt x="43" y="23"/>
                      <a:pt x="46" y="38"/>
                    </a:cubicBezTo>
                    <a:cubicBezTo>
                      <a:pt x="46" y="24"/>
                      <a:pt x="49" y="0"/>
                      <a:pt x="61" y="3"/>
                    </a:cubicBezTo>
                    <a:cubicBezTo>
                      <a:pt x="73" y="6"/>
                      <a:pt x="61" y="27"/>
                      <a:pt x="52" y="40"/>
                    </a:cubicBezTo>
                    <a:cubicBezTo>
                      <a:pt x="63" y="29"/>
                      <a:pt x="82" y="15"/>
                      <a:pt x="88" y="25"/>
                    </a:cubicBezTo>
                    <a:cubicBezTo>
                      <a:pt x="94" y="36"/>
                      <a:pt x="71" y="43"/>
                      <a:pt x="56" y="46"/>
                    </a:cubicBezTo>
                    <a:cubicBezTo>
                      <a:pt x="70" y="46"/>
                      <a:pt x="93" y="48"/>
                      <a:pt x="90" y="60"/>
                    </a:cubicBezTo>
                    <a:cubicBezTo>
                      <a:pt x="87" y="72"/>
                      <a:pt x="66" y="61"/>
                      <a:pt x="54" y="53"/>
                    </a:cubicBezTo>
                    <a:cubicBezTo>
                      <a:pt x="64" y="63"/>
                      <a:pt x="78" y="81"/>
                      <a:pt x="67" y="88"/>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79"/>
              <p:cNvSpPr/>
              <p:nvPr/>
            </p:nvSpPr>
            <p:spPr bwMode="auto">
              <a:xfrm>
                <a:off x="7235" y="3097"/>
                <a:ext cx="63" cy="67"/>
              </a:xfrm>
              <a:custGeom>
                <a:avLst/>
                <a:gdLst>
                  <a:gd name="T0" fmla="*/ 7 w 24"/>
                  <a:gd name="T1" fmla="*/ 3 h 24"/>
                  <a:gd name="T2" fmla="*/ 3 w 24"/>
                  <a:gd name="T3" fmla="*/ 17 h 24"/>
                  <a:gd name="T4" fmla="*/ 17 w 24"/>
                  <a:gd name="T5" fmla="*/ 21 h 24"/>
                  <a:gd name="T6" fmla="*/ 21 w 24"/>
                  <a:gd name="T7" fmla="*/ 6 h 24"/>
                  <a:gd name="T8" fmla="*/ 7 w 24"/>
                  <a:gd name="T9" fmla="*/ 3 h 24"/>
                </a:gdLst>
                <a:ahLst/>
                <a:cxnLst>
                  <a:cxn ang="0">
                    <a:pos x="T0" y="T1"/>
                  </a:cxn>
                  <a:cxn ang="0">
                    <a:pos x="T2" y="T3"/>
                  </a:cxn>
                  <a:cxn ang="0">
                    <a:pos x="T4" y="T5"/>
                  </a:cxn>
                  <a:cxn ang="0">
                    <a:pos x="T6" y="T7"/>
                  </a:cxn>
                  <a:cxn ang="0">
                    <a:pos x="T8" y="T9"/>
                  </a:cxn>
                </a:cxnLst>
                <a:rect l="0" t="0" r="r" b="b"/>
                <a:pathLst>
                  <a:path w="24" h="24">
                    <a:moveTo>
                      <a:pt x="7" y="3"/>
                    </a:moveTo>
                    <a:cubicBezTo>
                      <a:pt x="2" y="6"/>
                      <a:pt x="0" y="13"/>
                      <a:pt x="3" y="17"/>
                    </a:cubicBezTo>
                    <a:cubicBezTo>
                      <a:pt x="6" y="22"/>
                      <a:pt x="12" y="24"/>
                      <a:pt x="17" y="21"/>
                    </a:cubicBezTo>
                    <a:cubicBezTo>
                      <a:pt x="22" y="18"/>
                      <a:pt x="24" y="11"/>
                      <a:pt x="21" y="6"/>
                    </a:cubicBezTo>
                    <a:cubicBezTo>
                      <a:pt x="18" y="1"/>
                      <a:pt x="12"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280"/>
              <p:cNvSpPr/>
              <p:nvPr/>
            </p:nvSpPr>
            <p:spPr bwMode="auto">
              <a:xfrm>
                <a:off x="6930" y="3314"/>
                <a:ext cx="247" cy="261"/>
              </a:xfrm>
              <a:custGeom>
                <a:avLst/>
                <a:gdLst>
                  <a:gd name="T0" fmla="*/ 67 w 94"/>
                  <a:gd name="T1" fmla="*/ 88 h 94"/>
                  <a:gd name="T2" fmla="*/ 48 w 94"/>
                  <a:gd name="T3" fmla="*/ 57 h 94"/>
                  <a:gd name="T4" fmla="*/ 32 w 94"/>
                  <a:gd name="T5" fmla="*/ 91 h 94"/>
                  <a:gd name="T6" fmla="*/ 41 w 94"/>
                  <a:gd name="T7" fmla="*/ 55 h 94"/>
                  <a:gd name="T8" fmla="*/ 6 w 94"/>
                  <a:gd name="T9" fmla="*/ 69 h 94"/>
                  <a:gd name="T10" fmla="*/ 38 w 94"/>
                  <a:gd name="T11" fmla="*/ 49 h 94"/>
                  <a:gd name="T12" fmla="*/ 4 w 94"/>
                  <a:gd name="T13" fmla="*/ 34 h 94"/>
                  <a:gd name="T14" fmla="*/ 39 w 94"/>
                  <a:gd name="T15" fmla="*/ 42 h 94"/>
                  <a:gd name="T16" fmla="*/ 27 w 94"/>
                  <a:gd name="T17" fmla="*/ 7 h 94"/>
                  <a:gd name="T18" fmla="*/ 46 w 94"/>
                  <a:gd name="T19" fmla="*/ 38 h 94"/>
                  <a:gd name="T20" fmla="*/ 61 w 94"/>
                  <a:gd name="T21" fmla="*/ 3 h 94"/>
                  <a:gd name="T22" fmla="*/ 52 w 94"/>
                  <a:gd name="T23" fmla="*/ 40 h 94"/>
                  <a:gd name="T24" fmla="*/ 88 w 94"/>
                  <a:gd name="T25" fmla="*/ 25 h 94"/>
                  <a:gd name="T26" fmla="*/ 56 w 94"/>
                  <a:gd name="T27" fmla="*/ 46 h 94"/>
                  <a:gd name="T28" fmla="*/ 90 w 94"/>
                  <a:gd name="T29" fmla="*/ 60 h 94"/>
                  <a:gd name="T30" fmla="*/ 54 w 94"/>
                  <a:gd name="T31" fmla="*/ 53 h 94"/>
                  <a:gd name="T32" fmla="*/ 67 w 94"/>
                  <a:gd name="T33"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67" y="88"/>
                    </a:moveTo>
                    <a:cubicBezTo>
                      <a:pt x="56" y="94"/>
                      <a:pt x="51" y="71"/>
                      <a:pt x="48" y="57"/>
                    </a:cubicBezTo>
                    <a:cubicBezTo>
                      <a:pt x="47" y="71"/>
                      <a:pt x="44" y="94"/>
                      <a:pt x="32" y="91"/>
                    </a:cubicBezTo>
                    <a:cubicBezTo>
                      <a:pt x="20" y="88"/>
                      <a:pt x="33" y="68"/>
                      <a:pt x="41" y="55"/>
                    </a:cubicBezTo>
                    <a:cubicBezTo>
                      <a:pt x="30" y="65"/>
                      <a:pt x="12" y="80"/>
                      <a:pt x="6" y="69"/>
                    </a:cubicBezTo>
                    <a:cubicBezTo>
                      <a:pt x="0" y="59"/>
                      <a:pt x="23" y="52"/>
                      <a:pt x="38" y="49"/>
                    </a:cubicBezTo>
                    <a:cubicBezTo>
                      <a:pt x="23" y="49"/>
                      <a:pt x="0" y="47"/>
                      <a:pt x="4" y="34"/>
                    </a:cubicBezTo>
                    <a:cubicBezTo>
                      <a:pt x="7" y="22"/>
                      <a:pt x="27" y="34"/>
                      <a:pt x="39" y="42"/>
                    </a:cubicBezTo>
                    <a:cubicBezTo>
                      <a:pt x="30" y="32"/>
                      <a:pt x="16" y="14"/>
                      <a:pt x="27" y="7"/>
                    </a:cubicBezTo>
                    <a:cubicBezTo>
                      <a:pt x="38" y="1"/>
                      <a:pt x="43" y="23"/>
                      <a:pt x="46" y="38"/>
                    </a:cubicBezTo>
                    <a:cubicBezTo>
                      <a:pt x="46" y="24"/>
                      <a:pt x="49" y="0"/>
                      <a:pt x="61" y="3"/>
                    </a:cubicBezTo>
                    <a:cubicBezTo>
                      <a:pt x="73" y="6"/>
                      <a:pt x="61" y="27"/>
                      <a:pt x="52" y="40"/>
                    </a:cubicBezTo>
                    <a:cubicBezTo>
                      <a:pt x="63" y="29"/>
                      <a:pt x="82" y="15"/>
                      <a:pt x="88" y="25"/>
                    </a:cubicBezTo>
                    <a:cubicBezTo>
                      <a:pt x="94" y="36"/>
                      <a:pt x="71" y="43"/>
                      <a:pt x="56" y="46"/>
                    </a:cubicBezTo>
                    <a:cubicBezTo>
                      <a:pt x="70" y="46"/>
                      <a:pt x="93" y="48"/>
                      <a:pt x="90" y="60"/>
                    </a:cubicBezTo>
                    <a:cubicBezTo>
                      <a:pt x="87" y="72"/>
                      <a:pt x="66" y="61"/>
                      <a:pt x="54" y="53"/>
                    </a:cubicBezTo>
                    <a:cubicBezTo>
                      <a:pt x="64" y="63"/>
                      <a:pt x="78" y="81"/>
                      <a:pt x="67" y="88"/>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281"/>
              <p:cNvSpPr/>
              <p:nvPr/>
            </p:nvSpPr>
            <p:spPr bwMode="auto">
              <a:xfrm>
                <a:off x="7025" y="3409"/>
                <a:ext cx="63" cy="66"/>
              </a:xfrm>
              <a:custGeom>
                <a:avLst/>
                <a:gdLst>
                  <a:gd name="T0" fmla="*/ 7 w 24"/>
                  <a:gd name="T1" fmla="*/ 3 h 24"/>
                  <a:gd name="T2" fmla="*/ 3 w 24"/>
                  <a:gd name="T3" fmla="*/ 17 h 24"/>
                  <a:gd name="T4" fmla="*/ 17 w 24"/>
                  <a:gd name="T5" fmla="*/ 21 h 24"/>
                  <a:gd name="T6" fmla="*/ 21 w 24"/>
                  <a:gd name="T7" fmla="*/ 6 h 24"/>
                  <a:gd name="T8" fmla="*/ 7 w 24"/>
                  <a:gd name="T9" fmla="*/ 3 h 24"/>
                </a:gdLst>
                <a:ahLst/>
                <a:cxnLst>
                  <a:cxn ang="0">
                    <a:pos x="T0" y="T1"/>
                  </a:cxn>
                  <a:cxn ang="0">
                    <a:pos x="T2" y="T3"/>
                  </a:cxn>
                  <a:cxn ang="0">
                    <a:pos x="T4" y="T5"/>
                  </a:cxn>
                  <a:cxn ang="0">
                    <a:pos x="T6" y="T7"/>
                  </a:cxn>
                  <a:cxn ang="0">
                    <a:pos x="T8" y="T9"/>
                  </a:cxn>
                </a:cxnLst>
                <a:rect l="0" t="0" r="r" b="b"/>
                <a:pathLst>
                  <a:path w="24" h="24">
                    <a:moveTo>
                      <a:pt x="7" y="3"/>
                    </a:moveTo>
                    <a:cubicBezTo>
                      <a:pt x="2" y="6"/>
                      <a:pt x="0" y="13"/>
                      <a:pt x="3" y="17"/>
                    </a:cubicBezTo>
                    <a:cubicBezTo>
                      <a:pt x="6" y="22"/>
                      <a:pt x="12" y="24"/>
                      <a:pt x="17" y="21"/>
                    </a:cubicBezTo>
                    <a:cubicBezTo>
                      <a:pt x="22" y="18"/>
                      <a:pt x="24" y="11"/>
                      <a:pt x="21" y="6"/>
                    </a:cubicBezTo>
                    <a:cubicBezTo>
                      <a:pt x="18" y="1"/>
                      <a:pt x="12"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282"/>
              <p:cNvSpPr/>
              <p:nvPr/>
            </p:nvSpPr>
            <p:spPr bwMode="auto">
              <a:xfrm>
                <a:off x="817" y="3350"/>
                <a:ext cx="123" cy="945"/>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283"/>
              <p:cNvSpPr/>
              <p:nvPr/>
            </p:nvSpPr>
            <p:spPr bwMode="auto">
              <a:xfrm>
                <a:off x="817" y="3350"/>
                <a:ext cx="123" cy="945"/>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284"/>
              <p:cNvSpPr/>
              <p:nvPr/>
            </p:nvSpPr>
            <p:spPr bwMode="auto">
              <a:xfrm>
                <a:off x="1032" y="2964"/>
                <a:ext cx="460" cy="481"/>
              </a:xfrm>
              <a:custGeom>
                <a:avLst/>
                <a:gdLst>
                  <a:gd name="T0" fmla="*/ 118 w 175"/>
                  <a:gd name="T1" fmla="*/ 44 h 173"/>
                  <a:gd name="T2" fmla="*/ 107 w 175"/>
                  <a:gd name="T3" fmla="*/ 43 h 173"/>
                  <a:gd name="T4" fmla="*/ 71 w 175"/>
                  <a:gd name="T5" fmla="*/ 9 h 173"/>
                  <a:gd name="T6" fmla="*/ 46 w 175"/>
                  <a:gd name="T7" fmla="*/ 96 h 173"/>
                  <a:gd name="T8" fmla="*/ 97 w 175"/>
                  <a:gd name="T9" fmla="*/ 167 h 173"/>
                  <a:gd name="T10" fmla="*/ 169 w 175"/>
                  <a:gd name="T11" fmla="*/ 116 h 173"/>
                  <a:gd name="T12" fmla="*/ 118 w 175"/>
                  <a:gd name="T13" fmla="*/ 44 h 173"/>
                </a:gdLst>
                <a:ahLst/>
                <a:cxnLst>
                  <a:cxn ang="0">
                    <a:pos x="T0" y="T1"/>
                  </a:cxn>
                  <a:cxn ang="0">
                    <a:pos x="T2" y="T3"/>
                  </a:cxn>
                  <a:cxn ang="0">
                    <a:pos x="T4" y="T5"/>
                  </a:cxn>
                  <a:cxn ang="0">
                    <a:pos x="T6" y="T7"/>
                  </a:cxn>
                  <a:cxn ang="0">
                    <a:pos x="T8" y="T9"/>
                  </a:cxn>
                  <a:cxn ang="0">
                    <a:pos x="T10" y="T11"/>
                  </a:cxn>
                  <a:cxn ang="0">
                    <a:pos x="T12" y="T13"/>
                  </a:cxn>
                </a:cxnLst>
                <a:rect l="0" t="0" r="r" b="b"/>
                <a:pathLst>
                  <a:path w="175" h="173">
                    <a:moveTo>
                      <a:pt x="118" y="44"/>
                    </a:moveTo>
                    <a:cubicBezTo>
                      <a:pt x="114" y="43"/>
                      <a:pt x="110" y="43"/>
                      <a:pt x="107" y="43"/>
                    </a:cubicBezTo>
                    <a:cubicBezTo>
                      <a:pt x="103" y="27"/>
                      <a:pt x="92" y="12"/>
                      <a:pt x="71" y="9"/>
                    </a:cubicBezTo>
                    <a:cubicBezTo>
                      <a:pt x="17" y="0"/>
                      <a:pt x="0" y="78"/>
                      <a:pt x="46" y="96"/>
                    </a:cubicBezTo>
                    <a:cubicBezTo>
                      <a:pt x="41" y="129"/>
                      <a:pt x="64" y="162"/>
                      <a:pt x="97" y="167"/>
                    </a:cubicBezTo>
                    <a:cubicBezTo>
                      <a:pt x="131" y="173"/>
                      <a:pt x="164" y="149"/>
                      <a:pt x="169" y="116"/>
                    </a:cubicBezTo>
                    <a:cubicBezTo>
                      <a:pt x="175" y="82"/>
                      <a:pt x="151" y="49"/>
                      <a:pt x="118" y="4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285"/>
              <p:cNvSpPr/>
              <p:nvPr/>
            </p:nvSpPr>
            <p:spPr bwMode="auto">
              <a:xfrm>
                <a:off x="260" y="2839"/>
                <a:ext cx="465" cy="633"/>
              </a:xfrm>
              <a:custGeom>
                <a:avLst/>
                <a:gdLst>
                  <a:gd name="T0" fmla="*/ 157 w 177"/>
                  <a:gd name="T1" fmla="*/ 80 h 228"/>
                  <a:gd name="T2" fmla="*/ 169 w 177"/>
                  <a:gd name="T3" fmla="*/ 60 h 228"/>
                  <a:gd name="T4" fmla="*/ 169 w 177"/>
                  <a:gd name="T5" fmla="*/ 35 h 228"/>
                  <a:gd name="T6" fmla="*/ 156 w 177"/>
                  <a:gd name="T7" fmla="*/ 13 h 228"/>
                  <a:gd name="T8" fmla="*/ 136 w 177"/>
                  <a:gd name="T9" fmla="*/ 2 h 228"/>
                  <a:gd name="T10" fmla="*/ 112 w 177"/>
                  <a:gd name="T11" fmla="*/ 2 h 228"/>
                  <a:gd name="T12" fmla="*/ 92 w 177"/>
                  <a:gd name="T13" fmla="*/ 13 h 228"/>
                  <a:gd name="T14" fmla="*/ 80 w 177"/>
                  <a:gd name="T15" fmla="*/ 35 h 228"/>
                  <a:gd name="T16" fmla="*/ 78 w 177"/>
                  <a:gd name="T17" fmla="*/ 52 h 228"/>
                  <a:gd name="T18" fmla="*/ 45 w 177"/>
                  <a:gd name="T19" fmla="*/ 119 h 228"/>
                  <a:gd name="T20" fmla="*/ 68 w 177"/>
                  <a:gd name="T21" fmla="*/ 221 h 228"/>
                  <a:gd name="T22" fmla="*/ 91 w 177"/>
                  <a:gd name="T23" fmla="*/ 217 h 228"/>
                  <a:gd name="T24" fmla="*/ 120 w 177"/>
                  <a:gd name="T25" fmla="*/ 228 h 228"/>
                  <a:gd name="T26" fmla="*/ 120 w 177"/>
                  <a:gd name="T27" fmla="*/ 140 h 228"/>
                  <a:gd name="T28" fmla="*/ 115 w 177"/>
                  <a:gd name="T29" fmla="*/ 140 h 228"/>
                  <a:gd name="T30" fmla="*/ 134 w 177"/>
                  <a:gd name="T31" fmla="*/ 93 h 228"/>
                  <a:gd name="T32" fmla="*/ 156 w 177"/>
                  <a:gd name="T33" fmla="*/ 81 h 228"/>
                  <a:gd name="T34" fmla="*/ 157 w 177"/>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228">
                    <a:moveTo>
                      <a:pt x="157" y="80"/>
                    </a:moveTo>
                    <a:cubicBezTo>
                      <a:pt x="162" y="74"/>
                      <a:pt x="166" y="68"/>
                      <a:pt x="169" y="60"/>
                    </a:cubicBezTo>
                    <a:cubicBezTo>
                      <a:pt x="171" y="52"/>
                      <a:pt x="171" y="43"/>
                      <a:pt x="169" y="35"/>
                    </a:cubicBezTo>
                    <a:cubicBezTo>
                      <a:pt x="165" y="27"/>
                      <a:pt x="163" y="20"/>
                      <a:pt x="156" y="13"/>
                    </a:cubicBezTo>
                    <a:cubicBezTo>
                      <a:pt x="150" y="8"/>
                      <a:pt x="144" y="4"/>
                      <a:pt x="136" y="2"/>
                    </a:cubicBezTo>
                    <a:cubicBezTo>
                      <a:pt x="127" y="0"/>
                      <a:pt x="121" y="0"/>
                      <a:pt x="112" y="2"/>
                    </a:cubicBezTo>
                    <a:cubicBezTo>
                      <a:pt x="104" y="4"/>
                      <a:pt x="98" y="8"/>
                      <a:pt x="92" y="13"/>
                    </a:cubicBezTo>
                    <a:cubicBezTo>
                      <a:pt x="85" y="20"/>
                      <a:pt x="83" y="27"/>
                      <a:pt x="80" y="35"/>
                    </a:cubicBezTo>
                    <a:cubicBezTo>
                      <a:pt x="78" y="41"/>
                      <a:pt x="78" y="47"/>
                      <a:pt x="78" y="52"/>
                    </a:cubicBezTo>
                    <a:cubicBezTo>
                      <a:pt x="46" y="58"/>
                      <a:pt x="35" y="93"/>
                      <a:pt x="45" y="119"/>
                    </a:cubicBezTo>
                    <a:cubicBezTo>
                      <a:pt x="0" y="140"/>
                      <a:pt x="8" y="221"/>
                      <a:pt x="68" y="221"/>
                    </a:cubicBezTo>
                    <a:cubicBezTo>
                      <a:pt x="77" y="221"/>
                      <a:pt x="84" y="220"/>
                      <a:pt x="91" y="217"/>
                    </a:cubicBezTo>
                    <a:cubicBezTo>
                      <a:pt x="98" y="224"/>
                      <a:pt x="107" y="228"/>
                      <a:pt x="120" y="228"/>
                    </a:cubicBezTo>
                    <a:cubicBezTo>
                      <a:pt x="177" y="228"/>
                      <a:pt x="177" y="140"/>
                      <a:pt x="120" y="140"/>
                    </a:cubicBezTo>
                    <a:cubicBezTo>
                      <a:pt x="118" y="140"/>
                      <a:pt x="117" y="140"/>
                      <a:pt x="115" y="140"/>
                    </a:cubicBezTo>
                    <a:cubicBezTo>
                      <a:pt x="130" y="130"/>
                      <a:pt x="137" y="111"/>
                      <a:pt x="134" y="93"/>
                    </a:cubicBezTo>
                    <a:cubicBezTo>
                      <a:pt x="143" y="91"/>
                      <a:pt x="150" y="87"/>
                      <a:pt x="156" y="81"/>
                    </a:cubicBezTo>
                    <a:lnTo>
                      <a:pt x="157" y="8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286"/>
              <p:cNvSpPr/>
              <p:nvPr/>
            </p:nvSpPr>
            <p:spPr bwMode="auto">
              <a:xfrm>
                <a:off x="496" y="2752"/>
                <a:ext cx="799" cy="821"/>
              </a:xfrm>
              <a:custGeom>
                <a:avLst/>
                <a:gdLst>
                  <a:gd name="T0" fmla="*/ 267 w 304"/>
                  <a:gd name="T1" fmla="*/ 124 h 295"/>
                  <a:gd name="T2" fmla="*/ 279 w 304"/>
                  <a:gd name="T3" fmla="*/ 87 h 295"/>
                  <a:gd name="T4" fmla="*/ 260 w 304"/>
                  <a:gd name="T5" fmla="*/ 41 h 295"/>
                  <a:gd name="T6" fmla="*/ 231 w 304"/>
                  <a:gd name="T7" fmla="*/ 24 h 295"/>
                  <a:gd name="T8" fmla="*/ 197 w 304"/>
                  <a:gd name="T9" fmla="*/ 24 h 295"/>
                  <a:gd name="T10" fmla="*/ 193 w 304"/>
                  <a:gd name="T11" fmla="*/ 25 h 295"/>
                  <a:gd name="T12" fmla="*/ 171 w 304"/>
                  <a:gd name="T13" fmla="*/ 36 h 295"/>
                  <a:gd name="T14" fmla="*/ 158 w 304"/>
                  <a:gd name="T15" fmla="*/ 19 h 295"/>
                  <a:gd name="T16" fmla="*/ 114 w 304"/>
                  <a:gd name="T17" fmla="*/ 0 h 295"/>
                  <a:gd name="T18" fmla="*/ 97 w 304"/>
                  <a:gd name="T19" fmla="*/ 2 h 295"/>
                  <a:gd name="T20" fmla="*/ 70 w 304"/>
                  <a:gd name="T21" fmla="*/ 19 h 295"/>
                  <a:gd name="T22" fmla="*/ 66 w 304"/>
                  <a:gd name="T23" fmla="*/ 22 h 295"/>
                  <a:gd name="T24" fmla="*/ 50 w 304"/>
                  <a:gd name="T25" fmla="*/ 50 h 295"/>
                  <a:gd name="T26" fmla="*/ 47 w 304"/>
                  <a:gd name="T27" fmla="*/ 66 h 295"/>
                  <a:gd name="T28" fmla="*/ 48 w 304"/>
                  <a:gd name="T29" fmla="*/ 76 h 295"/>
                  <a:gd name="T30" fmla="*/ 19 w 304"/>
                  <a:gd name="T31" fmla="*/ 92 h 295"/>
                  <a:gd name="T32" fmla="*/ 2 w 304"/>
                  <a:gd name="T33" fmla="*/ 131 h 295"/>
                  <a:gd name="T34" fmla="*/ 19 w 304"/>
                  <a:gd name="T35" fmla="*/ 170 h 295"/>
                  <a:gd name="T36" fmla="*/ 22 w 304"/>
                  <a:gd name="T37" fmla="*/ 174 h 295"/>
                  <a:gd name="T38" fmla="*/ 62 w 304"/>
                  <a:gd name="T39" fmla="*/ 259 h 295"/>
                  <a:gd name="T40" fmla="*/ 92 w 304"/>
                  <a:gd name="T41" fmla="*/ 250 h 295"/>
                  <a:gd name="T42" fmla="*/ 108 w 304"/>
                  <a:gd name="T43" fmla="*/ 277 h 295"/>
                  <a:gd name="T44" fmla="*/ 150 w 304"/>
                  <a:gd name="T45" fmla="*/ 295 h 295"/>
                  <a:gd name="T46" fmla="*/ 192 w 304"/>
                  <a:gd name="T47" fmla="*/ 277 h 295"/>
                  <a:gd name="T48" fmla="*/ 209 w 304"/>
                  <a:gd name="T49" fmla="*/ 242 h 295"/>
                  <a:gd name="T50" fmla="*/ 238 w 304"/>
                  <a:gd name="T51" fmla="*/ 249 h 295"/>
                  <a:gd name="T52" fmla="*/ 304 w 304"/>
                  <a:gd name="T53" fmla="*/ 183 h 295"/>
                  <a:gd name="T54" fmla="*/ 267 w 304"/>
                  <a:gd name="T55" fmla="*/ 1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295">
                    <a:moveTo>
                      <a:pt x="267" y="124"/>
                    </a:moveTo>
                    <a:cubicBezTo>
                      <a:pt x="275" y="114"/>
                      <a:pt x="279" y="101"/>
                      <a:pt x="279" y="87"/>
                    </a:cubicBezTo>
                    <a:cubicBezTo>
                      <a:pt x="279" y="70"/>
                      <a:pt x="272" y="53"/>
                      <a:pt x="260" y="41"/>
                    </a:cubicBezTo>
                    <a:cubicBezTo>
                      <a:pt x="252" y="33"/>
                      <a:pt x="242" y="27"/>
                      <a:pt x="231" y="24"/>
                    </a:cubicBezTo>
                    <a:cubicBezTo>
                      <a:pt x="220" y="21"/>
                      <a:pt x="208" y="21"/>
                      <a:pt x="197" y="24"/>
                    </a:cubicBezTo>
                    <a:cubicBezTo>
                      <a:pt x="195" y="25"/>
                      <a:pt x="194" y="25"/>
                      <a:pt x="193" y="25"/>
                    </a:cubicBezTo>
                    <a:cubicBezTo>
                      <a:pt x="185" y="28"/>
                      <a:pt x="177" y="31"/>
                      <a:pt x="171" y="36"/>
                    </a:cubicBezTo>
                    <a:cubicBezTo>
                      <a:pt x="168" y="30"/>
                      <a:pt x="164" y="24"/>
                      <a:pt x="158" y="19"/>
                    </a:cubicBezTo>
                    <a:cubicBezTo>
                      <a:pt x="147" y="7"/>
                      <a:pt x="131" y="0"/>
                      <a:pt x="114" y="0"/>
                    </a:cubicBezTo>
                    <a:cubicBezTo>
                      <a:pt x="108" y="1"/>
                      <a:pt x="103" y="2"/>
                      <a:pt x="97" y="2"/>
                    </a:cubicBezTo>
                    <a:cubicBezTo>
                      <a:pt x="87" y="5"/>
                      <a:pt x="77" y="11"/>
                      <a:pt x="70" y="19"/>
                    </a:cubicBezTo>
                    <a:cubicBezTo>
                      <a:pt x="68" y="20"/>
                      <a:pt x="67" y="21"/>
                      <a:pt x="66" y="22"/>
                    </a:cubicBezTo>
                    <a:cubicBezTo>
                      <a:pt x="58" y="30"/>
                      <a:pt x="53" y="39"/>
                      <a:pt x="50" y="50"/>
                    </a:cubicBezTo>
                    <a:cubicBezTo>
                      <a:pt x="49" y="55"/>
                      <a:pt x="48" y="61"/>
                      <a:pt x="47" y="66"/>
                    </a:cubicBezTo>
                    <a:cubicBezTo>
                      <a:pt x="47" y="70"/>
                      <a:pt x="48" y="73"/>
                      <a:pt x="48" y="76"/>
                    </a:cubicBezTo>
                    <a:cubicBezTo>
                      <a:pt x="37" y="78"/>
                      <a:pt x="27" y="84"/>
                      <a:pt x="19" y="92"/>
                    </a:cubicBezTo>
                    <a:cubicBezTo>
                      <a:pt x="8" y="102"/>
                      <a:pt x="2" y="116"/>
                      <a:pt x="2" y="131"/>
                    </a:cubicBezTo>
                    <a:cubicBezTo>
                      <a:pt x="2" y="146"/>
                      <a:pt x="8" y="160"/>
                      <a:pt x="19" y="170"/>
                    </a:cubicBezTo>
                    <a:cubicBezTo>
                      <a:pt x="20" y="172"/>
                      <a:pt x="21" y="173"/>
                      <a:pt x="22" y="174"/>
                    </a:cubicBezTo>
                    <a:cubicBezTo>
                      <a:pt x="0" y="204"/>
                      <a:pt x="13" y="259"/>
                      <a:pt x="62" y="259"/>
                    </a:cubicBezTo>
                    <a:cubicBezTo>
                      <a:pt x="74" y="259"/>
                      <a:pt x="84" y="255"/>
                      <a:pt x="92" y="250"/>
                    </a:cubicBezTo>
                    <a:cubicBezTo>
                      <a:pt x="95" y="260"/>
                      <a:pt x="100" y="270"/>
                      <a:pt x="108" y="277"/>
                    </a:cubicBezTo>
                    <a:cubicBezTo>
                      <a:pt x="119" y="288"/>
                      <a:pt x="134" y="295"/>
                      <a:pt x="150" y="295"/>
                    </a:cubicBezTo>
                    <a:cubicBezTo>
                      <a:pt x="166" y="295"/>
                      <a:pt x="181" y="288"/>
                      <a:pt x="192" y="277"/>
                    </a:cubicBezTo>
                    <a:cubicBezTo>
                      <a:pt x="202" y="268"/>
                      <a:pt x="208" y="255"/>
                      <a:pt x="209" y="242"/>
                    </a:cubicBezTo>
                    <a:cubicBezTo>
                      <a:pt x="218" y="247"/>
                      <a:pt x="227" y="249"/>
                      <a:pt x="238" y="249"/>
                    </a:cubicBezTo>
                    <a:cubicBezTo>
                      <a:pt x="274" y="249"/>
                      <a:pt x="304" y="219"/>
                      <a:pt x="304" y="183"/>
                    </a:cubicBezTo>
                    <a:cubicBezTo>
                      <a:pt x="304" y="158"/>
                      <a:pt x="288" y="135"/>
                      <a:pt x="267" y="124"/>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287"/>
              <p:cNvSpPr>
                <a:spLocks noEditPoints="1"/>
              </p:cNvSpPr>
              <p:nvPr/>
            </p:nvSpPr>
            <p:spPr bwMode="auto">
              <a:xfrm>
                <a:off x="911" y="2802"/>
                <a:ext cx="568" cy="726"/>
              </a:xfrm>
              <a:custGeom>
                <a:avLst/>
                <a:gdLst>
                  <a:gd name="T0" fmla="*/ 33 w 216"/>
                  <a:gd name="T1" fmla="*/ 261 h 261"/>
                  <a:gd name="T2" fmla="*/ 33 w 216"/>
                  <a:gd name="T3" fmla="*/ 260 h 261"/>
                  <a:gd name="T4" fmla="*/ 33 w 216"/>
                  <a:gd name="T5" fmla="*/ 260 h 261"/>
                  <a:gd name="T6" fmla="*/ 33 w 216"/>
                  <a:gd name="T7" fmla="*/ 260 h 261"/>
                  <a:gd name="T8" fmla="*/ 33 w 216"/>
                  <a:gd name="T9" fmla="*/ 260 h 261"/>
                  <a:gd name="T10" fmla="*/ 34 w 216"/>
                  <a:gd name="T11" fmla="*/ 260 h 261"/>
                  <a:gd name="T12" fmla="*/ 34 w 216"/>
                  <a:gd name="T13" fmla="*/ 260 h 261"/>
                  <a:gd name="T14" fmla="*/ 34 w 216"/>
                  <a:gd name="T15" fmla="*/ 259 h 261"/>
                  <a:gd name="T16" fmla="*/ 34 w 216"/>
                  <a:gd name="T17" fmla="*/ 259 h 261"/>
                  <a:gd name="T18" fmla="*/ 34 w 216"/>
                  <a:gd name="T19" fmla="*/ 259 h 261"/>
                  <a:gd name="T20" fmla="*/ 80 w 216"/>
                  <a:gd name="T21" fmla="*/ 231 h 261"/>
                  <a:gd name="T22" fmla="*/ 80 w 216"/>
                  <a:gd name="T23" fmla="*/ 231 h 261"/>
                  <a:gd name="T24" fmla="*/ 80 w 216"/>
                  <a:gd name="T25" fmla="*/ 231 h 261"/>
                  <a:gd name="T26" fmla="*/ 80 w 216"/>
                  <a:gd name="T27" fmla="*/ 231 h 261"/>
                  <a:gd name="T28" fmla="*/ 81 w 216"/>
                  <a:gd name="T29" fmla="*/ 231 h 261"/>
                  <a:gd name="T30" fmla="*/ 154 w 216"/>
                  <a:gd name="T31" fmla="*/ 101 h 261"/>
                  <a:gd name="T32" fmla="*/ 164 w 216"/>
                  <a:gd name="T33" fmla="*/ 102 h 261"/>
                  <a:gd name="T34" fmla="*/ 153 w 216"/>
                  <a:gd name="T35" fmla="*/ 101 h 261"/>
                  <a:gd name="T36" fmla="*/ 152 w 216"/>
                  <a:gd name="T37" fmla="*/ 101 h 261"/>
                  <a:gd name="T38" fmla="*/ 152 w 216"/>
                  <a:gd name="T39" fmla="*/ 101 h 261"/>
                  <a:gd name="T40" fmla="*/ 152 w 216"/>
                  <a:gd name="T41" fmla="*/ 101 h 261"/>
                  <a:gd name="T42" fmla="*/ 152 w 216"/>
                  <a:gd name="T43" fmla="*/ 101 h 261"/>
                  <a:gd name="T44" fmla="*/ 152 w 216"/>
                  <a:gd name="T45" fmla="*/ 101 h 261"/>
                  <a:gd name="T46" fmla="*/ 152 w 216"/>
                  <a:gd name="T47" fmla="*/ 100 h 261"/>
                  <a:gd name="T48" fmla="*/ 152 w 216"/>
                  <a:gd name="T49" fmla="*/ 100 h 261"/>
                  <a:gd name="T50" fmla="*/ 152 w 216"/>
                  <a:gd name="T51" fmla="*/ 100 h 261"/>
                  <a:gd name="T52" fmla="*/ 152 w 216"/>
                  <a:gd name="T53" fmla="*/ 100 h 261"/>
                  <a:gd name="T54" fmla="*/ 152 w 216"/>
                  <a:gd name="T55" fmla="*/ 100 h 261"/>
                  <a:gd name="T56" fmla="*/ 152 w 216"/>
                  <a:gd name="T57" fmla="*/ 100 h 261"/>
                  <a:gd name="T58" fmla="*/ 152 w 216"/>
                  <a:gd name="T59" fmla="*/ 100 h 261"/>
                  <a:gd name="T60" fmla="*/ 152 w 216"/>
                  <a:gd name="T61" fmla="*/ 100 h 261"/>
                  <a:gd name="T62" fmla="*/ 152 w 216"/>
                  <a:gd name="T63" fmla="*/ 99 h 261"/>
                  <a:gd name="T64" fmla="*/ 152 w 216"/>
                  <a:gd name="T65" fmla="*/ 99 h 261"/>
                  <a:gd name="T66" fmla="*/ 152 w 216"/>
                  <a:gd name="T67" fmla="*/ 99 h 261"/>
                  <a:gd name="T68" fmla="*/ 152 w 216"/>
                  <a:gd name="T69" fmla="*/ 99 h 261"/>
                  <a:gd name="T70" fmla="*/ 152 w 216"/>
                  <a:gd name="T71" fmla="*/ 99 h 261"/>
                  <a:gd name="T72" fmla="*/ 152 w 216"/>
                  <a:gd name="T73" fmla="*/ 99 h 261"/>
                  <a:gd name="T74" fmla="*/ 152 w 216"/>
                  <a:gd name="T75" fmla="*/ 99 h 261"/>
                  <a:gd name="T76" fmla="*/ 152 w 216"/>
                  <a:gd name="T77" fmla="*/ 99 h 261"/>
                  <a:gd name="T78" fmla="*/ 104 w 216"/>
                  <a:gd name="T79" fmla="*/ 25 h 261"/>
                  <a:gd name="T80" fmla="*/ 104 w 216"/>
                  <a:gd name="T81" fmla="*/ 25 h 261"/>
                  <a:gd name="T82" fmla="*/ 103 w 216"/>
                  <a:gd name="T83" fmla="*/ 25 h 261"/>
                  <a:gd name="T84" fmla="*/ 103 w 216"/>
                  <a:gd name="T85" fmla="*/ 24 h 261"/>
                  <a:gd name="T86" fmla="*/ 103 w 216"/>
                  <a:gd name="T87" fmla="*/ 24 h 261"/>
                  <a:gd name="T88" fmla="*/ 103 w 216"/>
                  <a:gd name="T89" fmla="*/ 24 h 261"/>
                  <a:gd name="T90" fmla="*/ 13 w 216"/>
                  <a:gd name="T91" fmla="*/ 18 h 261"/>
                  <a:gd name="T92" fmla="*/ 56 w 216"/>
                  <a:gd name="T93" fmla="*/ 4 h 261"/>
                  <a:gd name="T94" fmla="*/ 103 w 216"/>
                  <a:gd name="T95" fmla="*/ 24 h 261"/>
                  <a:gd name="T96" fmla="*/ 56 w 216"/>
                  <a:gd name="T97" fmla="*/ 4 h 261"/>
                  <a:gd name="T98" fmla="*/ 13 w 216"/>
                  <a:gd name="T99" fmla="*/ 18 h 261"/>
                  <a:gd name="T100" fmla="*/ 0 w 216"/>
                  <a:gd name="T10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261">
                    <a:moveTo>
                      <a:pt x="33" y="261"/>
                    </a:moveTo>
                    <a:cubicBezTo>
                      <a:pt x="33" y="261"/>
                      <a:pt x="33" y="261"/>
                      <a:pt x="33" y="261"/>
                    </a:cubicBezTo>
                    <a:cubicBezTo>
                      <a:pt x="33" y="261"/>
                      <a:pt x="33" y="261"/>
                      <a:pt x="33" y="261"/>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4" y="260"/>
                    </a:moveTo>
                    <a:cubicBezTo>
                      <a:pt x="33" y="260"/>
                      <a:pt x="33" y="260"/>
                      <a:pt x="33" y="260"/>
                    </a:cubicBezTo>
                    <a:cubicBezTo>
                      <a:pt x="33" y="260"/>
                      <a:pt x="33" y="260"/>
                      <a:pt x="34" y="260"/>
                    </a:cubicBezTo>
                    <a:moveTo>
                      <a:pt x="34" y="260"/>
                    </a:moveTo>
                    <a:cubicBezTo>
                      <a:pt x="34" y="260"/>
                      <a:pt x="34" y="260"/>
                      <a:pt x="34" y="260"/>
                    </a:cubicBezTo>
                    <a:cubicBezTo>
                      <a:pt x="34" y="260"/>
                      <a:pt x="34" y="260"/>
                      <a:pt x="34" y="260"/>
                    </a:cubicBezTo>
                    <a:moveTo>
                      <a:pt x="34" y="259"/>
                    </a:moveTo>
                    <a:cubicBezTo>
                      <a:pt x="34" y="260"/>
                      <a:pt x="34" y="260"/>
                      <a:pt x="34" y="260"/>
                    </a:cubicBezTo>
                    <a:cubicBezTo>
                      <a:pt x="34" y="260"/>
                      <a:pt x="34" y="260"/>
                      <a:pt x="34" y="259"/>
                    </a:cubicBezTo>
                    <a:moveTo>
                      <a:pt x="34" y="259"/>
                    </a:moveTo>
                    <a:cubicBezTo>
                      <a:pt x="34" y="259"/>
                      <a:pt x="34" y="259"/>
                      <a:pt x="34" y="259"/>
                    </a:cubicBezTo>
                    <a:cubicBezTo>
                      <a:pt x="34" y="259"/>
                      <a:pt x="34" y="259"/>
                      <a:pt x="34" y="259"/>
                    </a:cubicBezTo>
                    <a:moveTo>
                      <a:pt x="34" y="259"/>
                    </a:moveTo>
                    <a:cubicBezTo>
                      <a:pt x="34" y="259"/>
                      <a:pt x="34" y="259"/>
                      <a:pt x="34" y="259"/>
                    </a:cubicBezTo>
                    <a:cubicBezTo>
                      <a:pt x="34" y="259"/>
                      <a:pt x="34" y="259"/>
                      <a:pt x="34" y="259"/>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1" y="231"/>
                    </a:moveTo>
                    <a:cubicBezTo>
                      <a:pt x="81" y="231"/>
                      <a:pt x="81" y="231"/>
                      <a:pt x="81" y="231"/>
                    </a:cubicBezTo>
                    <a:cubicBezTo>
                      <a:pt x="81" y="231"/>
                      <a:pt x="81" y="231"/>
                      <a:pt x="81" y="231"/>
                    </a:cubicBezTo>
                    <a:moveTo>
                      <a:pt x="153" y="101"/>
                    </a:moveTo>
                    <a:cubicBezTo>
                      <a:pt x="153" y="101"/>
                      <a:pt x="153" y="101"/>
                      <a:pt x="153" y="101"/>
                    </a:cubicBezTo>
                    <a:cubicBezTo>
                      <a:pt x="153" y="101"/>
                      <a:pt x="154" y="101"/>
                      <a:pt x="154" y="101"/>
                    </a:cubicBezTo>
                    <a:cubicBezTo>
                      <a:pt x="157" y="101"/>
                      <a:pt x="161" y="101"/>
                      <a:pt x="164" y="102"/>
                    </a:cubicBezTo>
                    <a:cubicBezTo>
                      <a:pt x="194" y="107"/>
                      <a:pt x="216" y="134"/>
                      <a:pt x="216" y="164"/>
                    </a:cubicBezTo>
                    <a:cubicBezTo>
                      <a:pt x="216" y="134"/>
                      <a:pt x="194" y="107"/>
                      <a:pt x="164" y="102"/>
                    </a:cubicBezTo>
                    <a:cubicBezTo>
                      <a:pt x="161" y="101"/>
                      <a:pt x="157" y="101"/>
                      <a:pt x="154" y="101"/>
                    </a:cubicBezTo>
                    <a:cubicBezTo>
                      <a:pt x="154" y="101"/>
                      <a:pt x="153" y="101"/>
                      <a:pt x="153" y="101"/>
                    </a:cubicBezTo>
                    <a:cubicBezTo>
                      <a:pt x="153" y="101"/>
                      <a:pt x="153" y="101"/>
                      <a:pt x="153"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0"/>
                    </a:moveTo>
                    <a:cubicBezTo>
                      <a:pt x="152" y="100"/>
                      <a:pt x="152" y="101"/>
                      <a:pt x="152" y="101"/>
                    </a:cubicBezTo>
                    <a:cubicBezTo>
                      <a:pt x="152" y="101"/>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04" y="25"/>
                    </a:moveTo>
                    <a:cubicBezTo>
                      <a:pt x="104" y="25"/>
                      <a:pt x="104" y="25"/>
                      <a:pt x="104" y="25"/>
                    </a:cubicBezTo>
                    <a:cubicBezTo>
                      <a:pt x="104" y="25"/>
                      <a:pt x="104" y="25"/>
                      <a:pt x="104" y="25"/>
                    </a:cubicBezTo>
                    <a:moveTo>
                      <a:pt x="104" y="25"/>
                    </a:moveTo>
                    <a:cubicBezTo>
                      <a:pt x="104" y="25"/>
                      <a:pt x="104" y="25"/>
                      <a:pt x="104" y="25"/>
                    </a:cubicBezTo>
                    <a:cubicBezTo>
                      <a:pt x="104" y="25"/>
                      <a:pt x="104" y="25"/>
                      <a:pt x="104" y="25"/>
                    </a:cubicBezTo>
                    <a:moveTo>
                      <a:pt x="103" y="25"/>
                    </a:moveTo>
                    <a:cubicBezTo>
                      <a:pt x="103" y="25"/>
                      <a:pt x="103" y="25"/>
                      <a:pt x="103" y="25"/>
                    </a:cubicBezTo>
                    <a:cubicBezTo>
                      <a:pt x="103" y="25"/>
                      <a:pt x="103" y="25"/>
                      <a:pt x="103" y="25"/>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0" y="0"/>
                    </a:moveTo>
                    <a:cubicBezTo>
                      <a:pt x="0" y="1"/>
                      <a:pt x="0" y="1"/>
                      <a:pt x="0" y="1"/>
                    </a:cubicBezTo>
                    <a:cubicBezTo>
                      <a:pt x="6" y="6"/>
                      <a:pt x="10" y="12"/>
                      <a:pt x="13" y="18"/>
                    </a:cubicBezTo>
                    <a:cubicBezTo>
                      <a:pt x="19" y="13"/>
                      <a:pt x="27" y="10"/>
                      <a:pt x="35" y="7"/>
                    </a:cubicBezTo>
                    <a:cubicBezTo>
                      <a:pt x="36" y="7"/>
                      <a:pt x="37" y="7"/>
                      <a:pt x="39" y="6"/>
                    </a:cubicBezTo>
                    <a:cubicBezTo>
                      <a:pt x="44" y="5"/>
                      <a:pt x="50" y="4"/>
                      <a:pt x="56" y="4"/>
                    </a:cubicBezTo>
                    <a:cubicBezTo>
                      <a:pt x="62" y="4"/>
                      <a:pt x="68" y="5"/>
                      <a:pt x="73" y="6"/>
                    </a:cubicBezTo>
                    <a:cubicBezTo>
                      <a:pt x="84" y="9"/>
                      <a:pt x="94" y="15"/>
                      <a:pt x="102" y="23"/>
                    </a:cubicBezTo>
                    <a:cubicBezTo>
                      <a:pt x="102" y="23"/>
                      <a:pt x="103" y="24"/>
                      <a:pt x="103" y="24"/>
                    </a:cubicBezTo>
                    <a:cubicBezTo>
                      <a:pt x="103" y="24"/>
                      <a:pt x="102" y="23"/>
                      <a:pt x="102" y="23"/>
                    </a:cubicBezTo>
                    <a:cubicBezTo>
                      <a:pt x="94" y="15"/>
                      <a:pt x="84" y="9"/>
                      <a:pt x="73" y="6"/>
                    </a:cubicBezTo>
                    <a:cubicBezTo>
                      <a:pt x="68" y="5"/>
                      <a:pt x="62" y="4"/>
                      <a:pt x="56" y="4"/>
                    </a:cubicBezTo>
                    <a:cubicBezTo>
                      <a:pt x="50" y="4"/>
                      <a:pt x="44" y="5"/>
                      <a:pt x="39" y="6"/>
                    </a:cubicBezTo>
                    <a:cubicBezTo>
                      <a:pt x="37" y="7"/>
                      <a:pt x="36" y="7"/>
                      <a:pt x="35" y="7"/>
                    </a:cubicBezTo>
                    <a:cubicBezTo>
                      <a:pt x="27" y="10"/>
                      <a:pt x="19" y="13"/>
                      <a:pt x="13" y="18"/>
                    </a:cubicBezTo>
                    <a:cubicBezTo>
                      <a:pt x="10" y="12"/>
                      <a:pt x="6" y="6"/>
                      <a:pt x="0" y="1"/>
                    </a:cubicBezTo>
                    <a:cubicBezTo>
                      <a:pt x="0" y="1"/>
                      <a:pt x="0" y="1"/>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288"/>
              <p:cNvSpPr/>
              <p:nvPr/>
            </p:nvSpPr>
            <p:spPr bwMode="auto">
              <a:xfrm>
                <a:off x="869" y="3567"/>
                <a:ext cx="71" cy="728"/>
              </a:xfrm>
              <a:custGeom>
                <a:avLst/>
                <a:gdLst>
                  <a:gd name="T0" fmla="*/ 20 w 27"/>
                  <a:gd name="T1" fmla="*/ 0 h 262"/>
                  <a:gd name="T2" fmla="*/ 8 w 27"/>
                  <a:gd name="T3" fmla="*/ 2 h 262"/>
                  <a:gd name="T4" fmla="*/ 0 w 27"/>
                  <a:gd name="T5" fmla="*/ 1 h 262"/>
                  <a:gd name="T6" fmla="*/ 0 w 27"/>
                  <a:gd name="T7" fmla="*/ 260 h 262"/>
                  <a:gd name="T8" fmla="*/ 27 w 27"/>
                  <a:gd name="T9" fmla="*/ 262 h 262"/>
                  <a:gd name="T10" fmla="*/ 20 w 27"/>
                  <a:gd name="T11" fmla="*/ 0 h 262"/>
                </a:gdLst>
                <a:ahLst/>
                <a:cxnLst>
                  <a:cxn ang="0">
                    <a:pos x="T0" y="T1"/>
                  </a:cxn>
                  <a:cxn ang="0">
                    <a:pos x="T2" y="T3"/>
                  </a:cxn>
                  <a:cxn ang="0">
                    <a:pos x="T4" y="T5"/>
                  </a:cxn>
                  <a:cxn ang="0">
                    <a:pos x="T6" y="T7"/>
                  </a:cxn>
                  <a:cxn ang="0">
                    <a:pos x="T8" y="T9"/>
                  </a:cxn>
                  <a:cxn ang="0">
                    <a:pos x="T10" y="T11"/>
                  </a:cxn>
                </a:cxnLst>
                <a:rect l="0" t="0" r="r" b="b"/>
                <a:pathLst>
                  <a:path w="27" h="262">
                    <a:moveTo>
                      <a:pt x="20" y="0"/>
                    </a:moveTo>
                    <a:cubicBezTo>
                      <a:pt x="16" y="1"/>
                      <a:pt x="12" y="2"/>
                      <a:pt x="8" y="2"/>
                    </a:cubicBezTo>
                    <a:cubicBezTo>
                      <a:pt x="5" y="2"/>
                      <a:pt x="3" y="2"/>
                      <a:pt x="0" y="1"/>
                    </a:cubicBezTo>
                    <a:cubicBezTo>
                      <a:pt x="0" y="260"/>
                      <a:pt x="0" y="260"/>
                      <a:pt x="0" y="260"/>
                    </a:cubicBezTo>
                    <a:cubicBezTo>
                      <a:pt x="27" y="262"/>
                      <a:pt x="27" y="262"/>
                      <a:pt x="27" y="262"/>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289"/>
              <p:cNvSpPr/>
              <p:nvPr/>
            </p:nvSpPr>
            <p:spPr bwMode="auto">
              <a:xfrm>
                <a:off x="1198" y="2991"/>
                <a:ext cx="281" cy="440"/>
              </a:xfrm>
              <a:custGeom>
                <a:avLst/>
                <a:gdLst>
                  <a:gd name="T0" fmla="*/ 12 w 107"/>
                  <a:gd name="T1" fmla="*/ 0 h 158"/>
                  <a:gd name="T2" fmla="*/ 12 w 107"/>
                  <a:gd name="T3" fmla="*/ 1 h 158"/>
                  <a:gd name="T4" fmla="*/ 0 w 107"/>
                  <a:gd name="T5" fmla="*/ 38 h 158"/>
                  <a:gd name="T6" fmla="*/ 37 w 107"/>
                  <a:gd name="T7" fmla="*/ 97 h 158"/>
                  <a:gd name="T8" fmla="*/ 12 w 107"/>
                  <a:gd name="T9" fmla="*/ 148 h 158"/>
                  <a:gd name="T10" fmla="*/ 34 w 107"/>
                  <a:gd name="T11" fmla="*/ 157 h 158"/>
                  <a:gd name="T12" fmla="*/ 44 w 107"/>
                  <a:gd name="T13" fmla="*/ 158 h 158"/>
                  <a:gd name="T14" fmla="*/ 106 w 107"/>
                  <a:gd name="T15" fmla="*/ 106 h 158"/>
                  <a:gd name="T16" fmla="*/ 107 w 107"/>
                  <a:gd name="T17" fmla="*/ 96 h 158"/>
                  <a:gd name="T18" fmla="*/ 55 w 107"/>
                  <a:gd name="T19" fmla="*/ 34 h 158"/>
                  <a:gd name="T20" fmla="*/ 45 w 107"/>
                  <a:gd name="T21" fmla="*/ 33 h 158"/>
                  <a:gd name="T22" fmla="*/ 44 w 107"/>
                  <a:gd name="T23" fmla="*/ 33 h 158"/>
                  <a:gd name="T24" fmla="*/ 44 w 107"/>
                  <a:gd name="T25" fmla="*/ 33 h 158"/>
                  <a:gd name="T26" fmla="*/ 43 w 107"/>
                  <a:gd name="T27" fmla="*/ 33 h 158"/>
                  <a:gd name="T28" fmla="*/ 43 w 107"/>
                  <a:gd name="T29" fmla="*/ 33 h 158"/>
                  <a:gd name="T30" fmla="*/ 43 w 107"/>
                  <a:gd name="T31" fmla="*/ 33 h 158"/>
                  <a:gd name="T32" fmla="*/ 43 w 107"/>
                  <a:gd name="T33" fmla="*/ 33 h 158"/>
                  <a:gd name="T34" fmla="*/ 43 w 107"/>
                  <a:gd name="T35" fmla="*/ 33 h 158"/>
                  <a:gd name="T36" fmla="*/ 43 w 107"/>
                  <a:gd name="T37" fmla="*/ 33 h 158"/>
                  <a:gd name="T38" fmla="*/ 43 w 107"/>
                  <a:gd name="T39" fmla="*/ 33 h 158"/>
                  <a:gd name="T40" fmla="*/ 43 w 107"/>
                  <a:gd name="T41" fmla="*/ 33 h 158"/>
                  <a:gd name="T42" fmla="*/ 43 w 107"/>
                  <a:gd name="T43" fmla="*/ 33 h 158"/>
                  <a:gd name="T44" fmla="*/ 43 w 107"/>
                  <a:gd name="T45" fmla="*/ 33 h 158"/>
                  <a:gd name="T46" fmla="*/ 43 w 107"/>
                  <a:gd name="T47" fmla="*/ 33 h 158"/>
                  <a:gd name="T48" fmla="*/ 43 w 107"/>
                  <a:gd name="T49" fmla="*/ 32 h 158"/>
                  <a:gd name="T50" fmla="*/ 43 w 107"/>
                  <a:gd name="T51" fmla="*/ 32 h 158"/>
                  <a:gd name="T52" fmla="*/ 43 w 107"/>
                  <a:gd name="T53" fmla="*/ 32 h 158"/>
                  <a:gd name="T54" fmla="*/ 43 w 107"/>
                  <a:gd name="T55" fmla="*/ 32 h 158"/>
                  <a:gd name="T56" fmla="*/ 43 w 107"/>
                  <a:gd name="T57" fmla="*/ 32 h 158"/>
                  <a:gd name="T58" fmla="*/ 43 w 107"/>
                  <a:gd name="T59" fmla="*/ 32 h 158"/>
                  <a:gd name="T60" fmla="*/ 43 w 107"/>
                  <a:gd name="T61" fmla="*/ 32 h 158"/>
                  <a:gd name="T62" fmla="*/ 43 w 107"/>
                  <a:gd name="T63" fmla="*/ 32 h 158"/>
                  <a:gd name="T64" fmla="*/ 43 w 107"/>
                  <a:gd name="T65" fmla="*/ 32 h 158"/>
                  <a:gd name="T66" fmla="*/ 43 w 107"/>
                  <a:gd name="T67" fmla="*/ 32 h 158"/>
                  <a:gd name="T68" fmla="*/ 43 w 107"/>
                  <a:gd name="T69" fmla="*/ 32 h 158"/>
                  <a:gd name="T70" fmla="*/ 43 w 107"/>
                  <a:gd name="T71" fmla="*/ 32 h 158"/>
                  <a:gd name="T72" fmla="*/ 43 w 107"/>
                  <a:gd name="T73" fmla="*/ 32 h 158"/>
                  <a:gd name="T74" fmla="*/ 43 w 107"/>
                  <a:gd name="T75" fmla="*/ 32 h 158"/>
                  <a:gd name="T76" fmla="*/ 43 w 107"/>
                  <a:gd name="T77" fmla="*/ 32 h 158"/>
                  <a:gd name="T78" fmla="*/ 43 w 107"/>
                  <a:gd name="T79" fmla="*/ 31 h 158"/>
                  <a:gd name="T80" fmla="*/ 43 w 107"/>
                  <a:gd name="T81" fmla="*/ 31 h 158"/>
                  <a:gd name="T82" fmla="*/ 43 w 107"/>
                  <a:gd name="T83" fmla="*/ 31 h 158"/>
                  <a:gd name="T84" fmla="*/ 43 w 107"/>
                  <a:gd name="T85" fmla="*/ 31 h 158"/>
                  <a:gd name="T86" fmla="*/ 43 w 107"/>
                  <a:gd name="T87" fmla="*/ 31 h 158"/>
                  <a:gd name="T88" fmla="*/ 43 w 107"/>
                  <a:gd name="T89" fmla="*/ 31 h 158"/>
                  <a:gd name="T90" fmla="*/ 43 w 107"/>
                  <a:gd name="T91" fmla="*/ 31 h 158"/>
                  <a:gd name="T92" fmla="*/ 43 w 107"/>
                  <a:gd name="T93" fmla="*/ 31 h 158"/>
                  <a:gd name="T94" fmla="*/ 43 w 107"/>
                  <a:gd name="T95" fmla="*/ 31 h 158"/>
                  <a:gd name="T96" fmla="*/ 43 w 107"/>
                  <a:gd name="T97" fmla="*/ 31 h 158"/>
                  <a:gd name="T98" fmla="*/ 43 w 107"/>
                  <a:gd name="T99" fmla="*/ 31 h 158"/>
                  <a:gd name="T100" fmla="*/ 43 w 107"/>
                  <a:gd name="T101" fmla="*/ 31 h 158"/>
                  <a:gd name="T102" fmla="*/ 43 w 107"/>
                  <a:gd name="T103" fmla="*/ 31 h 158"/>
                  <a:gd name="T104" fmla="*/ 43 w 107"/>
                  <a:gd name="T105" fmla="*/ 31 h 158"/>
                  <a:gd name="T106" fmla="*/ 43 w 107"/>
                  <a:gd name="T107" fmla="*/ 31 h 158"/>
                  <a:gd name="T108" fmla="*/ 43 w 107"/>
                  <a:gd name="T109" fmla="*/ 31 h 158"/>
                  <a:gd name="T110" fmla="*/ 12 w 107"/>
                  <a:gd name="T11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58">
                    <a:moveTo>
                      <a:pt x="12" y="0"/>
                    </a:moveTo>
                    <a:cubicBezTo>
                      <a:pt x="12" y="0"/>
                      <a:pt x="12" y="1"/>
                      <a:pt x="12" y="1"/>
                    </a:cubicBezTo>
                    <a:cubicBezTo>
                      <a:pt x="12" y="15"/>
                      <a:pt x="8" y="28"/>
                      <a:pt x="0" y="38"/>
                    </a:cubicBezTo>
                    <a:cubicBezTo>
                      <a:pt x="21" y="49"/>
                      <a:pt x="37" y="72"/>
                      <a:pt x="37" y="97"/>
                    </a:cubicBezTo>
                    <a:cubicBezTo>
                      <a:pt x="37" y="118"/>
                      <a:pt x="27" y="136"/>
                      <a:pt x="12" y="148"/>
                    </a:cubicBezTo>
                    <a:cubicBezTo>
                      <a:pt x="18" y="153"/>
                      <a:pt x="26" y="156"/>
                      <a:pt x="34" y="157"/>
                    </a:cubicBezTo>
                    <a:cubicBezTo>
                      <a:pt x="38" y="158"/>
                      <a:pt x="41" y="158"/>
                      <a:pt x="44" y="158"/>
                    </a:cubicBezTo>
                    <a:cubicBezTo>
                      <a:pt x="74" y="158"/>
                      <a:pt x="101" y="136"/>
                      <a:pt x="106" y="106"/>
                    </a:cubicBezTo>
                    <a:cubicBezTo>
                      <a:pt x="107" y="102"/>
                      <a:pt x="107" y="99"/>
                      <a:pt x="107" y="96"/>
                    </a:cubicBezTo>
                    <a:cubicBezTo>
                      <a:pt x="107" y="66"/>
                      <a:pt x="85" y="39"/>
                      <a:pt x="55" y="34"/>
                    </a:cubicBezTo>
                    <a:cubicBezTo>
                      <a:pt x="52" y="33"/>
                      <a:pt x="48" y="33"/>
                      <a:pt x="45" y="33"/>
                    </a:cubicBezTo>
                    <a:cubicBezTo>
                      <a:pt x="45" y="33"/>
                      <a:pt x="44" y="33"/>
                      <a:pt x="44" y="33"/>
                    </a:cubicBezTo>
                    <a:cubicBezTo>
                      <a:pt x="44" y="33"/>
                      <a:pt x="44" y="33"/>
                      <a:pt x="44" y="33"/>
                    </a:cubicBezTo>
                    <a:cubicBezTo>
                      <a:pt x="44" y="33"/>
                      <a:pt x="44"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0" y="17"/>
                      <a:pt x="30" y="4"/>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290"/>
              <p:cNvSpPr/>
              <p:nvPr/>
            </p:nvSpPr>
            <p:spPr bwMode="auto">
              <a:xfrm>
                <a:off x="869" y="2772"/>
                <a:ext cx="426" cy="801"/>
              </a:xfrm>
              <a:custGeom>
                <a:avLst/>
                <a:gdLst>
                  <a:gd name="T0" fmla="*/ 0 w 162"/>
                  <a:gd name="T1" fmla="*/ 287 h 288"/>
                  <a:gd name="T2" fmla="*/ 20 w 162"/>
                  <a:gd name="T3" fmla="*/ 286 h 288"/>
                  <a:gd name="T4" fmla="*/ 49 w 162"/>
                  <a:gd name="T5" fmla="*/ 272 h 288"/>
                  <a:gd name="T6" fmla="*/ 49 w 162"/>
                  <a:gd name="T7" fmla="*/ 271 h 288"/>
                  <a:gd name="T8" fmla="*/ 49 w 162"/>
                  <a:gd name="T9" fmla="*/ 271 h 288"/>
                  <a:gd name="T10" fmla="*/ 49 w 162"/>
                  <a:gd name="T11" fmla="*/ 271 h 288"/>
                  <a:gd name="T12" fmla="*/ 49 w 162"/>
                  <a:gd name="T13" fmla="*/ 271 h 288"/>
                  <a:gd name="T14" fmla="*/ 49 w 162"/>
                  <a:gd name="T15" fmla="*/ 271 h 288"/>
                  <a:gd name="T16" fmla="*/ 50 w 162"/>
                  <a:gd name="T17" fmla="*/ 271 h 288"/>
                  <a:gd name="T18" fmla="*/ 50 w 162"/>
                  <a:gd name="T19" fmla="*/ 271 h 288"/>
                  <a:gd name="T20" fmla="*/ 50 w 162"/>
                  <a:gd name="T21" fmla="*/ 270 h 288"/>
                  <a:gd name="T22" fmla="*/ 50 w 162"/>
                  <a:gd name="T23" fmla="*/ 270 h 288"/>
                  <a:gd name="T24" fmla="*/ 50 w 162"/>
                  <a:gd name="T25" fmla="*/ 270 h 288"/>
                  <a:gd name="T26" fmla="*/ 96 w 162"/>
                  <a:gd name="T27" fmla="*/ 242 h 288"/>
                  <a:gd name="T28" fmla="*/ 96 w 162"/>
                  <a:gd name="T29" fmla="*/ 242 h 288"/>
                  <a:gd name="T30" fmla="*/ 96 w 162"/>
                  <a:gd name="T31" fmla="*/ 242 h 288"/>
                  <a:gd name="T32" fmla="*/ 96 w 162"/>
                  <a:gd name="T33" fmla="*/ 242 h 288"/>
                  <a:gd name="T34" fmla="*/ 96 w 162"/>
                  <a:gd name="T35" fmla="*/ 242 h 288"/>
                  <a:gd name="T36" fmla="*/ 97 w 162"/>
                  <a:gd name="T37" fmla="*/ 242 h 288"/>
                  <a:gd name="T38" fmla="*/ 137 w 162"/>
                  <a:gd name="T39" fmla="*/ 227 h 288"/>
                  <a:gd name="T40" fmla="*/ 125 w 162"/>
                  <a:gd name="T41" fmla="*/ 117 h 288"/>
                  <a:gd name="T42" fmla="*/ 137 w 162"/>
                  <a:gd name="T43" fmla="*/ 79 h 288"/>
                  <a:gd name="T44" fmla="*/ 120 w 162"/>
                  <a:gd name="T45" fmla="*/ 36 h 288"/>
                  <a:gd name="T46" fmla="*/ 120 w 162"/>
                  <a:gd name="T47" fmla="*/ 36 h 288"/>
                  <a:gd name="T48" fmla="*/ 119 w 162"/>
                  <a:gd name="T49" fmla="*/ 36 h 288"/>
                  <a:gd name="T50" fmla="*/ 119 w 162"/>
                  <a:gd name="T51" fmla="*/ 35 h 288"/>
                  <a:gd name="T52" fmla="*/ 119 w 162"/>
                  <a:gd name="T53" fmla="*/ 35 h 288"/>
                  <a:gd name="T54" fmla="*/ 119 w 162"/>
                  <a:gd name="T55" fmla="*/ 35 h 288"/>
                  <a:gd name="T56" fmla="*/ 119 w 162"/>
                  <a:gd name="T57" fmla="*/ 35 h 288"/>
                  <a:gd name="T58" fmla="*/ 89 w 162"/>
                  <a:gd name="T59" fmla="*/ 17 h 288"/>
                  <a:gd name="T60" fmla="*/ 55 w 162"/>
                  <a:gd name="T61" fmla="*/ 17 h 288"/>
                  <a:gd name="T62" fmla="*/ 29 w 162"/>
                  <a:gd name="T63" fmla="*/ 29 h 288"/>
                  <a:gd name="T64" fmla="*/ 16 w 162"/>
                  <a:gd name="T65" fmla="*/ 11 h 288"/>
                  <a:gd name="T66" fmla="*/ 16 w 162"/>
                  <a:gd name="T67" fmla="*/ 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288">
                    <a:moveTo>
                      <a:pt x="0" y="0"/>
                    </a:moveTo>
                    <a:cubicBezTo>
                      <a:pt x="0" y="287"/>
                      <a:pt x="0" y="287"/>
                      <a:pt x="0" y="287"/>
                    </a:cubicBezTo>
                    <a:cubicBezTo>
                      <a:pt x="3" y="288"/>
                      <a:pt x="5" y="288"/>
                      <a:pt x="8" y="288"/>
                    </a:cubicBezTo>
                    <a:cubicBezTo>
                      <a:pt x="12" y="288"/>
                      <a:pt x="16" y="287"/>
                      <a:pt x="20" y="286"/>
                    </a:cubicBezTo>
                    <a:cubicBezTo>
                      <a:pt x="20" y="286"/>
                      <a:pt x="20" y="286"/>
                      <a:pt x="20" y="286"/>
                    </a:cubicBezTo>
                    <a:cubicBezTo>
                      <a:pt x="31" y="284"/>
                      <a:pt x="41" y="279"/>
                      <a:pt x="49" y="272"/>
                    </a:cubicBezTo>
                    <a:cubicBezTo>
                      <a:pt x="49" y="272"/>
                      <a:pt x="49" y="272"/>
                      <a:pt x="49" y="272"/>
                    </a:cubicBezTo>
                    <a:cubicBezTo>
                      <a:pt x="49" y="272"/>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50" y="271"/>
                    </a:cubicBezTo>
                    <a:cubicBezTo>
                      <a:pt x="50" y="271"/>
                      <a:pt x="50" y="271"/>
                      <a:pt x="50" y="271"/>
                    </a:cubicBezTo>
                    <a:cubicBezTo>
                      <a:pt x="50" y="271"/>
                      <a:pt x="50" y="271"/>
                      <a:pt x="50" y="271"/>
                    </a:cubicBezTo>
                    <a:cubicBezTo>
                      <a:pt x="50" y="271"/>
                      <a:pt x="50" y="271"/>
                      <a:pt x="50" y="271"/>
                    </a:cubicBezTo>
                    <a:cubicBezTo>
                      <a:pt x="50" y="271"/>
                      <a:pt x="50" y="271"/>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60" y="261"/>
                      <a:pt x="66" y="248"/>
                      <a:pt x="67" y="235"/>
                    </a:cubicBezTo>
                    <a:cubicBezTo>
                      <a:pt x="76" y="240"/>
                      <a:pt x="85"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7" y="242"/>
                      <a:pt x="97" y="242"/>
                    </a:cubicBezTo>
                    <a:cubicBezTo>
                      <a:pt x="97" y="242"/>
                      <a:pt x="97" y="242"/>
                      <a:pt x="97" y="242"/>
                    </a:cubicBezTo>
                    <a:cubicBezTo>
                      <a:pt x="112" y="242"/>
                      <a:pt x="125" y="236"/>
                      <a:pt x="137" y="227"/>
                    </a:cubicBezTo>
                    <a:cubicBezTo>
                      <a:pt x="137" y="227"/>
                      <a:pt x="137" y="227"/>
                      <a:pt x="137" y="227"/>
                    </a:cubicBezTo>
                    <a:cubicBezTo>
                      <a:pt x="152" y="215"/>
                      <a:pt x="162" y="197"/>
                      <a:pt x="162" y="176"/>
                    </a:cubicBezTo>
                    <a:cubicBezTo>
                      <a:pt x="162" y="151"/>
                      <a:pt x="146" y="128"/>
                      <a:pt x="125" y="117"/>
                    </a:cubicBezTo>
                    <a:cubicBezTo>
                      <a:pt x="133" y="107"/>
                      <a:pt x="137" y="94"/>
                      <a:pt x="137" y="80"/>
                    </a:cubicBezTo>
                    <a:cubicBezTo>
                      <a:pt x="137" y="80"/>
                      <a:pt x="137" y="79"/>
                      <a:pt x="137" y="79"/>
                    </a:cubicBezTo>
                    <a:cubicBezTo>
                      <a:pt x="137" y="79"/>
                      <a:pt x="137" y="79"/>
                      <a:pt x="137" y="79"/>
                    </a:cubicBezTo>
                    <a:cubicBezTo>
                      <a:pt x="137" y="63"/>
                      <a:pt x="130" y="48"/>
                      <a:pt x="120" y="36"/>
                    </a:cubicBezTo>
                    <a:cubicBezTo>
                      <a:pt x="120" y="36"/>
                      <a:pt x="120" y="36"/>
                      <a:pt x="120" y="36"/>
                    </a:cubicBezTo>
                    <a:cubicBezTo>
                      <a:pt x="120" y="36"/>
                      <a:pt x="120" y="36"/>
                      <a:pt x="120" y="36"/>
                    </a:cubicBezTo>
                    <a:cubicBezTo>
                      <a:pt x="120" y="36"/>
                      <a:pt x="120" y="36"/>
                      <a:pt x="120" y="36"/>
                    </a:cubicBezTo>
                    <a:cubicBezTo>
                      <a:pt x="120" y="36"/>
                      <a:pt x="120" y="36"/>
                      <a:pt x="119" y="36"/>
                    </a:cubicBezTo>
                    <a:cubicBezTo>
                      <a:pt x="119" y="36"/>
                      <a:pt x="119" y="36"/>
                      <a:pt x="119" y="36"/>
                    </a:cubicBezTo>
                    <a:cubicBezTo>
                      <a:pt x="119" y="36"/>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8" y="34"/>
                      <a:pt x="118" y="34"/>
                    </a:cubicBezTo>
                    <a:cubicBezTo>
                      <a:pt x="110" y="26"/>
                      <a:pt x="100" y="20"/>
                      <a:pt x="89" y="17"/>
                    </a:cubicBezTo>
                    <a:cubicBezTo>
                      <a:pt x="84" y="16"/>
                      <a:pt x="78" y="15"/>
                      <a:pt x="72" y="15"/>
                    </a:cubicBezTo>
                    <a:cubicBezTo>
                      <a:pt x="66" y="15"/>
                      <a:pt x="60" y="16"/>
                      <a:pt x="55" y="17"/>
                    </a:cubicBezTo>
                    <a:cubicBezTo>
                      <a:pt x="53" y="18"/>
                      <a:pt x="52" y="18"/>
                      <a:pt x="51" y="18"/>
                    </a:cubicBezTo>
                    <a:cubicBezTo>
                      <a:pt x="43" y="21"/>
                      <a:pt x="35" y="24"/>
                      <a:pt x="29" y="29"/>
                    </a:cubicBezTo>
                    <a:cubicBezTo>
                      <a:pt x="26" y="23"/>
                      <a:pt x="22" y="17"/>
                      <a:pt x="16" y="12"/>
                    </a:cubicBezTo>
                    <a:cubicBezTo>
                      <a:pt x="16" y="12"/>
                      <a:pt x="16" y="12"/>
                      <a:pt x="16" y="11"/>
                    </a:cubicBezTo>
                    <a:cubicBezTo>
                      <a:pt x="16" y="11"/>
                      <a:pt x="16" y="11"/>
                      <a:pt x="16" y="11"/>
                    </a:cubicBezTo>
                    <a:cubicBezTo>
                      <a:pt x="16" y="11"/>
                      <a:pt x="16" y="11"/>
                      <a:pt x="16" y="11"/>
                    </a:cubicBezTo>
                    <a:cubicBezTo>
                      <a:pt x="11" y="7"/>
                      <a:pt x="6"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291"/>
              <p:cNvSpPr/>
              <p:nvPr/>
            </p:nvSpPr>
            <p:spPr bwMode="auto">
              <a:xfrm>
                <a:off x="536" y="3061"/>
                <a:ext cx="78" cy="11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292"/>
              <p:cNvSpPr/>
              <p:nvPr/>
            </p:nvSpPr>
            <p:spPr bwMode="auto">
              <a:xfrm>
                <a:off x="475" y="3069"/>
                <a:ext cx="100" cy="106"/>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293"/>
              <p:cNvSpPr/>
              <p:nvPr/>
            </p:nvSpPr>
            <p:spPr bwMode="auto">
              <a:xfrm>
                <a:off x="465" y="3133"/>
                <a:ext cx="110" cy="86"/>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294"/>
              <p:cNvSpPr/>
              <p:nvPr/>
            </p:nvSpPr>
            <p:spPr bwMode="auto">
              <a:xfrm>
                <a:off x="475" y="3175"/>
                <a:ext cx="100" cy="108"/>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295"/>
              <p:cNvSpPr/>
              <p:nvPr/>
            </p:nvSpPr>
            <p:spPr bwMode="auto">
              <a:xfrm>
                <a:off x="536" y="3175"/>
                <a:ext cx="78" cy="117"/>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296"/>
              <p:cNvSpPr/>
              <p:nvPr/>
            </p:nvSpPr>
            <p:spPr bwMode="auto">
              <a:xfrm>
                <a:off x="575" y="3175"/>
                <a:ext cx="103" cy="108"/>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297"/>
              <p:cNvSpPr/>
              <p:nvPr/>
            </p:nvSpPr>
            <p:spPr bwMode="auto">
              <a:xfrm>
                <a:off x="575" y="3133"/>
                <a:ext cx="110" cy="84"/>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298"/>
              <p:cNvSpPr/>
              <p:nvPr/>
            </p:nvSpPr>
            <p:spPr bwMode="auto">
              <a:xfrm>
                <a:off x="575" y="3069"/>
                <a:ext cx="103" cy="106"/>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Oval 299"/>
              <p:cNvSpPr>
                <a:spLocks noChangeArrowheads="1"/>
              </p:cNvSpPr>
              <p:nvPr/>
            </p:nvSpPr>
            <p:spPr bwMode="auto">
              <a:xfrm>
                <a:off x="525" y="3122"/>
                <a:ext cx="100"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300"/>
              <p:cNvSpPr/>
              <p:nvPr/>
            </p:nvSpPr>
            <p:spPr bwMode="auto">
              <a:xfrm>
                <a:off x="1082" y="3061"/>
                <a:ext cx="79" cy="11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301"/>
              <p:cNvSpPr/>
              <p:nvPr/>
            </p:nvSpPr>
            <p:spPr bwMode="auto">
              <a:xfrm>
                <a:off x="1022" y="3069"/>
                <a:ext cx="99" cy="106"/>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302"/>
              <p:cNvSpPr/>
              <p:nvPr/>
            </p:nvSpPr>
            <p:spPr bwMode="auto">
              <a:xfrm>
                <a:off x="1011" y="3133"/>
                <a:ext cx="110" cy="86"/>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303"/>
              <p:cNvSpPr/>
              <p:nvPr/>
            </p:nvSpPr>
            <p:spPr bwMode="auto">
              <a:xfrm>
                <a:off x="1022" y="3175"/>
                <a:ext cx="99" cy="108"/>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304"/>
              <p:cNvSpPr/>
              <p:nvPr/>
            </p:nvSpPr>
            <p:spPr bwMode="auto">
              <a:xfrm>
                <a:off x="1082" y="3175"/>
                <a:ext cx="79" cy="117"/>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305"/>
              <p:cNvSpPr/>
              <p:nvPr/>
            </p:nvSpPr>
            <p:spPr bwMode="auto">
              <a:xfrm>
                <a:off x="1121" y="3175"/>
                <a:ext cx="103" cy="108"/>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306"/>
              <p:cNvSpPr/>
              <p:nvPr/>
            </p:nvSpPr>
            <p:spPr bwMode="auto">
              <a:xfrm>
                <a:off x="1121" y="3133"/>
                <a:ext cx="111" cy="84"/>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307"/>
              <p:cNvSpPr/>
              <p:nvPr/>
            </p:nvSpPr>
            <p:spPr bwMode="auto">
              <a:xfrm>
                <a:off x="1121" y="3069"/>
                <a:ext cx="103" cy="106"/>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Oval 308"/>
              <p:cNvSpPr>
                <a:spLocks noChangeArrowheads="1"/>
              </p:cNvSpPr>
              <p:nvPr/>
            </p:nvSpPr>
            <p:spPr bwMode="auto">
              <a:xfrm>
                <a:off x="1071" y="3122"/>
                <a:ext cx="100"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309"/>
              <p:cNvSpPr/>
              <p:nvPr/>
            </p:nvSpPr>
            <p:spPr bwMode="auto">
              <a:xfrm>
                <a:off x="798" y="2883"/>
                <a:ext cx="69" cy="97"/>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310"/>
              <p:cNvSpPr/>
              <p:nvPr/>
            </p:nvSpPr>
            <p:spPr bwMode="auto">
              <a:xfrm>
                <a:off x="746" y="2889"/>
                <a:ext cx="86" cy="91"/>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311"/>
              <p:cNvSpPr/>
              <p:nvPr/>
            </p:nvSpPr>
            <p:spPr bwMode="auto">
              <a:xfrm>
                <a:off x="738" y="2944"/>
                <a:ext cx="94" cy="73"/>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312"/>
              <p:cNvSpPr/>
              <p:nvPr/>
            </p:nvSpPr>
            <p:spPr bwMode="auto">
              <a:xfrm>
                <a:off x="746" y="2980"/>
                <a:ext cx="86" cy="92"/>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313"/>
              <p:cNvSpPr/>
              <p:nvPr/>
            </p:nvSpPr>
            <p:spPr bwMode="auto">
              <a:xfrm>
                <a:off x="798" y="2980"/>
                <a:ext cx="69" cy="10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314"/>
              <p:cNvSpPr/>
              <p:nvPr/>
            </p:nvSpPr>
            <p:spPr bwMode="auto">
              <a:xfrm>
                <a:off x="832" y="2980"/>
                <a:ext cx="87" cy="92"/>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315"/>
              <p:cNvSpPr/>
              <p:nvPr/>
            </p:nvSpPr>
            <p:spPr bwMode="auto">
              <a:xfrm>
                <a:off x="832" y="2944"/>
                <a:ext cx="92" cy="73"/>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316"/>
              <p:cNvSpPr/>
              <p:nvPr/>
            </p:nvSpPr>
            <p:spPr bwMode="auto">
              <a:xfrm>
                <a:off x="832" y="2889"/>
                <a:ext cx="87" cy="91"/>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Oval 317"/>
              <p:cNvSpPr>
                <a:spLocks noChangeArrowheads="1"/>
              </p:cNvSpPr>
              <p:nvPr/>
            </p:nvSpPr>
            <p:spPr bwMode="auto">
              <a:xfrm>
                <a:off x="790" y="2936"/>
                <a:ext cx="84" cy="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318"/>
              <p:cNvSpPr/>
              <p:nvPr/>
            </p:nvSpPr>
            <p:spPr bwMode="auto">
              <a:xfrm>
                <a:off x="809" y="3217"/>
                <a:ext cx="68" cy="97"/>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319"/>
              <p:cNvSpPr/>
              <p:nvPr/>
            </p:nvSpPr>
            <p:spPr bwMode="auto">
              <a:xfrm>
                <a:off x="756" y="3222"/>
                <a:ext cx="87" cy="92"/>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320"/>
              <p:cNvSpPr/>
              <p:nvPr/>
            </p:nvSpPr>
            <p:spPr bwMode="auto">
              <a:xfrm>
                <a:off x="748" y="3278"/>
                <a:ext cx="95" cy="72"/>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321"/>
              <p:cNvSpPr/>
              <p:nvPr/>
            </p:nvSpPr>
            <p:spPr bwMode="auto">
              <a:xfrm>
                <a:off x="756" y="3314"/>
                <a:ext cx="87" cy="92"/>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322"/>
              <p:cNvSpPr/>
              <p:nvPr/>
            </p:nvSpPr>
            <p:spPr bwMode="auto">
              <a:xfrm>
                <a:off x="809" y="3314"/>
                <a:ext cx="68" cy="10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323"/>
              <p:cNvSpPr/>
              <p:nvPr/>
            </p:nvSpPr>
            <p:spPr bwMode="auto">
              <a:xfrm>
                <a:off x="843" y="3314"/>
                <a:ext cx="87" cy="92"/>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324"/>
              <p:cNvSpPr/>
              <p:nvPr/>
            </p:nvSpPr>
            <p:spPr bwMode="auto">
              <a:xfrm>
                <a:off x="843" y="3278"/>
                <a:ext cx="92" cy="72"/>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325"/>
              <p:cNvSpPr/>
              <p:nvPr/>
            </p:nvSpPr>
            <p:spPr bwMode="auto">
              <a:xfrm>
                <a:off x="843" y="3222"/>
                <a:ext cx="87" cy="92"/>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Oval 326"/>
              <p:cNvSpPr>
                <a:spLocks noChangeArrowheads="1"/>
              </p:cNvSpPr>
              <p:nvPr/>
            </p:nvSpPr>
            <p:spPr bwMode="auto">
              <a:xfrm>
                <a:off x="801" y="3270"/>
                <a:ext cx="84"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327"/>
              <p:cNvSpPr/>
              <p:nvPr/>
            </p:nvSpPr>
            <p:spPr bwMode="auto">
              <a:xfrm>
                <a:off x="5187" y="3953"/>
                <a:ext cx="302" cy="351"/>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328"/>
              <p:cNvSpPr/>
              <p:nvPr/>
            </p:nvSpPr>
            <p:spPr bwMode="auto">
              <a:xfrm>
                <a:off x="5024" y="3953"/>
                <a:ext cx="302" cy="351"/>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329"/>
              <p:cNvSpPr/>
              <p:nvPr/>
            </p:nvSpPr>
            <p:spPr bwMode="auto">
              <a:xfrm>
                <a:off x="5200" y="4104"/>
                <a:ext cx="310" cy="2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330"/>
              <p:cNvSpPr/>
              <p:nvPr/>
            </p:nvSpPr>
            <p:spPr bwMode="auto">
              <a:xfrm>
                <a:off x="4992" y="4104"/>
                <a:ext cx="310" cy="2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331"/>
              <p:cNvSpPr/>
              <p:nvPr/>
            </p:nvSpPr>
            <p:spPr bwMode="auto">
              <a:xfrm>
                <a:off x="5197" y="3917"/>
                <a:ext cx="110" cy="331"/>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332"/>
              <p:cNvSpPr/>
              <p:nvPr/>
            </p:nvSpPr>
            <p:spPr bwMode="auto">
              <a:xfrm>
                <a:off x="2085" y="3142"/>
                <a:ext cx="806" cy="664"/>
              </a:xfrm>
              <a:custGeom>
                <a:avLst/>
                <a:gdLst>
                  <a:gd name="T0" fmla="*/ 260 w 307"/>
                  <a:gd name="T1" fmla="*/ 98 h 239"/>
                  <a:gd name="T2" fmla="*/ 150 w 307"/>
                  <a:gd name="T3" fmla="*/ 0 h 239"/>
                  <a:gd name="T4" fmla="*/ 40 w 307"/>
                  <a:gd name="T5" fmla="*/ 102 h 239"/>
                  <a:gd name="T6" fmla="*/ 0 w 307"/>
                  <a:gd name="T7" fmla="*/ 157 h 239"/>
                  <a:gd name="T8" fmla="*/ 154 w 307"/>
                  <a:gd name="T9" fmla="*/ 239 h 239"/>
                  <a:gd name="T10" fmla="*/ 307 w 307"/>
                  <a:gd name="T11" fmla="*/ 157 h 239"/>
                  <a:gd name="T12" fmla="*/ 260 w 307"/>
                  <a:gd name="T13" fmla="*/ 98 h 239"/>
                </a:gdLst>
                <a:ahLst/>
                <a:cxnLst>
                  <a:cxn ang="0">
                    <a:pos x="T0" y="T1"/>
                  </a:cxn>
                  <a:cxn ang="0">
                    <a:pos x="T2" y="T3"/>
                  </a:cxn>
                  <a:cxn ang="0">
                    <a:pos x="T4" y="T5"/>
                  </a:cxn>
                  <a:cxn ang="0">
                    <a:pos x="T6" y="T7"/>
                  </a:cxn>
                  <a:cxn ang="0">
                    <a:pos x="T8" y="T9"/>
                  </a:cxn>
                  <a:cxn ang="0">
                    <a:pos x="T10" y="T11"/>
                  </a:cxn>
                  <a:cxn ang="0">
                    <a:pos x="T12" y="T13"/>
                  </a:cxn>
                </a:cxnLst>
                <a:rect l="0" t="0" r="r" b="b"/>
                <a:pathLst>
                  <a:path w="307" h="239">
                    <a:moveTo>
                      <a:pt x="260" y="98"/>
                    </a:moveTo>
                    <a:cubicBezTo>
                      <a:pt x="254" y="43"/>
                      <a:pt x="207" y="0"/>
                      <a:pt x="150" y="0"/>
                    </a:cubicBezTo>
                    <a:cubicBezTo>
                      <a:pt x="92" y="0"/>
                      <a:pt x="45" y="45"/>
                      <a:pt x="40" y="102"/>
                    </a:cubicBezTo>
                    <a:cubicBezTo>
                      <a:pt x="15" y="116"/>
                      <a:pt x="0" y="136"/>
                      <a:pt x="0" y="157"/>
                    </a:cubicBezTo>
                    <a:cubicBezTo>
                      <a:pt x="0" y="202"/>
                      <a:pt x="69" y="239"/>
                      <a:pt x="154" y="239"/>
                    </a:cubicBezTo>
                    <a:cubicBezTo>
                      <a:pt x="238" y="239"/>
                      <a:pt x="307" y="202"/>
                      <a:pt x="307" y="157"/>
                    </a:cubicBezTo>
                    <a:cubicBezTo>
                      <a:pt x="307" y="134"/>
                      <a:pt x="289" y="113"/>
                      <a:pt x="260" y="9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333"/>
              <p:cNvSpPr/>
              <p:nvPr/>
            </p:nvSpPr>
            <p:spPr bwMode="auto">
              <a:xfrm>
                <a:off x="2138" y="3236"/>
                <a:ext cx="701" cy="578"/>
              </a:xfrm>
              <a:custGeom>
                <a:avLst/>
                <a:gdLst>
                  <a:gd name="T0" fmla="*/ 226 w 267"/>
                  <a:gd name="T1" fmla="*/ 86 h 208"/>
                  <a:gd name="T2" fmla="*/ 131 w 267"/>
                  <a:gd name="T3" fmla="*/ 0 h 208"/>
                  <a:gd name="T4" fmla="*/ 35 w 267"/>
                  <a:gd name="T5" fmla="*/ 89 h 208"/>
                  <a:gd name="T6" fmla="*/ 0 w 267"/>
                  <a:gd name="T7" fmla="*/ 137 h 208"/>
                  <a:gd name="T8" fmla="*/ 134 w 267"/>
                  <a:gd name="T9" fmla="*/ 208 h 208"/>
                  <a:gd name="T10" fmla="*/ 267 w 267"/>
                  <a:gd name="T11" fmla="*/ 137 h 208"/>
                  <a:gd name="T12" fmla="*/ 226 w 267"/>
                  <a:gd name="T13" fmla="*/ 86 h 208"/>
                </a:gdLst>
                <a:ahLst/>
                <a:cxnLst>
                  <a:cxn ang="0">
                    <a:pos x="T0" y="T1"/>
                  </a:cxn>
                  <a:cxn ang="0">
                    <a:pos x="T2" y="T3"/>
                  </a:cxn>
                  <a:cxn ang="0">
                    <a:pos x="T4" y="T5"/>
                  </a:cxn>
                  <a:cxn ang="0">
                    <a:pos x="T6" y="T7"/>
                  </a:cxn>
                  <a:cxn ang="0">
                    <a:pos x="T8" y="T9"/>
                  </a:cxn>
                  <a:cxn ang="0">
                    <a:pos x="T10" y="T11"/>
                  </a:cxn>
                  <a:cxn ang="0">
                    <a:pos x="T12" y="T13"/>
                  </a:cxn>
                </a:cxnLst>
                <a:rect l="0" t="0" r="r" b="b"/>
                <a:pathLst>
                  <a:path w="267" h="208">
                    <a:moveTo>
                      <a:pt x="226" y="86"/>
                    </a:moveTo>
                    <a:cubicBezTo>
                      <a:pt x="221" y="38"/>
                      <a:pt x="180" y="0"/>
                      <a:pt x="131" y="0"/>
                    </a:cubicBezTo>
                    <a:cubicBezTo>
                      <a:pt x="80" y="0"/>
                      <a:pt x="39" y="39"/>
                      <a:pt x="35" y="89"/>
                    </a:cubicBezTo>
                    <a:cubicBezTo>
                      <a:pt x="14" y="102"/>
                      <a:pt x="0" y="119"/>
                      <a:pt x="0" y="137"/>
                    </a:cubicBezTo>
                    <a:cubicBezTo>
                      <a:pt x="0" y="176"/>
                      <a:pt x="60" y="208"/>
                      <a:pt x="134" y="208"/>
                    </a:cubicBezTo>
                    <a:cubicBezTo>
                      <a:pt x="207" y="208"/>
                      <a:pt x="267" y="176"/>
                      <a:pt x="267" y="137"/>
                    </a:cubicBezTo>
                    <a:cubicBezTo>
                      <a:pt x="267" y="117"/>
                      <a:pt x="251" y="99"/>
                      <a:pt x="226" y="8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334"/>
              <p:cNvSpPr/>
              <p:nvPr/>
            </p:nvSpPr>
            <p:spPr bwMode="auto">
              <a:xfrm>
                <a:off x="2253" y="3637"/>
                <a:ext cx="470" cy="625"/>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335"/>
              <p:cNvSpPr/>
              <p:nvPr/>
            </p:nvSpPr>
            <p:spPr bwMode="auto">
              <a:xfrm>
                <a:off x="2253" y="3637"/>
                <a:ext cx="470" cy="625"/>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336"/>
              <p:cNvSpPr>
                <a:spLocks noEditPoints="1"/>
              </p:cNvSpPr>
              <p:nvPr/>
            </p:nvSpPr>
            <p:spPr bwMode="auto">
              <a:xfrm>
                <a:off x="2524" y="3578"/>
                <a:ext cx="367" cy="298"/>
              </a:xfrm>
              <a:custGeom>
                <a:avLst/>
                <a:gdLst>
                  <a:gd name="T0" fmla="*/ 22 w 140"/>
                  <a:gd name="T1" fmla="*/ 83 h 107"/>
                  <a:gd name="T2" fmla="*/ 22 w 140"/>
                  <a:gd name="T3" fmla="*/ 83 h 107"/>
                  <a:gd name="T4" fmla="*/ 0 w 140"/>
                  <a:gd name="T5" fmla="*/ 107 h 107"/>
                  <a:gd name="T6" fmla="*/ 22 w 140"/>
                  <a:gd name="T7" fmla="*/ 83 h 107"/>
                  <a:gd name="T8" fmla="*/ 140 w 140"/>
                  <a:gd name="T9" fmla="*/ 2 h 107"/>
                  <a:gd name="T10" fmla="*/ 140 w 140"/>
                  <a:gd name="T11" fmla="*/ 2 h 107"/>
                  <a:gd name="T12" fmla="*/ 140 w 140"/>
                  <a:gd name="T13" fmla="*/ 2 h 107"/>
                  <a:gd name="T14" fmla="*/ 140 w 140"/>
                  <a:gd name="T15" fmla="*/ 2 h 107"/>
                  <a:gd name="T16" fmla="*/ 140 w 140"/>
                  <a:gd name="T17" fmla="*/ 2 h 107"/>
                  <a:gd name="T18" fmla="*/ 140 w 140"/>
                  <a:gd name="T19" fmla="*/ 2 h 107"/>
                  <a:gd name="T20" fmla="*/ 140 w 140"/>
                  <a:gd name="T21" fmla="*/ 1 h 107"/>
                  <a:gd name="T22" fmla="*/ 140 w 140"/>
                  <a:gd name="T23" fmla="*/ 1 h 107"/>
                  <a:gd name="T24" fmla="*/ 140 w 140"/>
                  <a:gd name="T25" fmla="*/ 1 h 107"/>
                  <a:gd name="T26" fmla="*/ 140 w 140"/>
                  <a:gd name="T27" fmla="*/ 1 h 107"/>
                  <a:gd name="T28" fmla="*/ 140 w 140"/>
                  <a:gd name="T29" fmla="*/ 1 h 107"/>
                  <a:gd name="T30" fmla="*/ 140 w 140"/>
                  <a:gd name="T31" fmla="*/ 1 h 107"/>
                  <a:gd name="T32" fmla="*/ 140 w 140"/>
                  <a:gd name="T33" fmla="*/ 1 h 107"/>
                  <a:gd name="T34" fmla="*/ 140 w 140"/>
                  <a:gd name="T35" fmla="*/ 1 h 107"/>
                  <a:gd name="T36" fmla="*/ 140 w 140"/>
                  <a:gd name="T37" fmla="*/ 1 h 107"/>
                  <a:gd name="T38" fmla="*/ 140 w 140"/>
                  <a:gd name="T39" fmla="*/ 1 h 107"/>
                  <a:gd name="T40" fmla="*/ 140 w 140"/>
                  <a:gd name="T41" fmla="*/ 1 h 107"/>
                  <a:gd name="T42" fmla="*/ 140 w 140"/>
                  <a:gd name="T43" fmla="*/ 1 h 107"/>
                  <a:gd name="T44" fmla="*/ 140 w 140"/>
                  <a:gd name="T45" fmla="*/ 1 h 107"/>
                  <a:gd name="T46" fmla="*/ 140 w 140"/>
                  <a:gd name="T47" fmla="*/ 1 h 107"/>
                  <a:gd name="T48" fmla="*/ 140 w 140"/>
                  <a:gd name="T49" fmla="*/ 1 h 107"/>
                  <a:gd name="T50" fmla="*/ 140 w 140"/>
                  <a:gd name="T51" fmla="*/ 0 h 107"/>
                  <a:gd name="T52" fmla="*/ 140 w 140"/>
                  <a:gd name="T53" fmla="*/ 0 h 107"/>
                  <a:gd name="T54" fmla="*/ 140 w 140"/>
                  <a:gd name="T55" fmla="*/ 0 h 107"/>
                  <a:gd name="T56" fmla="*/ 140 w 140"/>
                  <a:gd name="T57" fmla="*/ 0 h 107"/>
                  <a:gd name="T58" fmla="*/ 140 w 140"/>
                  <a:gd name="T59" fmla="*/ 0 h 107"/>
                  <a:gd name="T60" fmla="*/ 140 w 140"/>
                  <a:gd name="T6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07">
                    <a:moveTo>
                      <a:pt x="22" y="83"/>
                    </a:moveTo>
                    <a:cubicBezTo>
                      <a:pt x="22" y="83"/>
                      <a:pt x="22" y="83"/>
                      <a:pt x="22" y="83"/>
                    </a:cubicBezTo>
                    <a:cubicBezTo>
                      <a:pt x="0" y="107"/>
                      <a:pt x="0" y="107"/>
                      <a:pt x="0" y="107"/>
                    </a:cubicBezTo>
                    <a:cubicBezTo>
                      <a:pt x="22" y="83"/>
                      <a:pt x="22" y="83"/>
                      <a:pt x="22" y="83"/>
                    </a:cubicBezTo>
                    <a:moveTo>
                      <a:pt x="140" y="2"/>
                    </a:moveTo>
                    <a:cubicBezTo>
                      <a:pt x="140" y="2"/>
                      <a:pt x="140" y="2"/>
                      <a:pt x="140" y="2"/>
                    </a:cubicBezTo>
                    <a:cubicBezTo>
                      <a:pt x="140" y="2"/>
                      <a:pt x="140" y="2"/>
                      <a:pt x="140" y="2"/>
                    </a:cubicBezTo>
                    <a:moveTo>
                      <a:pt x="140" y="2"/>
                    </a:moveTo>
                    <a:cubicBezTo>
                      <a:pt x="140" y="2"/>
                      <a:pt x="140" y="2"/>
                      <a:pt x="140" y="2"/>
                    </a:cubicBezTo>
                    <a:cubicBezTo>
                      <a:pt x="140" y="2"/>
                      <a:pt x="140" y="2"/>
                      <a:pt x="140" y="2"/>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0"/>
                    </a:moveTo>
                    <a:cubicBezTo>
                      <a:pt x="140" y="0"/>
                      <a:pt x="140" y="0"/>
                      <a:pt x="140" y="0"/>
                    </a:cubicBezTo>
                    <a:cubicBezTo>
                      <a:pt x="140" y="0"/>
                      <a:pt x="140" y="0"/>
                      <a:pt x="140" y="0"/>
                    </a:cubicBezTo>
                    <a:moveTo>
                      <a:pt x="140" y="0"/>
                    </a:moveTo>
                    <a:cubicBezTo>
                      <a:pt x="140" y="0"/>
                      <a:pt x="140" y="0"/>
                      <a:pt x="140" y="0"/>
                    </a:cubicBezTo>
                    <a:cubicBezTo>
                      <a:pt x="140" y="0"/>
                      <a:pt x="140" y="0"/>
                      <a:pt x="14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337"/>
              <p:cNvSpPr/>
              <p:nvPr/>
            </p:nvSpPr>
            <p:spPr bwMode="auto">
              <a:xfrm>
                <a:off x="2487" y="3142"/>
                <a:ext cx="404" cy="620"/>
              </a:xfrm>
              <a:custGeom>
                <a:avLst/>
                <a:gdLst>
                  <a:gd name="T0" fmla="*/ 0 w 154"/>
                  <a:gd name="T1" fmla="*/ 0 h 223"/>
                  <a:gd name="T2" fmla="*/ 0 w 154"/>
                  <a:gd name="T3" fmla="*/ 34 h 223"/>
                  <a:gd name="T4" fmla="*/ 93 w 154"/>
                  <a:gd name="T5" fmla="*/ 120 h 223"/>
                  <a:gd name="T6" fmla="*/ 134 w 154"/>
                  <a:gd name="T7" fmla="*/ 171 h 223"/>
                  <a:gd name="T8" fmla="*/ 91 w 154"/>
                  <a:gd name="T9" fmla="*/ 223 h 223"/>
                  <a:gd name="T10" fmla="*/ 154 w 154"/>
                  <a:gd name="T11" fmla="*/ 159 h 223"/>
                  <a:gd name="T12" fmla="*/ 154 w 154"/>
                  <a:gd name="T13" fmla="*/ 159 h 223"/>
                  <a:gd name="T14" fmla="*/ 154 w 154"/>
                  <a:gd name="T15" fmla="*/ 159 h 223"/>
                  <a:gd name="T16" fmla="*/ 154 w 154"/>
                  <a:gd name="T17" fmla="*/ 159 h 223"/>
                  <a:gd name="T18" fmla="*/ 154 w 154"/>
                  <a:gd name="T19" fmla="*/ 158 h 223"/>
                  <a:gd name="T20" fmla="*/ 154 w 154"/>
                  <a:gd name="T21" fmla="*/ 158 h 223"/>
                  <a:gd name="T22" fmla="*/ 154 w 154"/>
                  <a:gd name="T23" fmla="*/ 158 h 223"/>
                  <a:gd name="T24" fmla="*/ 154 w 154"/>
                  <a:gd name="T25" fmla="*/ 158 h 223"/>
                  <a:gd name="T26" fmla="*/ 154 w 154"/>
                  <a:gd name="T27" fmla="*/ 158 h 223"/>
                  <a:gd name="T28" fmla="*/ 154 w 154"/>
                  <a:gd name="T29" fmla="*/ 158 h 223"/>
                  <a:gd name="T30" fmla="*/ 154 w 154"/>
                  <a:gd name="T31" fmla="*/ 158 h 223"/>
                  <a:gd name="T32" fmla="*/ 154 w 154"/>
                  <a:gd name="T33" fmla="*/ 158 h 223"/>
                  <a:gd name="T34" fmla="*/ 154 w 154"/>
                  <a:gd name="T35" fmla="*/ 158 h 223"/>
                  <a:gd name="T36" fmla="*/ 154 w 154"/>
                  <a:gd name="T37" fmla="*/ 158 h 223"/>
                  <a:gd name="T38" fmla="*/ 154 w 154"/>
                  <a:gd name="T39" fmla="*/ 157 h 223"/>
                  <a:gd name="T40" fmla="*/ 154 w 154"/>
                  <a:gd name="T41" fmla="*/ 157 h 223"/>
                  <a:gd name="T42" fmla="*/ 154 w 154"/>
                  <a:gd name="T43" fmla="*/ 157 h 223"/>
                  <a:gd name="T44" fmla="*/ 154 w 154"/>
                  <a:gd name="T45" fmla="*/ 157 h 223"/>
                  <a:gd name="T46" fmla="*/ 154 w 154"/>
                  <a:gd name="T47" fmla="*/ 157 h 223"/>
                  <a:gd name="T48" fmla="*/ 154 w 154"/>
                  <a:gd name="T49" fmla="*/ 157 h 223"/>
                  <a:gd name="T50" fmla="*/ 106 w 154"/>
                  <a:gd name="T51" fmla="*/ 98 h 223"/>
                  <a:gd name="T52" fmla="*/ 0 w 154"/>
                  <a:gd name="T5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223">
                    <a:moveTo>
                      <a:pt x="0" y="0"/>
                    </a:moveTo>
                    <a:cubicBezTo>
                      <a:pt x="0" y="34"/>
                      <a:pt x="0" y="34"/>
                      <a:pt x="0" y="34"/>
                    </a:cubicBezTo>
                    <a:cubicBezTo>
                      <a:pt x="49" y="35"/>
                      <a:pt x="88" y="72"/>
                      <a:pt x="93" y="120"/>
                    </a:cubicBezTo>
                    <a:cubicBezTo>
                      <a:pt x="118" y="133"/>
                      <a:pt x="134" y="151"/>
                      <a:pt x="134" y="171"/>
                    </a:cubicBezTo>
                    <a:cubicBezTo>
                      <a:pt x="134" y="192"/>
                      <a:pt x="118" y="210"/>
                      <a:pt x="91" y="223"/>
                    </a:cubicBezTo>
                    <a:cubicBezTo>
                      <a:pt x="128" y="209"/>
                      <a:pt x="153" y="185"/>
                      <a:pt x="154" y="159"/>
                    </a:cubicBezTo>
                    <a:cubicBezTo>
                      <a:pt x="154" y="159"/>
                      <a:pt x="154" y="159"/>
                      <a:pt x="154" y="159"/>
                    </a:cubicBezTo>
                    <a:cubicBezTo>
                      <a:pt x="154" y="159"/>
                      <a:pt x="154" y="159"/>
                      <a:pt x="154" y="159"/>
                    </a:cubicBezTo>
                    <a:cubicBezTo>
                      <a:pt x="154" y="159"/>
                      <a:pt x="154" y="159"/>
                      <a:pt x="154" y="159"/>
                    </a:cubicBezTo>
                    <a:cubicBezTo>
                      <a:pt x="154" y="159"/>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34"/>
                      <a:pt x="135" y="113"/>
                      <a:pt x="106" y="98"/>
                    </a:cubicBezTo>
                    <a:cubicBezTo>
                      <a:pt x="101" y="44"/>
                      <a:pt x="56"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338"/>
              <p:cNvSpPr/>
              <p:nvPr/>
            </p:nvSpPr>
            <p:spPr bwMode="auto">
              <a:xfrm>
                <a:off x="2487" y="3236"/>
                <a:ext cx="352" cy="573"/>
              </a:xfrm>
              <a:custGeom>
                <a:avLst/>
                <a:gdLst>
                  <a:gd name="T0" fmla="*/ 0 w 134"/>
                  <a:gd name="T1" fmla="*/ 0 h 206"/>
                  <a:gd name="T2" fmla="*/ 0 w 134"/>
                  <a:gd name="T3" fmla="*/ 0 h 206"/>
                  <a:gd name="T4" fmla="*/ 0 w 134"/>
                  <a:gd name="T5" fmla="*/ 147 h 206"/>
                  <a:gd name="T6" fmla="*/ 1 w 134"/>
                  <a:gd name="T7" fmla="*/ 144 h 206"/>
                  <a:gd name="T8" fmla="*/ 13 w 134"/>
                  <a:gd name="T9" fmla="*/ 205 h 206"/>
                  <a:gd name="T10" fmla="*/ 90 w 134"/>
                  <a:gd name="T11" fmla="*/ 147 h 206"/>
                  <a:gd name="T12" fmla="*/ 36 w 134"/>
                  <a:gd name="T13" fmla="*/ 206 h 206"/>
                  <a:gd name="T14" fmla="*/ 36 w 134"/>
                  <a:gd name="T15" fmla="*/ 206 h 206"/>
                  <a:gd name="T16" fmla="*/ 36 w 134"/>
                  <a:gd name="T17" fmla="*/ 206 h 206"/>
                  <a:gd name="T18" fmla="*/ 91 w 134"/>
                  <a:gd name="T19" fmla="*/ 189 h 206"/>
                  <a:gd name="T20" fmla="*/ 91 w 134"/>
                  <a:gd name="T21" fmla="*/ 189 h 206"/>
                  <a:gd name="T22" fmla="*/ 134 w 134"/>
                  <a:gd name="T23" fmla="*/ 137 h 206"/>
                  <a:gd name="T24" fmla="*/ 93 w 134"/>
                  <a:gd name="T25" fmla="*/ 86 h 206"/>
                  <a:gd name="T26" fmla="*/ 0 w 134"/>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206">
                    <a:moveTo>
                      <a:pt x="0" y="0"/>
                    </a:moveTo>
                    <a:cubicBezTo>
                      <a:pt x="0" y="0"/>
                      <a:pt x="0" y="0"/>
                      <a:pt x="0" y="0"/>
                    </a:cubicBezTo>
                    <a:cubicBezTo>
                      <a:pt x="0" y="147"/>
                      <a:pt x="0" y="147"/>
                      <a:pt x="0" y="147"/>
                    </a:cubicBezTo>
                    <a:cubicBezTo>
                      <a:pt x="1" y="144"/>
                      <a:pt x="1" y="144"/>
                      <a:pt x="1" y="144"/>
                    </a:cubicBezTo>
                    <a:cubicBezTo>
                      <a:pt x="13" y="205"/>
                      <a:pt x="13" y="205"/>
                      <a:pt x="13" y="205"/>
                    </a:cubicBezTo>
                    <a:cubicBezTo>
                      <a:pt x="90" y="147"/>
                      <a:pt x="90" y="147"/>
                      <a:pt x="90" y="147"/>
                    </a:cubicBezTo>
                    <a:cubicBezTo>
                      <a:pt x="36" y="206"/>
                      <a:pt x="36" y="206"/>
                      <a:pt x="36" y="206"/>
                    </a:cubicBezTo>
                    <a:cubicBezTo>
                      <a:pt x="36" y="206"/>
                      <a:pt x="36" y="206"/>
                      <a:pt x="36" y="206"/>
                    </a:cubicBezTo>
                    <a:cubicBezTo>
                      <a:pt x="36" y="206"/>
                      <a:pt x="36" y="206"/>
                      <a:pt x="36" y="206"/>
                    </a:cubicBezTo>
                    <a:cubicBezTo>
                      <a:pt x="57" y="203"/>
                      <a:pt x="76" y="197"/>
                      <a:pt x="91" y="189"/>
                    </a:cubicBezTo>
                    <a:cubicBezTo>
                      <a:pt x="91" y="189"/>
                      <a:pt x="91" y="189"/>
                      <a:pt x="91" y="189"/>
                    </a:cubicBezTo>
                    <a:cubicBezTo>
                      <a:pt x="118" y="176"/>
                      <a:pt x="134" y="158"/>
                      <a:pt x="134" y="137"/>
                    </a:cubicBezTo>
                    <a:cubicBezTo>
                      <a:pt x="134" y="117"/>
                      <a:pt x="118" y="99"/>
                      <a:pt x="93" y="86"/>
                    </a:cubicBezTo>
                    <a:cubicBezTo>
                      <a:pt x="88" y="38"/>
                      <a:pt x="49" y="1"/>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339"/>
              <p:cNvSpPr/>
              <p:nvPr/>
            </p:nvSpPr>
            <p:spPr bwMode="auto">
              <a:xfrm>
                <a:off x="2487" y="3637"/>
                <a:ext cx="236" cy="625"/>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340"/>
              <p:cNvSpPr/>
              <p:nvPr/>
            </p:nvSpPr>
            <p:spPr bwMode="auto">
              <a:xfrm>
                <a:off x="2487" y="3637"/>
                <a:ext cx="236" cy="625"/>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341"/>
              <p:cNvSpPr/>
              <p:nvPr/>
            </p:nvSpPr>
            <p:spPr bwMode="auto">
              <a:xfrm>
                <a:off x="2203" y="3517"/>
                <a:ext cx="116" cy="97"/>
              </a:xfrm>
              <a:custGeom>
                <a:avLst/>
                <a:gdLst>
                  <a:gd name="T0" fmla="*/ 20 w 44"/>
                  <a:gd name="T1" fmla="*/ 0 h 35"/>
                  <a:gd name="T2" fmla="*/ 20 w 44"/>
                  <a:gd name="T3" fmla="*/ 35 h 35"/>
                  <a:gd name="T4" fmla="*/ 20 w 44"/>
                  <a:gd name="T5" fmla="*/ 0 h 35"/>
                </a:gdLst>
                <a:ahLst/>
                <a:cxnLst>
                  <a:cxn ang="0">
                    <a:pos x="T0" y="T1"/>
                  </a:cxn>
                  <a:cxn ang="0">
                    <a:pos x="T2" y="T3"/>
                  </a:cxn>
                  <a:cxn ang="0">
                    <a:pos x="T4" y="T5"/>
                  </a:cxn>
                </a:cxnLst>
                <a:rect l="0" t="0" r="r" b="b"/>
                <a:pathLst>
                  <a:path w="44" h="35">
                    <a:moveTo>
                      <a:pt x="20" y="0"/>
                    </a:moveTo>
                    <a:cubicBezTo>
                      <a:pt x="0" y="0"/>
                      <a:pt x="0" y="35"/>
                      <a:pt x="20" y="35"/>
                    </a:cubicBezTo>
                    <a:cubicBezTo>
                      <a:pt x="44" y="35"/>
                      <a:pt x="44"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342"/>
              <p:cNvSpPr/>
              <p:nvPr/>
            </p:nvSpPr>
            <p:spPr bwMode="auto">
              <a:xfrm>
                <a:off x="2287" y="3342"/>
                <a:ext cx="105" cy="83"/>
              </a:xfrm>
              <a:custGeom>
                <a:avLst/>
                <a:gdLst>
                  <a:gd name="T0" fmla="*/ 20 w 40"/>
                  <a:gd name="T1" fmla="*/ 0 h 30"/>
                  <a:gd name="T2" fmla="*/ 20 w 40"/>
                  <a:gd name="T3" fmla="*/ 30 h 30"/>
                  <a:gd name="T4" fmla="*/ 20 w 40"/>
                  <a:gd name="T5" fmla="*/ 0 h 30"/>
                </a:gdLst>
                <a:ahLst/>
                <a:cxnLst>
                  <a:cxn ang="0">
                    <a:pos x="T0" y="T1"/>
                  </a:cxn>
                  <a:cxn ang="0">
                    <a:pos x="T2" y="T3"/>
                  </a:cxn>
                  <a:cxn ang="0">
                    <a:pos x="T4" y="T5"/>
                  </a:cxn>
                </a:cxnLst>
                <a:rect l="0" t="0" r="r" b="b"/>
                <a:pathLst>
                  <a:path w="40" h="30">
                    <a:moveTo>
                      <a:pt x="20" y="0"/>
                    </a:moveTo>
                    <a:cubicBezTo>
                      <a:pt x="0" y="0"/>
                      <a:pt x="0" y="30"/>
                      <a:pt x="20" y="30"/>
                    </a:cubicBezTo>
                    <a:cubicBezTo>
                      <a:pt x="40" y="30"/>
                      <a:pt x="40"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343"/>
              <p:cNvSpPr/>
              <p:nvPr/>
            </p:nvSpPr>
            <p:spPr bwMode="auto">
              <a:xfrm>
                <a:off x="2476" y="3292"/>
                <a:ext cx="95" cy="80"/>
              </a:xfrm>
              <a:custGeom>
                <a:avLst/>
                <a:gdLst>
                  <a:gd name="T0" fmla="*/ 16 w 36"/>
                  <a:gd name="T1" fmla="*/ 0 h 29"/>
                  <a:gd name="T2" fmla="*/ 16 w 36"/>
                  <a:gd name="T3" fmla="*/ 29 h 29"/>
                  <a:gd name="T4" fmla="*/ 16 w 36"/>
                  <a:gd name="T5" fmla="*/ 0 h 29"/>
                </a:gdLst>
                <a:ahLst/>
                <a:cxnLst>
                  <a:cxn ang="0">
                    <a:pos x="T0" y="T1"/>
                  </a:cxn>
                  <a:cxn ang="0">
                    <a:pos x="T2" y="T3"/>
                  </a:cxn>
                  <a:cxn ang="0">
                    <a:pos x="T4" y="T5"/>
                  </a:cxn>
                </a:cxnLst>
                <a:rect l="0" t="0" r="r" b="b"/>
                <a:pathLst>
                  <a:path w="36" h="29">
                    <a:moveTo>
                      <a:pt x="16" y="0"/>
                    </a:moveTo>
                    <a:cubicBezTo>
                      <a:pt x="0" y="0"/>
                      <a:pt x="0" y="29"/>
                      <a:pt x="16" y="29"/>
                    </a:cubicBezTo>
                    <a:cubicBezTo>
                      <a:pt x="36" y="29"/>
                      <a:pt x="36" y="0"/>
                      <a:pt x="16"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344"/>
              <p:cNvSpPr/>
              <p:nvPr/>
            </p:nvSpPr>
            <p:spPr bwMode="auto">
              <a:xfrm>
                <a:off x="2392" y="3584"/>
                <a:ext cx="116" cy="91"/>
              </a:xfrm>
              <a:custGeom>
                <a:avLst/>
                <a:gdLst>
                  <a:gd name="T0" fmla="*/ 24 w 44"/>
                  <a:gd name="T1" fmla="*/ 0 h 33"/>
                  <a:gd name="T2" fmla="*/ 24 w 44"/>
                  <a:gd name="T3" fmla="*/ 33 h 33"/>
                  <a:gd name="T4" fmla="*/ 24 w 44"/>
                  <a:gd name="T5" fmla="*/ 0 h 33"/>
                </a:gdLst>
                <a:ahLst/>
                <a:cxnLst>
                  <a:cxn ang="0">
                    <a:pos x="T0" y="T1"/>
                  </a:cxn>
                  <a:cxn ang="0">
                    <a:pos x="T2" y="T3"/>
                  </a:cxn>
                  <a:cxn ang="0">
                    <a:pos x="T4" y="T5"/>
                  </a:cxn>
                </a:cxnLst>
                <a:rect l="0" t="0" r="r" b="b"/>
                <a:pathLst>
                  <a:path w="44" h="33">
                    <a:moveTo>
                      <a:pt x="24" y="0"/>
                    </a:moveTo>
                    <a:cubicBezTo>
                      <a:pt x="0" y="0"/>
                      <a:pt x="0" y="33"/>
                      <a:pt x="24" y="33"/>
                    </a:cubicBezTo>
                    <a:cubicBezTo>
                      <a:pt x="44" y="33"/>
                      <a:pt x="44" y="0"/>
                      <a:pt x="24"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345"/>
              <p:cNvSpPr/>
              <p:nvPr/>
            </p:nvSpPr>
            <p:spPr bwMode="auto">
              <a:xfrm>
                <a:off x="2561" y="3428"/>
                <a:ext cx="105" cy="83"/>
              </a:xfrm>
              <a:custGeom>
                <a:avLst/>
                <a:gdLst>
                  <a:gd name="T0" fmla="*/ 20 w 40"/>
                  <a:gd name="T1" fmla="*/ 0 h 30"/>
                  <a:gd name="T2" fmla="*/ 20 w 40"/>
                  <a:gd name="T3" fmla="*/ 30 h 30"/>
                  <a:gd name="T4" fmla="*/ 20 w 40"/>
                  <a:gd name="T5" fmla="*/ 0 h 30"/>
                </a:gdLst>
                <a:ahLst/>
                <a:cxnLst>
                  <a:cxn ang="0">
                    <a:pos x="T0" y="T1"/>
                  </a:cxn>
                  <a:cxn ang="0">
                    <a:pos x="T2" y="T3"/>
                  </a:cxn>
                  <a:cxn ang="0">
                    <a:pos x="T4" y="T5"/>
                  </a:cxn>
                </a:cxnLst>
                <a:rect l="0" t="0" r="r" b="b"/>
                <a:pathLst>
                  <a:path w="40" h="30">
                    <a:moveTo>
                      <a:pt x="20" y="0"/>
                    </a:moveTo>
                    <a:cubicBezTo>
                      <a:pt x="0" y="0"/>
                      <a:pt x="0" y="30"/>
                      <a:pt x="20" y="30"/>
                    </a:cubicBezTo>
                    <a:cubicBezTo>
                      <a:pt x="40" y="30"/>
                      <a:pt x="40"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346"/>
              <p:cNvSpPr/>
              <p:nvPr/>
            </p:nvSpPr>
            <p:spPr bwMode="auto">
              <a:xfrm>
                <a:off x="2655" y="3584"/>
                <a:ext cx="84" cy="72"/>
              </a:xfrm>
              <a:custGeom>
                <a:avLst/>
                <a:gdLst>
                  <a:gd name="T0" fmla="*/ 16 w 32"/>
                  <a:gd name="T1" fmla="*/ 0 h 26"/>
                  <a:gd name="T2" fmla="*/ 16 w 32"/>
                  <a:gd name="T3" fmla="*/ 26 h 26"/>
                  <a:gd name="T4" fmla="*/ 16 w 32"/>
                  <a:gd name="T5" fmla="*/ 0 h 26"/>
                </a:gdLst>
                <a:ahLst/>
                <a:cxnLst>
                  <a:cxn ang="0">
                    <a:pos x="T0" y="T1"/>
                  </a:cxn>
                  <a:cxn ang="0">
                    <a:pos x="T2" y="T3"/>
                  </a:cxn>
                  <a:cxn ang="0">
                    <a:pos x="T4" y="T5"/>
                  </a:cxn>
                </a:cxnLst>
                <a:rect l="0" t="0" r="r" b="b"/>
                <a:pathLst>
                  <a:path w="32" h="26">
                    <a:moveTo>
                      <a:pt x="16" y="0"/>
                    </a:moveTo>
                    <a:cubicBezTo>
                      <a:pt x="0" y="0"/>
                      <a:pt x="0" y="26"/>
                      <a:pt x="16" y="26"/>
                    </a:cubicBezTo>
                    <a:cubicBezTo>
                      <a:pt x="32" y="26"/>
                      <a:pt x="32" y="0"/>
                      <a:pt x="16"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347"/>
              <p:cNvSpPr/>
              <p:nvPr/>
            </p:nvSpPr>
            <p:spPr bwMode="auto">
              <a:xfrm>
                <a:off x="139"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348"/>
              <p:cNvSpPr/>
              <p:nvPr/>
            </p:nvSpPr>
            <p:spPr bwMode="auto">
              <a:xfrm>
                <a:off x="184"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349"/>
              <p:cNvSpPr/>
              <p:nvPr/>
            </p:nvSpPr>
            <p:spPr bwMode="auto">
              <a:xfrm>
                <a:off x="234"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350"/>
              <p:cNvSpPr/>
              <p:nvPr/>
            </p:nvSpPr>
            <p:spPr bwMode="auto">
              <a:xfrm>
                <a:off x="291" y="4123"/>
                <a:ext cx="48" cy="13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351"/>
              <p:cNvSpPr/>
              <p:nvPr/>
            </p:nvSpPr>
            <p:spPr bwMode="auto">
              <a:xfrm>
                <a:off x="389"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352"/>
              <p:cNvSpPr/>
              <p:nvPr/>
            </p:nvSpPr>
            <p:spPr bwMode="auto">
              <a:xfrm>
                <a:off x="42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353"/>
              <p:cNvSpPr/>
              <p:nvPr/>
            </p:nvSpPr>
            <p:spPr bwMode="auto">
              <a:xfrm>
                <a:off x="473" y="4154"/>
                <a:ext cx="42" cy="144"/>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354"/>
              <p:cNvSpPr/>
              <p:nvPr/>
            </p:nvSpPr>
            <p:spPr bwMode="auto">
              <a:xfrm>
                <a:off x="355" y="4165"/>
                <a:ext cx="31" cy="130"/>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355"/>
              <p:cNvSpPr/>
              <p:nvPr/>
            </p:nvSpPr>
            <p:spPr bwMode="auto">
              <a:xfrm>
                <a:off x="55" y="4148"/>
                <a:ext cx="47" cy="134"/>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356"/>
              <p:cNvSpPr/>
              <p:nvPr/>
            </p:nvSpPr>
            <p:spPr bwMode="auto">
              <a:xfrm>
                <a:off x="152" y="4190"/>
                <a:ext cx="13" cy="92"/>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357"/>
              <p:cNvSpPr/>
              <p:nvPr/>
            </p:nvSpPr>
            <p:spPr bwMode="auto">
              <a:xfrm>
                <a:off x="192" y="4179"/>
                <a:ext cx="36" cy="114"/>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358"/>
              <p:cNvSpPr/>
              <p:nvPr/>
            </p:nvSpPr>
            <p:spPr bwMode="auto">
              <a:xfrm>
                <a:off x="118" y="4190"/>
                <a:ext cx="32" cy="128"/>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359"/>
              <p:cNvSpPr/>
              <p:nvPr/>
            </p:nvSpPr>
            <p:spPr bwMode="auto">
              <a:xfrm>
                <a:off x="105"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360"/>
              <p:cNvSpPr/>
              <p:nvPr/>
            </p:nvSpPr>
            <p:spPr bwMode="auto">
              <a:xfrm>
                <a:off x="207" y="4176"/>
                <a:ext cx="29" cy="92"/>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361"/>
              <p:cNvSpPr/>
              <p:nvPr/>
            </p:nvSpPr>
            <p:spPr bwMode="auto">
              <a:xfrm>
                <a:off x="536" y="4137"/>
                <a:ext cx="39" cy="139"/>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362"/>
              <p:cNvSpPr/>
              <p:nvPr/>
            </p:nvSpPr>
            <p:spPr bwMode="auto">
              <a:xfrm>
                <a:off x="591" y="4173"/>
                <a:ext cx="21" cy="89"/>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63"/>
              <p:cNvSpPr/>
              <p:nvPr/>
            </p:nvSpPr>
            <p:spPr bwMode="auto">
              <a:xfrm>
                <a:off x="263" y="4162"/>
                <a:ext cx="21" cy="86"/>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64"/>
              <p:cNvSpPr/>
              <p:nvPr/>
            </p:nvSpPr>
            <p:spPr bwMode="auto">
              <a:xfrm>
                <a:off x="607" y="4162"/>
                <a:ext cx="50" cy="147"/>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65"/>
              <p:cNvSpPr/>
              <p:nvPr/>
            </p:nvSpPr>
            <p:spPr bwMode="auto">
              <a:xfrm>
                <a:off x="670" y="4237"/>
                <a:ext cx="18" cy="81"/>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66"/>
              <p:cNvSpPr/>
              <p:nvPr/>
            </p:nvSpPr>
            <p:spPr bwMode="auto">
              <a:xfrm>
                <a:off x="691" y="4173"/>
                <a:ext cx="23" cy="111"/>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67"/>
              <p:cNvSpPr/>
              <p:nvPr/>
            </p:nvSpPr>
            <p:spPr bwMode="auto">
              <a:xfrm>
                <a:off x="71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68"/>
              <p:cNvSpPr/>
              <p:nvPr/>
            </p:nvSpPr>
            <p:spPr bwMode="auto">
              <a:xfrm>
                <a:off x="664"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69"/>
              <p:cNvSpPr/>
              <p:nvPr/>
            </p:nvSpPr>
            <p:spPr bwMode="auto">
              <a:xfrm>
                <a:off x="75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370"/>
              <p:cNvSpPr/>
              <p:nvPr/>
            </p:nvSpPr>
            <p:spPr bwMode="auto">
              <a:xfrm>
                <a:off x="814"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371"/>
              <p:cNvSpPr/>
              <p:nvPr/>
            </p:nvSpPr>
            <p:spPr bwMode="auto">
              <a:xfrm>
                <a:off x="903" y="4134"/>
                <a:ext cx="35" cy="148"/>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72"/>
              <p:cNvSpPr/>
              <p:nvPr/>
            </p:nvSpPr>
            <p:spPr bwMode="auto">
              <a:xfrm>
                <a:off x="945" y="4131"/>
                <a:ext cx="45" cy="134"/>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73"/>
              <p:cNvSpPr/>
              <p:nvPr/>
            </p:nvSpPr>
            <p:spPr bwMode="auto">
              <a:xfrm>
                <a:off x="998"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74"/>
              <p:cNvSpPr/>
              <p:nvPr/>
            </p:nvSpPr>
            <p:spPr bwMode="auto">
              <a:xfrm>
                <a:off x="1053" y="4123"/>
                <a:ext cx="50" cy="133"/>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75"/>
              <p:cNvSpPr/>
              <p:nvPr/>
            </p:nvSpPr>
            <p:spPr bwMode="auto">
              <a:xfrm>
                <a:off x="1150"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76"/>
              <p:cNvSpPr/>
              <p:nvPr/>
            </p:nvSpPr>
            <p:spPr bwMode="auto">
              <a:xfrm>
                <a:off x="1192" y="4156"/>
                <a:ext cx="37" cy="112"/>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77"/>
              <p:cNvSpPr/>
              <p:nvPr/>
            </p:nvSpPr>
            <p:spPr bwMode="auto">
              <a:xfrm>
                <a:off x="123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78"/>
              <p:cNvSpPr/>
              <p:nvPr/>
            </p:nvSpPr>
            <p:spPr bwMode="auto">
              <a:xfrm>
                <a:off x="1119"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79"/>
              <p:cNvSpPr/>
              <p:nvPr/>
            </p:nvSpPr>
            <p:spPr bwMode="auto">
              <a:xfrm>
                <a:off x="869" y="4173"/>
                <a:ext cx="32" cy="75"/>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380"/>
              <p:cNvSpPr/>
              <p:nvPr/>
            </p:nvSpPr>
            <p:spPr bwMode="auto">
              <a:xfrm>
                <a:off x="804"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381"/>
              <p:cNvSpPr/>
              <p:nvPr/>
            </p:nvSpPr>
            <p:spPr bwMode="auto">
              <a:xfrm>
                <a:off x="972"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382"/>
              <p:cNvSpPr/>
              <p:nvPr/>
            </p:nvSpPr>
            <p:spPr bwMode="auto">
              <a:xfrm>
                <a:off x="1297" y="4137"/>
                <a:ext cx="40" cy="139"/>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383"/>
              <p:cNvSpPr/>
              <p:nvPr/>
            </p:nvSpPr>
            <p:spPr bwMode="auto">
              <a:xfrm>
                <a:off x="1352" y="4173"/>
                <a:ext cx="21"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384"/>
              <p:cNvSpPr/>
              <p:nvPr/>
            </p:nvSpPr>
            <p:spPr bwMode="auto">
              <a:xfrm>
                <a:off x="1368"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385"/>
              <p:cNvSpPr/>
              <p:nvPr/>
            </p:nvSpPr>
            <p:spPr bwMode="auto">
              <a:xfrm>
                <a:off x="143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386"/>
              <p:cNvSpPr/>
              <p:nvPr/>
            </p:nvSpPr>
            <p:spPr bwMode="auto">
              <a:xfrm>
                <a:off x="145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387"/>
              <p:cNvSpPr/>
              <p:nvPr/>
            </p:nvSpPr>
            <p:spPr bwMode="auto">
              <a:xfrm>
                <a:off x="1479" y="4165"/>
                <a:ext cx="44"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388"/>
              <p:cNvSpPr/>
              <p:nvPr/>
            </p:nvSpPr>
            <p:spPr bwMode="auto">
              <a:xfrm>
                <a:off x="142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389"/>
              <p:cNvSpPr/>
              <p:nvPr/>
            </p:nvSpPr>
            <p:spPr bwMode="auto">
              <a:xfrm>
                <a:off x="151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390"/>
              <p:cNvSpPr/>
              <p:nvPr/>
            </p:nvSpPr>
            <p:spPr bwMode="auto">
              <a:xfrm>
                <a:off x="157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391"/>
              <p:cNvSpPr/>
              <p:nvPr/>
            </p:nvSpPr>
            <p:spPr bwMode="auto">
              <a:xfrm>
                <a:off x="166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392"/>
              <p:cNvSpPr/>
              <p:nvPr/>
            </p:nvSpPr>
            <p:spPr bwMode="auto">
              <a:xfrm>
                <a:off x="171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393"/>
              <p:cNvSpPr/>
              <p:nvPr/>
            </p:nvSpPr>
            <p:spPr bwMode="auto">
              <a:xfrm>
                <a:off x="1760" y="4156"/>
                <a:ext cx="21" cy="12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394"/>
              <p:cNvSpPr/>
              <p:nvPr/>
            </p:nvSpPr>
            <p:spPr bwMode="auto">
              <a:xfrm>
                <a:off x="1817" y="4123"/>
                <a:ext cx="50" cy="133"/>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395"/>
              <p:cNvSpPr/>
              <p:nvPr/>
            </p:nvSpPr>
            <p:spPr bwMode="auto">
              <a:xfrm>
                <a:off x="1914"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96"/>
              <p:cNvSpPr/>
              <p:nvPr/>
            </p:nvSpPr>
            <p:spPr bwMode="auto">
              <a:xfrm>
                <a:off x="1954" y="4156"/>
                <a:ext cx="37" cy="112"/>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97"/>
              <p:cNvSpPr/>
              <p:nvPr/>
            </p:nvSpPr>
            <p:spPr bwMode="auto">
              <a:xfrm>
                <a:off x="2001" y="4154"/>
                <a:ext cx="40" cy="144"/>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98"/>
              <p:cNvSpPr/>
              <p:nvPr/>
            </p:nvSpPr>
            <p:spPr bwMode="auto">
              <a:xfrm>
                <a:off x="188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99"/>
              <p:cNvSpPr/>
              <p:nvPr/>
            </p:nvSpPr>
            <p:spPr bwMode="auto">
              <a:xfrm>
                <a:off x="163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400"/>
              <p:cNvSpPr/>
              <p:nvPr/>
            </p:nvSpPr>
            <p:spPr bwMode="auto">
              <a:xfrm>
                <a:off x="1565"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401"/>
              <p:cNvSpPr/>
              <p:nvPr/>
            </p:nvSpPr>
            <p:spPr bwMode="auto">
              <a:xfrm>
                <a:off x="1736" y="4176"/>
                <a:ext cx="26" cy="92"/>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402"/>
              <p:cNvSpPr/>
              <p:nvPr/>
            </p:nvSpPr>
            <p:spPr bwMode="auto">
              <a:xfrm>
                <a:off x="2062" y="4137"/>
                <a:ext cx="39" cy="139"/>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403"/>
              <p:cNvSpPr/>
              <p:nvPr/>
            </p:nvSpPr>
            <p:spPr bwMode="auto">
              <a:xfrm>
                <a:off x="211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404"/>
              <p:cNvSpPr/>
              <p:nvPr/>
            </p:nvSpPr>
            <p:spPr bwMode="auto">
              <a:xfrm>
                <a:off x="2132" y="4162"/>
                <a:ext cx="50" cy="147"/>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405"/>
              <p:cNvSpPr/>
              <p:nvPr/>
            </p:nvSpPr>
            <p:spPr bwMode="auto">
              <a:xfrm>
                <a:off x="2198"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Freeform 407"/>
            <p:cNvSpPr/>
            <p:nvPr/>
          </p:nvSpPr>
          <p:spPr bwMode="auto">
            <a:xfrm>
              <a:off x="2216" y="4173"/>
              <a:ext cx="27"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08"/>
            <p:cNvSpPr/>
            <p:nvPr/>
          </p:nvSpPr>
          <p:spPr bwMode="auto">
            <a:xfrm>
              <a:off x="2240" y="4165"/>
              <a:ext cx="45" cy="158"/>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09"/>
            <p:cNvSpPr/>
            <p:nvPr/>
          </p:nvSpPr>
          <p:spPr bwMode="auto">
            <a:xfrm>
              <a:off x="2190"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10"/>
            <p:cNvSpPr/>
            <p:nvPr/>
          </p:nvSpPr>
          <p:spPr bwMode="auto">
            <a:xfrm>
              <a:off x="2279"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11"/>
            <p:cNvSpPr/>
            <p:nvPr/>
          </p:nvSpPr>
          <p:spPr bwMode="auto">
            <a:xfrm>
              <a:off x="234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2"/>
            <p:cNvSpPr/>
            <p:nvPr/>
          </p:nvSpPr>
          <p:spPr bwMode="auto">
            <a:xfrm>
              <a:off x="2429" y="4134"/>
              <a:ext cx="37" cy="148"/>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13"/>
            <p:cNvSpPr/>
            <p:nvPr/>
          </p:nvSpPr>
          <p:spPr bwMode="auto">
            <a:xfrm>
              <a:off x="2471" y="4131"/>
              <a:ext cx="45" cy="134"/>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4"/>
            <p:cNvSpPr/>
            <p:nvPr/>
          </p:nvSpPr>
          <p:spPr bwMode="auto">
            <a:xfrm>
              <a:off x="2524"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15"/>
            <p:cNvSpPr/>
            <p:nvPr/>
          </p:nvSpPr>
          <p:spPr bwMode="auto">
            <a:xfrm>
              <a:off x="2582" y="4123"/>
              <a:ext cx="47" cy="13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16"/>
            <p:cNvSpPr/>
            <p:nvPr/>
          </p:nvSpPr>
          <p:spPr bwMode="auto">
            <a:xfrm>
              <a:off x="2679"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17"/>
            <p:cNvSpPr/>
            <p:nvPr/>
          </p:nvSpPr>
          <p:spPr bwMode="auto">
            <a:xfrm>
              <a:off x="271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18"/>
            <p:cNvSpPr/>
            <p:nvPr/>
          </p:nvSpPr>
          <p:spPr bwMode="auto">
            <a:xfrm>
              <a:off x="2763" y="4154"/>
              <a:ext cx="42" cy="144"/>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9"/>
            <p:cNvSpPr/>
            <p:nvPr/>
          </p:nvSpPr>
          <p:spPr bwMode="auto">
            <a:xfrm>
              <a:off x="264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0"/>
            <p:cNvSpPr/>
            <p:nvPr/>
          </p:nvSpPr>
          <p:spPr bwMode="auto">
            <a:xfrm>
              <a:off x="2395" y="4173"/>
              <a:ext cx="34" cy="75"/>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1"/>
            <p:cNvSpPr/>
            <p:nvPr/>
          </p:nvSpPr>
          <p:spPr bwMode="auto">
            <a:xfrm>
              <a:off x="232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2"/>
            <p:cNvSpPr/>
            <p:nvPr/>
          </p:nvSpPr>
          <p:spPr bwMode="auto">
            <a:xfrm>
              <a:off x="2497" y="4176"/>
              <a:ext cx="29" cy="92"/>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3"/>
            <p:cNvSpPr/>
            <p:nvPr/>
          </p:nvSpPr>
          <p:spPr bwMode="auto">
            <a:xfrm>
              <a:off x="2826" y="4137"/>
              <a:ext cx="39" cy="139"/>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4"/>
            <p:cNvSpPr/>
            <p:nvPr/>
          </p:nvSpPr>
          <p:spPr bwMode="auto">
            <a:xfrm>
              <a:off x="2881" y="4173"/>
              <a:ext cx="21" cy="89"/>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5"/>
            <p:cNvSpPr/>
            <p:nvPr/>
          </p:nvSpPr>
          <p:spPr bwMode="auto">
            <a:xfrm>
              <a:off x="2897" y="4162"/>
              <a:ext cx="50" cy="147"/>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6"/>
            <p:cNvSpPr/>
            <p:nvPr/>
          </p:nvSpPr>
          <p:spPr bwMode="auto">
            <a:xfrm>
              <a:off x="2960" y="4237"/>
              <a:ext cx="18" cy="81"/>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7"/>
            <p:cNvSpPr/>
            <p:nvPr/>
          </p:nvSpPr>
          <p:spPr bwMode="auto">
            <a:xfrm>
              <a:off x="2978" y="4173"/>
              <a:ext cx="26" cy="111"/>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8"/>
            <p:cNvSpPr/>
            <p:nvPr/>
          </p:nvSpPr>
          <p:spPr bwMode="auto">
            <a:xfrm>
              <a:off x="300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9"/>
            <p:cNvSpPr/>
            <p:nvPr/>
          </p:nvSpPr>
          <p:spPr bwMode="auto">
            <a:xfrm>
              <a:off x="295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30"/>
            <p:cNvSpPr/>
            <p:nvPr/>
          </p:nvSpPr>
          <p:spPr bwMode="auto">
            <a:xfrm>
              <a:off x="304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431"/>
            <p:cNvSpPr/>
            <p:nvPr/>
          </p:nvSpPr>
          <p:spPr bwMode="auto">
            <a:xfrm>
              <a:off x="3104" y="4212"/>
              <a:ext cx="21" cy="86"/>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432"/>
            <p:cNvSpPr/>
            <p:nvPr/>
          </p:nvSpPr>
          <p:spPr bwMode="auto">
            <a:xfrm>
              <a:off x="3193" y="4134"/>
              <a:ext cx="35" cy="148"/>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433"/>
            <p:cNvSpPr/>
            <p:nvPr/>
          </p:nvSpPr>
          <p:spPr bwMode="auto">
            <a:xfrm>
              <a:off x="3235" y="4131"/>
              <a:ext cx="45" cy="134"/>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434"/>
            <p:cNvSpPr/>
            <p:nvPr/>
          </p:nvSpPr>
          <p:spPr bwMode="auto">
            <a:xfrm>
              <a:off x="3288" y="4156"/>
              <a:ext cx="18" cy="12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435"/>
            <p:cNvSpPr/>
            <p:nvPr/>
          </p:nvSpPr>
          <p:spPr bwMode="auto">
            <a:xfrm>
              <a:off x="3343" y="4123"/>
              <a:ext cx="50" cy="133"/>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436"/>
            <p:cNvSpPr/>
            <p:nvPr/>
          </p:nvSpPr>
          <p:spPr bwMode="auto">
            <a:xfrm>
              <a:off x="3440" y="4165"/>
              <a:ext cx="16" cy="91"/>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437"/>
            <p:cNvSpPr/>
            <p:nvPr/>
          </p:nvSpPr>
          <p:spPr bwMode="auto">
            <a:xfrm>
              <a:off x="3480" y="4156"/>
              <a:ext cx="39" cy="112"/>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438"/>
            <p:cNvSpPr/>
            <p:nvPr/>
          </p:nvSpPr>
          <p:spPr bwMode="auto">
            <a:xfrm>
              <a:off x="352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439"/>
            <p:cNvSpPr/>
            <p:nvPr/>
          </p:nvSpPr>
          <p:spPr bwMode="auto">
            <a:xfrm>
              <a:off x="3406" y="4165"/>
              <a:ext cx="32" cy="130"/>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440"/>
            <p:cNvSpPr/>
            <p:nvPr/>
          </p:nvSpPr>
          <p:spPr bwMode="auto">
            <a:xfrm>
              <a:off x="3159" y="4173"/>
              <a:ext cx="32" cy="75"/>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441"/>
            <p:cNvSpPr/>
            <p:nvPr/>
          </p:nvSpPr>
          <p:spPr bwMode="auto">
            <a:xfrm>
              <a:off x="3094"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442"/>
            <p:cNvSpPr/>
            <p:nvPr/>
          </p:nvSpPr>
          <p:spPr bwMode="auto">
            <a:xfrm>
              <a:off x="3262"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443"/>
            <p:cNvSpPr/>
            <p:nvPr/>
          </p:nvSpPr>
          <p:spPr bwMode="auto">
            <a:xfrm>
              <a:off x="3587" y="4137"/>
              <a:ext cx="40" cy="139"/>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444"/>
            <p:cNvSpPr/>
            <p:nvPr/>
          </p:nvSpPr>
          <p:spPr bwMode="auto">
            <a:xfrm>
              <a:off x="3642" y="4173"/>
              <a:ext cx="22"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445"/>
            <p:cNvSpPr/>
            <p:nvPr/>
          </p:nvSpPr>
          <p:spPr bwMode="auto">
            <a:xfrm>
              <a:off x="3658" y="4162"/>
              <a:ext cx="50" cy="147"/>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446"/>
            <p:cNvSpPr/>
            <p:nvPr/>
          </p:nvSpPr>
          <p:spPr bwMode="auto">
            <a:xfrm>
              <a:off x="372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447"/>
            <p:cNvSpPr/>
            <p:nvPr/>
          </p:nvSpPr>
          <p:spPr bwMode="auto">
            <a:xfrm>
              <a:off x="374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448"/>
            <p:cNvSpPr/>
            <p:nvPr/>
          </p:nvSpPr>
          <p:spPr bwMode="auto">
            <a:xfrm>
              <a:off x="3769" y="4165"/>
              <a:ext cx="44"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449"/>
            <p:cNvSpPr/>
            <p:nvPr/>
          </p:nvSpPr>
          <p:spPr bwMode="auto">
            <a:xfrm>
              <a:off x="371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50"/>
            <p:cNvSpPr/>
            <p:nvPr/>
          </p:nvSpPr>
          <p:spPr bwMode="auto">
            <a:xfrm>
              <a:off x="380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51"/>
            <p:cNvSpPr/>
            <p:nvPr/>
          </p:nvSpPr>
          <p:spPr bwMode="auto">
            <a:xfrm>
              <a:off x="386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52"/>
            <p:cNvSpPr/>
            <p:nvPr/>
          </p:nvSpPr>
          <p:spPr bwMode="auto">
            <a:xfrm>
              <a:off x="395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53"/>
            <p:cNvSpPr/>
            <p:nvPr/>
          </p:nvSpPr>
          <p:spPr bwMode="auto">
            <a:xfrm>
              <a:off x="400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54"/>
            <p:cNvSpPr/>
            <p:nvPr/>
          </p:nvSpPr>
          <p:spPr bwMode="auto">
            <a:xfrm>
              <a:off x="4050" y="4156"/>
              <a:ext cx="21" cy="12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55"/>
            <p:cNvSpPr/>
            <p:nvPr/>
          </p:nvSpPr>
          <p:spPr bwMode="auto">
            <a:xfrm>
              <a:off x="4107" y="4123"/>
              <a:ext cx="50" cy="133"/>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56"/>
            <p:cNvSpPr/>
            <p:nvPr/>
          </p:nvSpPr>
          <p:spPr bwMode="auto">
            <a:xfrm>
              <a:off x="4204"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57"/>
            <p:cNvSpPr/>
            <p:nvPr/>
          </p:nvSpPr>
          <p:spPr bwMode="auto">
            <a:xfrm>
              <a:off x="4244"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458"/>
            <p:cNvSpPr/>
            <p:nvPr/>
          </p:nvSpPr>
          <p:spPr bwMode="auto">
            <a:xfrm>
              <a:off x="4291" y="4154"/>
              <a:ext cx="40" cy="144"/>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459"/>
            <p:cNvSpPr/>
            <p:nvPr/>
          </p:nvSpPr>
          <p:spPr bwMode="auto">
            <a:xfrm>
              <a:off x="417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460"/>
            <p:cNvSpPr/>
            <p:nvPr/>
          </p:nvSpPr>
          <p:spPr bwMode="auto">
            <a:xfrm>
              <a:off x="392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461"/>
            <p:cNvSpPr/>
            <p:nvPr/>
          </p:nvSpPr>
          <p:spPr bwMode="auto">
            <a:xfrm>
              <a:off x="3855"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462"/>
            <p:cNvSpPr/>
            <p:nvPr/>
          </p:nvSpPr>
          <p:spPr bwMode="auto">
            <a:xfrm>
              <a:off x="4026" y="4176"/>
              <a:ext cx="26" cy="92"/>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463"/>
            <p:cNvSpPr/>
            <p:nvPr/>
          </p:nvSpPr>
          <p:spPr bwMode="auto">
            <a:xfrm>
              <a:off x="4352" y="4137"/>
              <a:ext cx="39" cy="139"/>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464"/>
            <p:cNvSpPr/>
            <p:nvPr/>
          </p:nvSpPr>
          <p:spPr bwMode="auto">
            <a:xfrm>
              <a:off x="440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465"/>
            <p:cNvSpPr/>
            <p:nvPr/>
          </p:nvSpPr>
          <p:spPr bwMode="auto">
            <a:xfrm>
              <a:off x="4422" y="4162"/>
              <a:ext cx="50" cy="147"/>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466"/>
            <p:cNvSpPr/>
            <p:nvPr/>
          </p:nvSpPr>
          <p:spPr bwMode="auto">
            <a:xfrm>
              <a:off x="4488"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467"/>
            <p:cNvSpPr/>
            <p:nvPr/>
          </p:nvSpPr>
          <p:spPr bwMode="auto">
            <a:xfrm>
              <a:off x="4507" y="4173"/>
              <a:ext cx="26"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468"/>
            <p:cNvSpPr/>
            <p:nvPr/>
          </p:nvSpPr>
          <p:spPr bwMode="auto">
            <a:xfrm>
              <a:off x="4530" y="4165"/>
              <a:ext cx="45" cy="158"/>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469"/>
            <p:cNvSpPr/>
            <p:nvPr/>
          </p:nvSpPr>
          <p:spPr bwMode="auto">
            <a:xfrm>
              <a:off x="4480"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470"/>
            <p:cNvSpPr/>
            <p:nvPr/>
          </p:nvSpPr>
          <p:spPr bwMode="auto">
            <a:xfrm>
              <a:off x="4570" y="4165"/>
              <a:ext cx="39" cy="111"/>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471"/>
            <p:cNvSpPr/>
            <p:nvPr/>
          </p:nvSpPr>
          <p:spPr bwMode="auto">
            <a:xfrm>
              <a:off x="463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472"/>
            <p:cNvSpPr/>
            <p:nvPr/>
          </p:nvSpPr>
          <p:spPr bwMode="auto">
            <a:xfrm>
              <a:off x="4719" y="4134"/>
              <a:ext cx="37" cy="148"/>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473"/>
            <p:cNvSpPr/>
            <p:nvPr/>
          </p:nvSpPr>
          <p:spPr bwMode="auto">
            <a:xfrm>
              <a:off x="4761" y="4131"/>
              <a:ext cx="45" cy="134"/>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474"/>
            <p:cNvSpPr/>
            <p:nvPr/>
          </p:nvSpPr>
          <p:spPr bwMode="auto">
            <a:xfrm>
              <a:off x="4814"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475"/>
            <p:cNvSpPr/>
            <p:nvPr/>
          </p:nvSpPr>
          <p:spPr bwMode="auto">
            <a:xfrm>
              <a:off x="4869" y="4123"/>
              <a:ext cx="50" cy="133"/>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476"/>
            <p:cNvSpPr/>
            <p:nvPr/>
          </p:nvSpPr>
          <p:spPr bwMode="auto">
            <a:xfrm>
              <a:off x="4966"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477"/>
            <p:cNvSpPr/>
            <p:nvPr/>
          </p:nvSpPr>
          <p:spPr bwMode="auto">
            <a:xfrm>
              <a:off x="500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478"/>
            <p:cNvSpPr/>
            <p:nvPr/>
          </p:nvSpPr>
          <p:spPr bwMode="auto">
            <a:xfrm>
              <a:off x="5053" y="4154"/>
              <a:ext cx="42" cy="144"/>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479"/>
            <p:cNvSpPr/>
            <p:nvPr/>
          </p:nvSpPr>
          <p:spPr bwMode="auto">
            <a:xfrm>
              <a:off x="493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480"/>
            <p:cNvSpPr/>
            <p:nvPr/>
          </p:nvSpPr>
          <p:spPr bwMode="auto">
            <a:xfrm>
              <a:off x="4685" y="4173"/>
              <a:ext cx="34" cy="75"/>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481"/>
            <p:cNvSpPr/>
            <p:nvPr/>
          </p:nvSpPr>
          <p:spPr bwMode="auto">
            <a:xfrm>
              <a:off x="461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482"/>
            <p:cNvSpPr/>
            <p:nvPr/>
          </p:nvSpPr>
          <p:spPr bwMode="auto">
            <a:xfrm>
              <a:off x="4788"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483"/>
            <p:cNvSpPr/>
            <p:nvPr/>
          </p:nvSpPr>
          <p:spPr bwMode="auto">
            <a:xfrm>
              <a:off x="5116" y="4137"/>
              <a:ext cx="37" cy="139"/>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484"/>
            <p:cNvSpPr/>
            <p:nvPr/>
          </p:nvSpPr>
          <p:spPr bwMode="auto">
            <a:xfrm>
              <a:off x="5168" y="4173"/>
              <a:ext cx="24" cy="89"/>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485"/>
            <p:cNvSpPr/>
            <p:nvPr/>
          </p:nvSpPr>
          <p:spPr bwMode="auto">
            <a:xfrm>
              <a:off x="5184"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486"/>
            <p:cNvSpPr/>
            <p:nvPr/>
          </p:nvSpPr>
          <p:spPr bwMode="auto">
            <a:xfrm>
              <a:off x="5250" y="4237"/>
              <a:ext cx="15" cy="81"/>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487"/>
            <p:cNvSpPr/>
            <p:nvPr/>
          </p:nvSpPr>
          <p:spPr bwMode="auto">
            <a:xfrm>
              <a:off x="5268" y="4173"/>
              <a:ext cx="26" cy="111"/>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488"/>
            <p:cNvSpPr/>
            <p:nvPr/>
          </p:nvSpPr>
          <p:spPr bwMode="auto">
            <a:xfrm>
              <a:off x="529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489"/>
            <p:cNvSpPr/>
            <p:nvPr/>
          </p:nvSpPr>
          <p:spPr bwMode="auto">
            <a:xfrm>
              <a:off x="524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490"/>
            <p:cNvSpPr/>
            <p:nvPr/>
          </p:nvSpPr>
          <p:spPr bwMode="auto">
            <a:xfrm>
              <a:off x="533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491"/>
            <p:cNvSpPr/>
            <p:nvPr/>
          </p:nvSpPr>
          <p:spPr bwMode="auto">
            <a:xfrm>
              <a:off x="5392" y="4212"/>
              <a:ext cx="21" cy="86"/>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492"/>
            <p:cNvSpPr/>
            <p:nvPr/>
          </p:nvSpPr>
          <p:spPr bwMode="auto">
            <a:xfrm>
              <a:off x="5481"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493"/>
            <p:cNvSpPr/>
            <p:nvPr/>
          </p:nvSpPr>
          <p:spPr bwMode="auto">
            <a:xfrm>
              <a:off x="5525"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494"/>
            <p:cNvSpPr/>
            <p:nvPr/>
          </p:nvSpPr>
          <p:spPr bwMode="auto">
            <a:xfrm>
              <a:off x="5578" y="4156"/>
              <a:ext cx="18" cy="12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495"/>
            <p:cNvSpPr/>
            <p:nvPr/>
          </p:nvSpPr>
          <p:spPr bwMode="auto">
            <a:xfrm>
              <a:off x="5633" y="4123"/>
              <a:ext cx="50" cy="133"/>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496"/>
            <p:cNvSpPr/>
            <p:nvPr/>
          </p:nvSpPr>
          <p:spPr bwMode="auto">
            <a:xfrm>
              <a:off x="5730"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497"/>
            <p:cNvSpPr/>
            <p:nvPr/>
          </p:nvSpPr>
          <p:spPr bwMode="auto">
            <a:xfrm>
              <a:off x="5770" y="4156"/>
              <a:ext cx="39" cy="112"/>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498"/>
            <p:cNvSpPr/>
            <p:nvPr/>
          </p:nvSpPr>
          <p:spPr bwMode="auto">
            <a:xfrm>
              <a:off x="581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499"/>
            <p:cNvSpPr/>
            <p:nvPr/>
          </p:nvSpPr>
          <p:spPr bwMode="auto">
            <a:xfrm>
              <a:off x="5696" y="4165"/>
              <a:ext cx="32" cy="130"/>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500"/>
            <p:cNvSpPr/>
            <p:nvPr/>
          </p:nvSpPr>
          <p:spPr bwMode="auto">
            <a:xfrm>
              <a:off x="5447" y="4173"/>
              <a:ext cx="34" cy="75"/>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501"/>
            <p:cNvSpPr/>
            <p:nvPr/>
          </p:nvSpPr>
          <p:spPr bwMode="auto">
            <a:xfrm>
              <a:off x="5381" y="4140"/>
              <a:ext cx="50" cy="122"/>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502"/>
            <p:cNvSpPr/>
            <p:nvPr/>
          </p:nvSpPr>
          <p:spPr bwMode="auto">
            <a:xfrm>
              <a:off x="5552" y="4176"/>
              <a:ext cx="26" cy="92"/>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503"/>
            <p:cNvSpPr/>
            <p:nvPr/>
          </p:nvSpPr>
          <p:spPr bwMode="auto">
            <a:xfrm>
              <a:off x="5877" y="4137"/>
              <a:ext cx="40" cy="139"/>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504"/>
            <p:cNvSpPr/>
            <p:nvPr/>
          </p:nvSpPr>
          <p:spPr bwMode="auto">
            <a:xfrm>
              <a:off x="5933" y="4173"/>
              <a:ext cx="21"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505"/>
            <p:cNvSpPr/>
            <p:nvPr/>
          </p:nvSpPr>
          <p:spPr bwMode="auto">
            <a:xfrm>
              <a:off x="5948" y="4162"/>
              <a:ext cx="50" cy="147"/>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506"/>
            <p:cNvSpPr/>
            <p:nvPr/>
          </p:nvSpPr>
          <p:spPr bwMode="auto">
            <a:xfrm>
              <a:off x="601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507"/>
            <p:cNvSpPr/>
            <p:nvPr/>
          </p:nvSpPr>
          <p:spPr bwMode="auto">
            <a:xfrm>
              <a:off x="603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508"/>
            <p:cNvSpPr/>
            <p:nvPr/>
          </p:nvSpPr>
          <p:spPr bwMode="auto">
            <a:xfrm>
              <a:off x="6059" y="4165"/>
              <a:ext cx="42" cy="158"/>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509"/>
            <p:cNvSpPr/>
            <p:nvPr/>
          </p:nvSpPr>
          <p:spPr bwMode="auto">
            <a:xfrm>
              <a:off x="600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510"/>
            <p:cNvSpPr/>
            <p:nvPr/>
          </p:nvSpPr>
          <p:spPr bwMode="auto">
            <a:xfrm>
              <a:off x="609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511"/>
            <p:cNvSpPr/>
            <p:nvPr/>
          </p:nvSpPr>
          <p:spPr bwMode="auto">
            <a:xfrm>
              <a:off x="615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512"/>
            <p:cNvSpPr/>
            <p:nvPr/>
          </p:nvSpPr>
          <p:spPr bwMode="auto">
            <a:xfrm>
              <a:off x="624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513"/>
            <p:cNvSpPr/>
            <p:nvPr/>
          </p:nvSpPr>
          <p:spPr bwMode="auto">
            <a:xfrm>
              <a:off x="629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514"/>
            <p:cNvSpPr/>
            <p:nvPr/>
          </p:nvSpPr>
          <p:spPr bwMode="auto">
            <a:xfrm>
              <a:off x="6340"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515"/>
            <p:cNvSpPr/>
            <p:nvPr/>
          </p:nvSpPr>
          <p:spPr bwMode="auto">
            <a:xfrm>
              <a:off x="6397" y="4123"/>
              <a:ext cx="48" cy="133"/>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516"/>
            <p:cNvSpPr/>
            <p:nvPr/>
          </p:nvSpPr>
          <p:spPr bwMode="auto">
            <a:xfrm>
              <a:off x="6495"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517"/>
            <p:cNvSpPr/>
            <p:nvPr/>
          </p:nvSpPr>
          <p:spPr bwMode="auto">
            <a:xfrm>
              <a:off x="6534"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518"/>
            <p:cNvSpPr/>
            <p:nvPr/>
          </p:nvSpPr>
          <p:spPr bwMode="auto">
            <a:xfrm>
              <a:off x="6579" y="4154"/>
              <a:ext cx="42" cy="144"/>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519"/>
            <p:cNvSpPr/>
            <p:nvPr/>
          </p:nvSpPr>
          <p:spPr bwMode="auto">
            <a:xfrm>
              <a:off x="646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520"/>
            <p:cNvSpPr/>
            <p:nvPr/>
          </p:nvSpPr>
          <p:spPr bwMode="auto">
            <a:xfrm>
              <a:off x="621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521"/>
            <p:cNvSpPr/>
            <p:nvPr/>
          </p:nvSpPr>
          <p:spPr bwMode="auto">
            <a:xfrm>
              <a:off x="6145"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522"/>
            <p:cNvSpPr/>
            <p:nvPr/>
          </p:nvSpPr>
          <p:spPr bwMode="auto">
            <a:xfrm>
              <a:off x="6316" y="4176"/>
              <a:ext cx="26" cy="92"/>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523"/>
            <p:cNvSpPr/>
            <p:nvPr/>
          </p:nvSpPr>
          <p:spPr bwMode="auto">
            <a:xfrm>
              <a:off x="6642" y="4137"/>
              <a:ext cx="39" cy="139"/>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524"/>
            <p:cNvSpPr/>
            <p:nvPr/>
          </p:nvSpPr>
          <p:spPr bwMode="auto">
            <a:xfrm>
              <a:off x="669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525"/>
            <p:cNvSpPr/>
            <p:nvPr/>
          </p:nvSpPr>
          <p:spPr bwMode="auto">
            <a:xfrm>
              <a:off x="6713" y="4162"/>
              <a:ext cx="49" cy="147"/>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526"/>
            <p:cNvSpPr/>
            <p:nvPr/>
          </p:nvSpPr>
          <p:spPr bwMode="auto">
            <a:xfrm>
              <a:off x="6778" y="4237"/>
              <a:ext cx="16" cy="81"/>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527"/>
            <p:cNvSpPr/>
            <p:nvPr/>
          </p:nvSpPr>
          <p:spPr bwMode="auto">
            <a:xfrm>
              <a:off x="6797" y="4173"/>
              <a:ext cx="26"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528"/>
            <p:cNvSpPr/>
            <p:nvPr/>
          </p:nvSpPr>
          <p:spPr bwMode="auto">
            <a:xfrm>
              <a:off x="6820" y="4165"/>
              <a:ext cx="45" cy="158"/>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529"/>
            <p:cNvSpPr/>
            <p:nvPr/>
          </p:nvSpPr>
          <p:spPr bwMode="auto">
            <a:xfrm>
              <a:off x="6770"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530"/>
            <p:cNvSpPr/>
            <p:nvPr/>
          </p:nvSpPr>
          <p:spPr bwMode="auto">
            <a:xfrm>
              <a:off x="6860" y="4165"/>
              <a:ext cx="39" cy="111"/>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531"/>
            <p:cNvSpPr/>
            <p:nvPr/>
          </p:nvSpPr>
          <p:spPr bwMode="auto">
            <a:xfrm>
              <a:off x="692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532"/>
            <p:cNvSpPr/>
            <p:nvPr/>
          </p:nvSpPr>
          <p:spPr bwMode="auto">
            <a:xfrm>
              <a:off x="7009" y="4134"/>
              <a:ext cx="34" cy="148"/>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533"/>
            <p:cNvSpPr/>
            <p:nvPr/>
          </p:nvSpPr>
          <p:spPr bwMode="auto">
            <a:xfrm>
              <a:off x="7051" y="4131"/>
              <a:ext cx="45" cy="134"/>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534"/>
            <p:cNvSpPr/>
            <p:nvPr/>
          </p:nvSpPr>
          <p:spPr bwMode="auto">
            <a:xfrm>
              <a:off x="7104"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535"/>
            <p:cNvSpPr/>
            <p:nvPr/>
          </p:nvSpPr>
          <p:spPr bwMode="auto">
            <a:xfrm>
              <a:off x="7159" y="4123"/>
              <a:ext cx="50" cy="133"/>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536"/>
            <p:cNvSpPr/>
            <p:nvPr/>
          </p:nvSpPr>
          <p:spPr bwMode="auto">
            <a:xfrm>
              <a:off x="7256"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537"/>
            <p:cNvSpPr/>
            <p:nvPr/>
          </p:nvSpPr>
          <p:spPr bwMode="auto">
            <a:xfrm>
              <a:off x="7298" y="4156"/>
              <a:ext cx="37" cy="112"/>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538"/>
            <p:cNvSpPr/>
            <p:nvPr/>
          </p:nvSpPr>
          <p:spPr bwMode="auto">
            <a:xfrm>
              <a:off x="7343"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539"/>
            <p:cNvSpPr/>
            <p:nvPr/>
          </p:nvSpPr>
          <p:spPr bwMode="auto">
            <a:xfrm>
              <a:off x="722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540"/>
            <p:cNvSpPr/>
            <p:nvPr/>
          </p:nvSpPr>
          <p:spPr bwMode="auto">
            <a:xfrm>
              <a:off x="6975" y="4173"/>
              <a:ext cx="32" cy="75"/>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541"/>
            <p:cNvSpPr/>
            <p:nvPr/>
          </p:nvSpPr>
          <p:spPr bwMode="auto">
            <a:xfrm>
              <a:off x="690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542"/>
            <p:cNvSpPr/>
            <p:nvPr/>
          </p:nvSpPr>
          <p:spPr bwMode="auto">
            <a:xfrm>
              <a:off x="7078"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543"/>
            <p:cNvSpPr/>
            <p:nvPr/>
          </p:nvSpPr>
          <p:spPr bwMode="auto">
            <a:xfrm>
              <a:off x="7406" y="4137"/>
              <a:ext cx="37" cy="139"/>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544"/>
            <p:cNvSpPr/>
            <p:nvPr/>
          </p:nvSpPr>
          <p:spPr bwMode="auto">
            <a:xfrm>
              <a:off x="7458" y="4173"/>
              <a:ext cx="21" cy="89"/>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545"/>
            <p:cNvSpPr/>
            <p:nvPr/>
          </p:nvSpPr>
          <p:spPr bwMode="auto">
            <a:xfrm>
              <a:off x="7474"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546"/>
            <p:cNvSpPr/>
            <p:nvPr/>
          </p:nvSpPr>
          <p:spPr bwMode="auto">
            <a:xfrm>
              <a:off x="7540"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547"/>
            <p:cNvSpPr/>
            <p:nvPr/>
          </p:nvSpPr>
          <p:spPr bwMode="auto">
            <a:xfrm>
              <a:off x="7558" y="4173"/>
              <a:ext cx="26" cy="111"/>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548"/>
            <p:cNvSpPr/>
            <p:nvPr/>
          </p:nvSpPr>
          <p:spPr bwMode="auto">
            <a:xfrm>
              <a:off x="758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549"/>
            <p:cNvSpPr/>
            <p:nvPr/>
          </p:nvSpPr>
          <p:spPr bwMode="auto">
            <a:xfrm>
              <a:off x="753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550"/>
            <p:cNvSpPr/>
            <p:nvPr/>
          </p:nvSpPr>
          <p:spPr bwMode="auto">
            <a:xfrm>
              <a:off x="7621"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551"/>
            <p:cNvSpPr/>
            <p:nvPr/>
          </p:nvSpPr>
          <p:spPr bwMode="auto">
            <a:xfrm>
              <a:off x="7682"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552"/>
            <p:cNvSpPr/>
            <p:nvPr/>
          </p:nvSpPr>
          <p:spPr bwMode="auto">
            <a:xfrm>
              <a:off x="-16" y="4206"/>
              <a:ext cx="7750" cy="145"/>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553"/>
            <p:cNvSpPr/>
            <p:nvPr/>
          </p:nvSpPr>
          <p:spPr bwMode="auto">
            <a:xfrm>
              <a:off x="-3" y="4206"/>
              <a:ext cx="7721" cy="101"/>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0" name="标题 1"/>
          <p:cNvSpPr>
            <a:spLocks noGrp="1"/>
          </p:cNvSpPr>
          <p:nvPr>
            <p:ph type="ctrTitle"/>
          </p:nvPr>
        </p:nvSpPr>
        <p:spPr>
          <a:xfrm>
            <a:off x="2785758" y="1994694"/>
            <a:ext cx="6691312" cy="1071563"/>
          </a:xfrm>
        </p:spPr>
        <p:txBody>
          <a:bodyPr>
            <a:normAutofit fontScale="90000"/>
          </a:bodyPr>
          <a:lstStyle/>
          <a:p>
            <a:r>
              <a:rPr lang="en-US" altLang="zh-CN" b="1" dirty="0">
                <a:solidFill>
                  <a:schemeClr val="tx2"/>
                </a:solidFill>
              </a:rPr>
              <a:t>Part 4 </a:t>
            </a:r>
            <a:br>
              <a:rPr lang="en-US" altLang="zh-CN" b="1" dirty="0">
                <a:solidFill>
                  <a:schemeClr val="tx2"/>
                </a:solidFill>
              </a:rPr>
            </a:br>
            <a:r>
              <a:rPr lang="zh-CN" altLang="en-US" b="1" dirty="0">
                <a:solidFill>
                  <a:schemeClr val="tx2"/>
                </a:solidFill>
              </a:rPr>
              <a:t>请输入文字</a:t>
            </a:r>
          </a:p>
        </p:txBody>
      </p:sp>
      <p:sp>
        <p:nvSpPr>
          <p:cNvPr id="562" name="文本框 561"/>
          <p:cNvSpPr txBox="1"/>
          <p:nvPr/>
        </p:nvSpPr>
        <p:spPr>
          <a:xfrm>
            <a:off x="2622616" y="3116462"/>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70"/>
                                        </p:tgtEl>
                                        <p:attrNameLst>
                                          <p:attrName>style.visibility</p:attrName>
                                        </p:attrNameLst>
                                      </p:cBhvr>
                                      <p:to>
                                        <p:strVal val="visible"/>
                                      </p:to>
                                    </p:set>
                                    <p:animEffect transition="in" filter="fade">
                                      <p:cBhvr>
                                        <p:cTn id="12" dur="1000"/>
                                        <p:tgtEl>
                                          <p:spTgt spid="1070"/>
                                        </p:tgtEl>
                                      </p:cBhvr>
                                    </p:animEffect>
                                    <p:anim calcmode="lin" valueType="num">
                                      <p:cBhvr>
                                        <p:cTn id="13" dur="1000" fill="hold"/>
                                        <p:tgtEl>
                                          <p:spTgt spid="1070"/>
                                        </p:tgtEl>
                                        <p:attrNameLst>
                                          <p:attrName>ppt_x</p:attrName>
                                        </p:attrNameLst>
                                      </p:cBhvr>
                                      <p:tavLst>
                                        <p:tav tm="0">
                                          <p:val>
                                            <p:strVal val="#ppt_x"/>
                                          </p:val>
                                        </p:tav>
                                        <p:tav tm="100000">
                                          <p:val>
                                            <p:strVal val="#ppt_x"/>
                                          </p:val>
                                        </p:tav>
                                      </p:tavLst>
                                    </p:anim>
                                    <p:anim calcmode="lin" valueType="num">
                                      <p:cBhvr>
                                        <p:cTn id="14" dur="1000" fill="hold"/>
                                        <p:tgtEl>
                                          <p:spTgt spid="107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62"/>
                                        </p:tgtEl>
                                        <p:attrNameLst>
                                          <p:attrName>style.visibility</p:attrName>
                                        </p:attrNameLst>
                                      </p:cBhvr>
                                      <p:to>
                                        <p:strVal val="visible"/>
                                      </p:to>
                                    </p:set>
                                    <p:animEffect transition="in" filter="fade">
                                      <p:cBhvr>
                                        <p:cTn id="18" dur="19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 grpId="0"/>
      <p:bldP spid="5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5561683" y="4152461"/>
            <a:ext cx="920749" cy="929217"/>
          </a:xfrm>
          <a:custGeom>
            <a:avLst/>
            <a:gdLst>
              <a:gd name="T0" fmla="*/ 11 w 184"/>
              <a:gd name="T1" fmla="*/ 73 h 186"/>
              <a:gd name="T2" fmla="*/ 72 w 184"/>
              <a:gd name="T3" fmla="*/ 174 h 186"/>
              <a:gd name="T4" fmla="*/ 173 w 184"/>
              <a:gd name="T5" fmla="*/ 113 h 186"/>
              <a:gd name="T6" fmla="*/ 112 w 184"/>
              <a:gd name="T7" fmla="*/ 11 h 186"/>
              <a:gd name="T8" fmla="*/ 11 w 184"/>
              <a:gd name="T9" fmla="*/ 73 h 186"/>
            </a:gdLst>
            <a:ahLst/>
            <a:cxnLst>
              <a:cxn ang="0">
                <a:pos x="T0" y="T1"/>
              </a:cxn>
              <a:cxn ang="0">
                <a:pos x="T2" y="T3"/>
              </a:cxn>
              <a:cxn ang="0">
                <a:pos x="T4" y="T5"/>
              </a:cxn>
              <a:cxn ang="0">
                <a:pos x="T6" y="T7"/>
              </a:cxn>
              <a:cxn ang="0">
                <a:pos x="T8" y="T9"/>
              </a:cxn>
            </a:cxnLst>
            <a:rect l="0" t="0" r="r" b="b"/>
            <a:pathLst>
              <a:path w="184" h="186">
                <a:moveTo>
                  <a:pt x="11" y="73"/>
                </a:moveTo>
                <a:cubicBezTo>
                  <a:pt x="0" y="118"/>
                  <a:pt x="27" y="163"/>
                  <a:pt x="72" y="174"/>
                </a:cubicBezTo>
                <a:cubicBezTo>
                  <a:pt x="117" y="186"/>
                  <a:pt x="162" y="158"/>
                  <a:pt x="173" y="113"/>
                </a:cubicBezTo>
                <a:cubicBezTo>
                  <a:pt x="184" y="68"/>
                  <a:pt x="157" y="23"/>
                  <a:pt x="112" y="11"/>
                </a:cubicBezTo>
                <a:cubicBezTo>
                  <a:pt x="68" y="0"/>
                  <a:pt x="22" y="28"/>
                  <a:pt x="11" y="7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 name="Freeform 7"/>
          <p:cNvSpPr/>
          <p:nvPr/>
        </p:nvSpPr>
        <p:spPr bwMode="auto">
          <a:xfrm>
            <a:off x="9168845" y="1504948"/>
            <a:ext cx="918633" cy="931333"/>
          </a:xfrm>
          <a:custGeom>
            <a:avLst/>
            <a:gdLst>
              <a:gd name="T0" fmla="*/ 11 w 184"/>
              <a:gd name="T1" fmla="*/ 73 h 186"/>
              <a:gd name="T2" fmla="*/ 72 w 184"/>
              <a:gd name="T3" fmla="*/ 174 h 186"/>
              <a:gd name="T4" fmla="*/ 173 w 184"/>
              <a:gd name="T5" fmla="*/ 113 h 186"/>
              <a:gd name="T6" fmla="*/ 112 w 184"/>
              <a:gd name="T7" fmla="*/ 11 h 186"/>
              <a:gd name="T8" fmla="*/ 11 w 184"/>
              <a:gd name="T9" fmla="*/ 73 h 186"/>
            </a:gdLst>
            <a:ahLst/>
            <a:cxnLst>
              <a:cxn ang="0">
                <a:pos x="T0" y="T1"/>
              </a:cxn>
              <a:cxn ang="0">
                <a:pos x="T2" y="T3"/>
              </a:cxn>
              <a:cxn ang="0">
                <a:pos x="T4" y="T5"/>
              </a:cxn>
              <a:cxn ang="0">
                <a:pos x="T6" y="T7"/>
              </a:cxn>
              <a:cxn ang="0">
                <a:pos x="T8" y="T9"/>
              </a:cxn>
            </a:cxnLst>
            <a:rect l="0" t="0" r="r" b="b"/>
            <a:pathLst>
              <a:path w="184" h="186">
                <a:moveTo>
                  <a:pt x="11" y="73"/>
                </a:moveTo>
                <a:cubicBezTo>
                  <a:pt x="0" y="118"/>
                  <a:pt x="27" y="163"/>
                  <a:pt x="72" y="174"/>
                </a:cubicBezTo>
                <a:cubicBezTo>
                  <a:pt x="116" y="186"/>
                  <a:pt x="162" y="158"/>
                  <a:pt x="173" y="113"/>
                </a:cubicBezTo>
                <a:cubicBezTo>
                  <a:pt x="184" y="68"/>
                  <a:pt x="157" y="23"/>
                  <a:pt x="112" y="11"/>
                </a:cubicBezTo>
                <a:cubicBezTo>
                  <a:pt x="68" y="0"/>
                  <a:pt x="22" y="28"/>
                  <a:pt x="11" y="7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 name="Freeform 8"/>
          <p:cNvSpPr/>
          <p:nvPr/>
        </p:nvSpPr>
        <p:spPr bwMode="auto">
          <a:xfrm>
            <a:off x="9232344" y="4400548"/>
            <a:ext cx="920749" cy="924984"/>
          </a:xfrm>
          <a:custGeom>
            <a:avLst/>
            <a:gdLst>
              <a:gd name="T0" fmla="*/ 11 w 184"/>
              <a:gd name="T1" fmla="*/ 72 h 185"/>
              <a:gd name="T2" fmla="*/ 72 w 184"/>
              <a:gd name="T3" fmla="*/ 174 h 185"/>
              <a:gd name="T4" fmla="*/ 173 w 184"/>
              <a:gd name="T5" fmla="*/ 113 h 185"/>
              <a:gd name="T6" fmla="*/ 112 w 184"/>
              <a:gd name="T7" fmla="*/ 11 h 185"/>
              <a:gd name="T8" fmla="*/ 11 w 184"/>
              <a:gd name="T9" fmla="*/ 72 h 185"/>
            </a:gdLst>
            <a:ahLst/>
            <a:cxnLst>
              <a:cxn ang="0">
                <a:pos x="T0" y="T1"/>
              </a:cxn>
              <a:cxn ang="0">
                <a:pos x="T2" y="T3"/>
              </a:cxn>
              <a:cxn ang="0">
                <a:pos x="T4" y="T5"/>
              </a:cxn>
              <a:cxn ang="0">
                <a:pos x="T6" y="T7"/>
              </a:cxn>
              <a:cxn ang="0">
                <a:pos x="T8" y="T9"/>
              </a:cxn>
            </a:cxnLst>
            <a:rect l="0" t="0" r="r" b="b"/>
            <a:pathLst>
              <a:path w="184" h="185">
                <a:moveTo>
                  <a:pt x="11" y="72"/>
                </a:moveTo>
                <a:cubicBezTo>
                  <a:pt x="0" y="117"/>
                  <a:pt x="27" y="163"/>
                  <a:pt x="72" y="174"/>
                </a:cubicBezTo>
                <a:cubicBezTo>
                  <a:pt x="116" y="185"/>
                  <a:pt x="162" y="158"/>
                  <a:pt x="173" y="113"/>
                </a:cubicBezTo>
                <a:cubicBezTo>
                  <a:pt x="184" y="68"/>
                  <a:pt x="157" y="22"/>
                  <a:pt x="112" y="11"/>
                </a:cubicBezTo>
                <a:cubicBezTo>
                  <a:pt x="68" y="0"/>
                  <a:pt x="22" y="27"/>
                  <a:pt x="11" y="7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 name="Freeform 9"/>
          <p:cNvSpPr/>
          <p:nvPr/>
        </p:nvSpPr>
        <p:spPr bwMode="auto">
          <a:xfrm>
            <a:off x="6431995" y="1849966"/>
            <a:ext cx="1530349" cy="3090333"/>
          </a:xfrm>
          <a:custGeom>
            <a:avLst/>
            <a:gdLst>
              <a:gd name="T0" fmla="*/ 32 w 306"/>
              <a:gd name="T1" fmla="*/ 309 h 618"/>
              <a:gd name="T2" fmla="*/ 306 w 306"/>
              <a:gd name="T3" fmla="*/ 33 h 618"/>
              <a:gd name="T4" fmla="*/ 306 w 306"/>
              <a:gd name="T5" fmla="*/ 0 h 618"/>
              <a:gd name="T6" fmla="*/ 0 w 306"/>
              <a:gd name="T7" fmla="*/ 309 h 618"/>
              <a:gd name="T8" fmla="*/ 306 w 306"/>
              <a:gd name="T9" fmla="*/ 618 h 618"/>
              <a:gd name="T10" fmla="*/ 306 w 306"/>
              <a:gd name="T11" fmla="*/ 585 h 618"/>
              <a:gd name="T12" fmla="*/ 32 w 306"/>
              <a:gd name="T13" fmla="*/ 309 h 618"/>
            </a:gdLst>
            <a:ahLst/>
            <a:cxnLst>
              <a:cxn ang="0">
                <a:pos x="T0" y="T1"/>
              </a:cxn>
              <a:cxn ang="0">
                <a:pos x="T2" y="T3"/>
              </a:cxn>
              <a:cxn ang="0">
                <a:pos x="T4" y="T5"/>
              </a:cxn>
              <a:cxn ang="0">
                <a:pos x="T6" y="T7"/>
              </a:cxn>
              <a:cxn ang="0">
                <a:pos x="T8" y="T9"/>
              </a:cxn>
              <a:cxn ang="0">
                <a:pos x="T10" y="T11"/>
              </a:cxn>
              <a:cxn ang="0">
                <a:pos x="T12" y="T13"/>
              </a:cxn>
            </a:cxnLst>
            <a:rect l="0" t="0" r="r" b="b"/>
            <a:pathLst>
              <a:path w="306" h="618">
                <a:moveTo>
                  <a:pt x="32" y="309"/>
                </a:moveTo>
                <a:cubicBezTo>
                  <a:pt x="32" y="157"/>
                  <a:pt x="155" y="33"/>
                  <a:pt x="306" y="33"/>
                </a:cubicBezTo>
                <a:cubicBezTo>
                  <a:pt x="306" y="0"/>
                  <a:pt x="306" y="0"/>
                  <a:pt x="306" y="0"/>
                </a:cubicBezTo>
                <a:cubicBezTo>
                  <a:pt x="137" y="0"/>
                  <a:pt x="0" y="139"/>
                  <a:pt x="0" y="309"/>
                </a:cubicBezTo>
                <a:cubicBezTo>
                  <a:pt x="0" y="480"/>
                  <a:pt x="137" y="618"/>
                  <a:pt x="306" y="618"/>
                </a:cubicBezTo>
                <a:cubicBezTo>
                  <a:pt x="306" y="585"/>
                  <a:pt x="306" y="585"/>
                  <a:pt x="306" y="585"/>
                </a:cubicBezTo>
                <a:cubicBezTo>
                  <a:pt x="155" y="585"/>
                  <a:pt x="32" y="461"/>
                  <a:pt x="32" y="309"/>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 name="Freeform 10"/>
          <p:cNvSpPr/>
          <p:nvPr/>
        </p:nvSpPr>
        <p:spPr bwMode="auto">
          <a:xfrm>
            <a:off x="6721978" y="2146300"/>
            <a:ext cx="1240367" cy="2504017"/>
          </a:xfrm>
          <a:custGeom>
            <a:avLst/>
            <a:gdLst>
              <a:gd name="T0" fmla="*/ 32 w 248"/>
              <a:gd name="T1" fmla="*/ 250 h 501"/>
              <a:gd name="T2" fmla="*/ 248 w 248"/>
              <a:gd name="T3" fmla="*/ 33 h 501"/>
              <a:gd name="T4" fmla="*/ 248 w 248"/>
              <a:gd name="T5" fmla="*/ 0 h 501"/>
              <a:gd name="T6" fmla="*/ 0 w 248"/>
              <a:gd name="T7" fmla="*/ 250 h 501"/>
              <a:gd name="T8" fmla="*/ 248 w 248"/>
              <a:gd name="T9" fmla="*/ 501 h 501"/>
              <a:gd name="T10" fmla="*/ 248 w 248"/>
              <a:gd name="T11" fmla="*/ 468 h 501"/>
              <a:gd name="T12" fmla="*/ 32 w 248"/>
              <a:gd name="T13" fmla="*/ 250 h 501"/>
            </a:gdLst>
            <a:ahLst/>
            <a:cxnLst>
              <a:cxn ang="0">
                <a:pos x="T0" y="T1"/>
              </a:cxn>
              <a:cxn ang="0">
                <a:pos x="T2" y="T3"/>
              </a:cxn>
              <a:cxn ang="0">
                <a:pos x="T4" y="T5"/>
              </a:cxn>
              <a:cxn ang="0">
                <a:pos x="T6" y="T7"/>
              </a:cxn>
              <a:cxn ang="0">
                <a:pos x="T8" y="T9"/>
              </a:cxn>
              <a:cxn ang="0">
                <a:pos x="T10" y="T11"/>
              </a:cxn>
              <a:cxn ang="0">
                <a:pos x="T12" y="T13"/>
              </a:cxn>
            </a:cxnLst>
            <a:rect l="0" t="0" r="r" b="b"/>
            <a:pathLst>
              <a:path w="248" h="501">
                <a:moveTo>
                  <a:pt x="32" y="250"/>
                </a:moveTo>
                <a:cubicBezTo>
                  <a:pt x="32" y="130"/>
                  <a:pt x="129" y="33"/>
                  <a:pt x="248" y="33"/>
                </a:cubicBezTo>
                <a:cubicBezTo>
                  <a:pt x="248" y="0"/>
                  <a:pt x="248" y="0"/>
                  <a:pt x="248" y="0"/>
                </a:cubicBezTo>
                <a:cubicBezTo>
                  <a:pt x="111" y="0"/>
                  <a:pt x="0" y="112"/>
                  <a:pt x="0" y="250"/>
                </a:cubicBezTo>
                <a:cubicBezTo>
                  <a:pt x="0" y="388"/>
                  <a:pt x="111" y="501"/>
                  <a:pt x="248" y="501"/>
                </a:cubicBezTo>
                <a:cubicBezTo>
                  <a:pt x="248" y="468"/>
                  <a:pt x="248" y="468"/>
                  <a:pt x="248" y="468"/>
                </a:cubicBezTo>
                <a:cubicBezTo>
                  <a:pt x="129" y="468"/>
                  <a:pt x="32" y="370"/>
                  <a:pt x="32" y="25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9" name="Freeform 11"/>
          <p:cNvSpPr/>
          <p:nvPr/>
        </p:nvSpPr>
        <p:spPr bwMode="auto">
          <a:xfrm>
            <a:off x="7011962" y="2436282"/>
            <a:ext cx="950383" cy="1917700"/>
          </a:xfrm>
          <a:custGeom>
            <a:avLst/>
            <a:gdLst>
              <a:gd name="T0" fmla="*/ 32 w 190"/>
              <a:gd name="T1" fmla="*/ 192 h 384"/>
              <a:gd name="T2" fmla="*/ 190 w 190"/>
              <a:gd name="T3" fmla="*/ 33 h 384"/>
              <a:gd name="T4" fmla="*/ 190 w 190"/>
              <a:gd name="T5" fmla="*/ 0 h 384"/>
              <a:gd name="T6" fmla="*/ 0 w 190"/>
              <a:gd name="T7" fmla="*/ 192 h 384"/>
              <a:gd name="T8" fmla="*/ 190 w 190"/>
              <a:gd name="T9" fmla="*/ 384 h 384"/>
              <a:gd name="T10" fmla="*/ 190 w 190"/>
              <a:gd name="T11" fmla="*/ 351 h 384"/>
              <a:gd name="T12" fmla="*/ 32 w 190"/>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190" h="384">
                <a:moveTo>
                  <a:pt x="32" y="192"/>
                </a:moveTo>
                <a:cubicBezTo>
                  <a:pt x="32" y="105"/>
                  <a:pt x="103" y="33"/>
                  <a:pt x="190" y="33"/>
                </a:cubicBezTo>
                <a:cubicBezTo>
                  <a:pt x="190" y="0"/>
                  <a:pt x="190" y="0"/>
                  <a:pt x="190" y="0"/>
                </a:cubicBezTo>
                <a:cubicBezTo>
                  <a:pt x="85" y="0"/>
                  <a:pt x="0" y="86"/>
                  <a:pt x="0" y="192"/>
                </a:cubicBezTo>
                <a:cubicBezTo>
                  <a:pt x="0" y="298"/>
                  <a:pt x="85" y="384"/>
                  <a:pt x="190" y="384"/>
                </a:cubicBezTo>
                <a:cubicBezTo>
                  <a:pt x="190" y="351"/>
                  <a:pt x="190" y="351"/>
                  <a:pt x="190" y="351"/>
                </a:cubicBezTo>
                <a:cubicBezTo>
                  <a:pt x="103" y="351"/>
                  <a:pt x="32" y="280"/>
                  <a:pt x="32" y="19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0" name="Freeform 12"/>
          <p:cNvSpPr/>
          <p:nvPr/>
        </p:nvSpPr>
        <p:spPr bwMode="auto">
          <a:xfrm>
            <a:off x="6431995" y="3299882"/>
            <a:ext cx="1530349" cy="1640417"/>
          </a:xfrm>
          <a:custGeom>
            <a:avLst/>
            <a:gdLst>
              <a:gd name="T0" fmla="*/ 32 w 306"/>
              <a:gd name="T1" fmla="*/ 19 h 328"/>
              <a:gd name="T2" fmla="*/ 16 w 306"/>
              <a:gd name="T3" fmla="*/ 0 h 328"/>
              <a:gd name="T4" fmla="*/ 0 w 306"/>
              <a:gd name="T5" fmla="*/ 19 h 328"/>
              <a:gd name="T6" fmla="*/ 306 w 306"/>
              <a:gd name="T7" fmla="*/ 328 h 328"/>
              <a:gd name="T8" fmla="*/ 306 w 306"/>
              <a:gd name="T9" fmla="*/ 295 h 328"/>
              <a:gd name="T10" fmla="*/ 32 w 306"/>
              <a:gd name="T11" fmla="*/ 19 h 328"/>
            </a:gdLst>
            <a:ahLst/>
            <a:cxnLst>
              <a:cxn ang="0">
                <a:pos x="T0" y="T1"/>
              </a:cxn>
              <a:cxn ang="0">
                <a:pos x="T2" y="T3"/>
              </a:cxn>
              <a:cxn ang="0">
                <a:pos x="T4" y="T5"/>
              </a:cxn>
              <a:cxn ang="0">
                <a:pos x="T6" y="T7"/>
              </a:cxn>
              <a:cxn ang="0">
                <a:pos x="T8" y="T9"/>
              </a:cxn>
              <a:cxn ang="0">
                <a:pos x="T10" y="T11"/>
              </a:cxn>
            </a:cxnLst>
            <a:rect l="0" t="0" r="r" b="b"/>
            <a:pathLst>
              <a:path w="306" h="328">
                <a:moveTo>
                  <a:pt x="32" y="19"/>
                </a:moveTo>
                <a:cubicBezTo>
                  <a:pt x="16" y="0"/>
                  <a:pt x="16" y="0"/>
                  <a:pt x="16" y="0"/>
                </a:cubicBezTo>
                <a:cubicBezTo>
                  <a:pt x="0" y="19"/>
                  <a:pt x="0" y="19"/>
                  <a:pt x="0" y="19"/>
                </a:cubicBezTo>
                <a:cubicBezTo>
                  <a:pt x="0" y="190"/>
                  <a:pt x="137" y="328"/>
                  <a:pt x="306" y="328"/>
                </a:cubicBezTo>
                <a:cubicBezTo>
                  <a:pt x="306" y="295"/>
                  <a:pt x="306" y="295"/>
                  <a:pt x="306" y="295"/>
                </a:cubicBezTo>
                <a:cubicBezTo>
                  <a:pt x="155" y="295"/>
                  <a:pt x="32" y="171"/>
                  <a:pt x="32" y="19"/>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 name="Freeform 13"/>
          <p:cNvSpPr/>
          <p:nvPr/>
        </p:nvSpPr>
        <p:spPr bwMode="auto">
          <a:xfrm>
            <a:off x="6721978" y="3299882"/>
            <a:ext cx="1240367" cy="1350433"/>
          </a:xfrm>
          <a:custGeom>
            <a:avLst/>
            <a:gdLst>
              <a:gd name="T0" fmla="*/ 32 w 248"/>
              <a:gd name="T1" fmla="*/ 19 h 270"/>
              <a:gd name="T2" fmla="*/ 16 w 248"/>
              <a:gd name="T3" fmla="*/ 0 h 270"/>
              <a:gd name="T4" fmla="*/ 0 w 248"/>
              <a:gd name="T5" fmla="*/ 19 h 270"/>
              <a:gd name="T6" fmla="*/ 248 w 248"/>
              <a:gd name="T7" fmla="*/ 270 h 270"/>
              <a:gd name="T8" fmla="*/ 248 w 248"/>
              <a:gd name="T9" fmla="*/ 237 h 270"/>
              <a:gd name="T10" fmla="*/ 32 w 248"/>
              <a:gd name="T11" fmla="*/ 19 h 270"/>
            </a:gdLst>
            <a:ahLst/>
            <a:cxnLst>
              <a:cxn ang="0">
                <a:pos x="T0" y="T1"/>
              </a:cxn>
              <a:cxn ang="0">
                <a:pos x="T2" y="T3"/>
              </a:cxn>
              <a:cxn ang="0">
                <a:pos x="T4" y="T5"/>
              </a:cxn>
              <a:cxn ang="0">
                <a:pos x="T6" y="T7"/>
              </a:cxn>
              <a:cxn ang="0">
                <a:pos x="T8" y="T9"/>
              </a:cxn>
              <a:cxn ang="0">
                <a:pos x="T10" y="T11"/>
              </a:cxn>
            </a:cxnLst>
            <a:rect l="0" t="0" r="r" b="b"/>
            <a:pathLst>
              <a:path w="248" h="270">
                <a:moveTo>
                  <a:pt x="32" y="19"/>
                </a:moveTo>
                <a:cubicBezTo>
                  <a:pt x="16" y="0"/>
                  <a:pt x="16" y="0"/>
                  <a:pt x="16" y="0"/>
                </a:cubicBezTo>
                <a:cubicBezTo>
                  <a:pt x="0" y="19"/>
                  <a:pt x="0" y="19"/>
                  <a:pt x="0" y="19"/>
                </a:cubicBezTo>
                <a:cubicBezTo>
                  <a:pt x="0" y="157"/>
                  <a:pt x="111" y="270"/>
                  <a:pt x="248" y="270"/>
                </a:cubicBezTo>
                <a:cubicBezTo>
                  <a:pt x="248" y="237"/>
                  <a:pt x="248" y="237"/>
                  <a:pt x="248" y="237"/>
                </a:cubicBezTo>
                <a:cubicBezTo>
                  <a:pt x="129" y="237"/>
                  <a:pt x="32" y="139"/>
                  <a:pt x="32" y="19"/>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2" name="Freeform 14"/>
          <p:cNvSpPr/>
          <p:nvPr/>
        </p:nvSpPr>
        <p:spPr bwMode="auto">
          <a:xfrm>
            <a:off x="7011962" y="3299882"/>
            <a:ext cx="950383" cy="1054100"/>
          </a:xfrm>
          <a:custGeom>
            <a:avLst/>
            <a:gdLst>
              <a:gd name="T0" fmla="*/ 32 w 190"/>
              <a:gd name="T1" fmla="*/ 19 h 211"/>
              <a:gd name="T2" fmla="*/ 16 w 190"/>
              <a:gd name="T3" fmla="*/ 0 h 211"/>
              <a:gd name="T4" fmla="*/ 0 w 190"/>
              <a:gd name="T5" fmla="*/ 19 h 211"/>
              <a:gd name="T6" fmla="*/ 190 w 190"/>
              <a:gd name="T7" fmla="*/ 211 h 211"/>
              <a:gd name="T8" fmla="*/ 190 w 190"/>
              <a:gd name="T9" fmla="*/ 178 h 211"/>
              <a:gd name="T10" fmla="*/ 32 w 190"/>
              <a:gd name="T11" fmla="*/ 19 h 211"/>
            </a:gdLst>
            <a:ahLst/>
            <a:cxnLst>
              <a:cxn ang="0">
                <a:pos x="T0" y="T1"/>
              </a:cxn>
              <a:cxn ang="0">
                <a:pos x="T2" y="T3"/>
              </a:cxn>
              <a:cxn ang="0">
                <a:pos x="T4" y="T5"/>
              </a:cxn>
              <a:cxn ang="0">
                <a:pos x="T6" y="T7"/>
              </a:cxn>
              <a:cxn ang="0">
                <a:pos x="T8" y="T9"/>
              </a:cxn>
              <a:cxn ang="0">
                <a:pos x="T10" y="T11"/>
              </a:cxn>
            </a:cxnLst>
            <a:rect l="0" t="0" r="r" b="b"/>
            <a:pathLst>
              <a:path w="190" h="211">
                <a:moveTo>
                  <a:pt x="32" y="19"/>
                </a:moveTo>
                <a:cubicBezTo>
                  <a:pt x="16" y="0"/>
                  <a:pt x="16" y="0"/>
                  <a:pt x="16" y="0"/>
                </a:cubicBezTo>
                <a:cubicBezTo>
                  <a:pt x="0" y="19"/>
                  <a:pt x="0" y="19"/>
                  <a:pt x="0" y="19"/>
                </a:cubicBezTo>
                <a:cubicBezTo>
                  <a:pt x="0" y="125"/>
                  <a:pt x="85" y="211"/>
                  <a:pt x="190" y="211"/>
                </a:cubicBezTo>
                <a:cubicBezTo>
                  <a:pt x="190" y="178"/>
                  <a:pt x="190" y="178"/>
                  <a:pt x="190" y="178"/>
                </a:cubicBezTo>
                <a:cubicBezTo>
                  <a:pt x="103" y="178"/>
                  <a:pt x="32" y="107"/>
                  <a:pt x="32" y="19"/>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3" name="Freeform 15"/>
          <p:cNvSpPr/>
          <p:nvPr/>
        </p:nvSpPr>
        <p:spPr bwMode="auto">
          <a:xfrm>
            <a:off x="7962345" y="1849966"/>
            <a:ext cx="1534583" cy="3090333"/>
          </a:xfrm>
          <a:custGeom>
            <a:avLst/>
            <a:gdLst>
              <a:gd name="T0" fmla="*/ 274 w 307"/>
              <a:gd name="T1" fmla="*/ 309 h 618"/>
              <a:gd name="T2" fmla="*/ 0 w 307"/>
              <a:gd name="T3" fmla="*/ 585 h 618"/>
              <a:gd name="T4" fmla="*/ 0 w 307"/>
              <a:gd name="T5" fmla="*/ 618 h 618"/>
              <a:gd name="T6" fmla="*/ 307 w 307"/>
              <a:gd name="T7" fmla="*/ 309 h 618"/>
              <a:gd name="T8" fmla="*/ 0 w 307"/>
              <a:gd name="T9" fmla="*/ 0 h 618"/>
              <a:gd name="T10" fmla="*/ 0 w 307"/>
              <a:gd name="T11" fmla="*/ 33 h 618"/>
              <a:gd name="T12" fmla="*/ 274 w 307"/>
              <a:gd name="T13" fmla="*/ 309 h 618"/>
            </a:gdLst>
            <a:ahLst/>
            <a:cxnLst>
              <a:cxn ang="0">
                <a:pos x="T0" y="T1"/>
              </a:cxn>
              <a:cxn ang="0">
                <a:pos x="T2" y="T3"/>
              </a:cxn>
              <a:cxn ang="0">
                <a:pos x="T4" y="T5"/>
              </a:cxn>
              <a:cxn ang="0">
                <a:pos x="T6" y="T7"/>
              </a:cxn>
              <a:cxn ang="0">
                <a:pos x="T8" y="T9"/>
              </a:cxn>
              <a:cxn ang="0">
                <a:pos x="T10" y="T11"/>
              </a:cxn>
              <a:cxn ang="0">
                <a:pos x="T12" y="T13"/>
              </a:cxn>
            </a:cxnLst>
            <a:rect l="0" t="0" r="r" b="b"/>
            <a:pathLst>
              <a:path w="307" h="618">
                <a:moveTo>
                  <a:pt x="274" y="309"/>
                </a:moveTo>
                <a:cubicBezTo>
                  <a:pt x="274" y="461"/>
                  <a:pt x="151" y="585"/>
                  <a:pt x="0" y="585"/>
                </a:cubicBezTo>
                <a:cubicBezTo>
                  <a:pt x="0" y="618"/>
                  <a:pt x="0" y="618"/>
                  <a:pt x="0" y="618"/>
                </a:cubicBezTo>
                <a:cubicBezTo>
                  <a:pt x="169" y="618"/>
                  <a:pt x="307" y="480"/>
                  <a:pt x="307" y="309"/>
                </a:cubicBezTo>
                <a:cubicBezTo>
                  <a:pt x="307" y="139"/>
                  <a:pt x="169" y="0"/>
                  <a:pt x="0" y="0"/>
                </a:cubicBezTo>
                <a:cubicBezTo>
                  <a:pt x="0" y="33"/>
                  <a:pt x="0" y="33"/>
                  <a:pt x="0" y="33"/>
                </a:cubicBezTo>
                <a:cubicBezTo>
                  <a:pt x="151" y="33"/>
                  <a:pt x="274" y="157"/>
                  <a:pt x="274" y="309"/>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4" name="Freeform 16"/>
          <p:cNvSpPr/>
          <p:nvPr/>
        </p:nvSpPr>
        <p:spPr bwMode="auto">
          <a:xfrm>
            <a:off x="7962344" y="2146300"/>
            <a:ext cx="1244600" cy="2504017"/>
          </a:xfrm>
          <a:custGeom>
            <a:avLst/>
            <a:gdLst>
              <a:gd name="T0" fmla="*/ 216 w 249"/>
              <a:gd name="T1" fmla="*/ 250 h 501"/>
              <a:gd name="T2" fmla="*/ 0 w 249"/>
              <a:gd name="T3" fmla="*/ 468 h 501"/>
              <a:gd name="T4" fmla="*/ 0 w 249"/>
              <a:gd name="T5" fmla="*/ 501 h 501"/>
              <a:gd name="T6" fmla="*/ 249 w 249"/>
              <a:gd name="T7" fmla="*/ 250 h 501"/>
              <a:gd name="T8" fmla="*/ 0 w 249"/>
              <a:gd name="T9" fmla="*/ 0 h 501"/>
              <a:gd name="T10" fmla="*/ 0 w 249"/>
              <a:gd name="T11" fmla="*/ 33 h 501"/>
              <a:gd name="T12" fmla="*/ 216 w 249"/>
              <a:gd name="T13" fmla="*/ 250 h 501"/>
            </a:gdLst>
            <a:ahLst/>
            <a:cxnLst>
              <a:cxn ang="0">
                <a:pos x="T0" y="T1"/>
              </a:cxn>
              <a:cxn ang="0">
                <a:pos x="T2" y="T3"/>
              </a:cxn>
              <a:cxn ang="0">
                <a:pos x="T4" y="T5"/>
              </a:cxn>
              <a:cxn ang="0">
                <a:pos x="T6" y="T7"/>
              </a:cxn>
              <a:cxn ang="0">
                <a:pos x="T8" y="T9"/>
              </a:cxn>
              <a:cxn ang="0">
                <a:pos x="T10" y="T11"/>
              </a:cxn>
              <a:cxn ang="0">
                <a:pos x="T12" y="T13"/>
              </a:cxn>
            </a:cxnLst>
            <a:rect l="0" t="0" r="r" b="b"/>
            <a:pathLst>
              <a:path w="249" h="501">
                <a:moveTo>
                  <a:pt x="216" y="250"/>
                </a:moveTo>
                <a:cubicBezTo>
                  <a:pt x="216" y="370"/>
                  <a:pt x="119" y="468"/>
                  <a:pt x="0" y="468"/>
                </a:cubicBezTo>
                <a:cubicBezTo>
                  <a:pt x="0" y="501"/>
                  <a:pt x="0" y="501"/>
                  <a:pt x="0" y="501"/>
                </a:cubicBezTo>
                <a:cubicBezTo>
                  <a:pt x="137" y="501"/>
                  <a:pt x="249" y="388"/>
                  <a:pt x="249" y="250"/>
                </a:cubicBezTo>
                <a:cubicBezTo>
                  <a:pt x="249" y="112"/>
                  <a:pt x="137" y="0"/>
                  <a:pt x="0" y="0"/>
                </a:cubicBezTo>
                <a:cubicBezTo>
                  <a:pt x="0" y="33"/>
                  <a:pt x="0" y="33"/>
                  <a:pt x="0" y="33"/>
                </a:cubicBezTo>
                <a:cubicBezTo>
                  <a:pt x="119" y="33"/>
                  <a:pt x="216" y="130"/>
                  <a:pt x="216" y="25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5" name="Freeform 17"/>
          <p:cNvSpPr/>
          <p:nvPr/>
        </p:nvSpPr>
        <p:spPr bwMode="auto">
          <a:xfrm>
            <a:off x="7962344" y="2436282"/>
            <a:ext cx="954616" cy="1917700"/>
          </a:xfrm>
          <a:custGeom>
            <a:avLst/>
            <a:gdLst>
              <a:gd name="T0" fmla="*/ 158 w 191"/>
              <a:gd name="T1" fmla="*/ 192 h 384"/>
              <a:gd name="T2" fmla="*/ 0 w 191"/>
              <a:gd name="T3" fmla="*/ 351 h 384"/>
              <a:gd name="T4" fmla="*/ 0 w 191"/>
              <a:gd name="T5" fmla="*/ 384 h 384"/>
              <a:gd name="T6" fmla="*/ 191 w 191"/>
              <a:gd name="T7" fmla="*/ 192 h 384"/>
              <a:gd name="T8" fmla="*/ 0 w 191"/>
              <a:gd name="T9" fmla="*/ 0 h 384"/>
              <a:gd name="T10" fmla="*/ 0 w 191"/>
              <a:gd name="T11" fmla="*/ 33 h 384"/>
              <a:gd name="T12" fmla="*/ 158 w 191"/>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191" h="384">
                <a:moveTo>
                  <a:pt x="158" y="192"/>
                </a:moveTo>
                <a:cubicBezTo>
                  <a:pt x="158" y="280"/>
                  <a:pt x="87" y="351"/>
                  <a:pt x="0" y="351"/>
                </a:cubicBezTo>
                <a:cubicBezTo>
                  <a:pt x="0" y="384"/>
                  <a:pt x="0" y="384"/>
                  <a:pt x="0" y="384"/>
                </a:cubicBezTo>
                <a:cubicBezTo>
                  <a:pt x="105" y="384"/>
                  <a:pt x="191" y="298"/>
                  <a:pt x="191" y="192"/>
                </a:cubicBezTo>
                <a:cubicBezTo>
                  <a:pt x="191" y="86"/>
                  <a:pt x="105" y="0"/>
                  <a:pt x="0" y="0"/>
                </a:cubicBezTo>
                <a:cubicBezTo>
                  <a:pt x="0" y="33"/>
                  <a:pt x="0" y="33"/>
                  <a:pt x="0" y="33"/>
                </a:cubicBezTo>
                <a:cubicBezTo>
                  <a:pt x="87" y="33"/>
                  <a:pt x="158" y="105"/>
                  <a:pt x="158" y="192"/>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6" name="Freeform 18"/>
          <p:cNvSpPr/>
          <p:nvPr/>
        </p:nvSpPr>
        <p:spPr bwMode="auto">
          <a:xfrm>
            <a:off x="7962345" y="1849966"/>
            <a:ext cx="1534583" cy="1640417"/>
          </a:xfrm>
          <a:custGeom>
            <a:avLst/>
            <a:gdLst>
              <a:gd name="T0" fmla="*/ 274 w 307"/>
              <a:gd name="T1" fmla="*/ 309 h 328"/>
              <a:gd name="T2" fmla="*/ 290 w 307"/>
              <a:gd name="T3" fmla="*/ 328 h 328"/>
              <a:gd name="T4" fmla="*/ 307 w 307"/>
              <a:gd name="T5" fmla="*/ 309 h 328"/>
              <a:gd name="T6" fmla="*/ 0 w 307"/>
              <a:gd name="T7" fmla="*/ 0 h 328"/>
              <a:gd name="T8" fmla="*/ 0 w 307"/>
              <a:gd name="T9" fmla="*/ 33 h 328"/>
              <a:gd name="T10" fmla="*/ 274 w 307"/>
              <a:gd name="T11" fmla="*/ 309 h 328"/>
            </a:gdLst>
            <a:ahLst/>
            <a:cxnLst>
              <a:cxn ang="0">
                <a:pos x="T0" y="T1"/>
              </a:cxn>
              <a:cxn ang="0">
                <a:pos x="T2" y="T3"/>
              </a:cxn>
              <a:cxn ang="0">
                <a:pos x="T4" y="T5"/>
              </a:cxn>
              <a:cxn ang="0">
                <a:pos x="T6" y="T7"/>
              </a:cxn>
              <a:cxn ang="0">
                <a:pos x="T8" y="T9"/>
              </a:cxn>
              <a:cxn ang="0">
                <a:pos x="T10" y="T11"/>
              </a:cxn>
            </a:cxnLst>
            <a:rect l="0" t="0" r="r" b="b"/>
            <a:pathLst>
              <a:path w="307" h="328">
                <a:moveTo>
                  <a:pt x="274" y="309"/>
                </a:moveTo>
                <a:cubicBezTo>
                  <a:pt x="290" y="328"/>
                  <a:pt x="290" y="328"/>
                  <a:pt x="290" y="328"/>
                </a:cubicBezTo>
                <a:cubicBezTo>
                  <a:pt x="307" y="309"/>
                  <a:pt x="307" y="309"/>
                  <a:pt x="307" y="309"/>
                </a:cubicBezTo>
                <a:cubicBezTo>
                  <a:pt x="307" y="139"/>
                  <a:pt x="169" y="0"/>
                  <a:pt x="0" y="0"/>
                </a:cubicBezTo>
                <a:cubicBezTo>
                  <a:pt x="0" y="33"/>
                  <a:pt x="0" y="33"/>
                  <a:pt x="0" y="33"/>
                </a:cubicBezTo>
                <a:cubicBezTo>
                  <a:pt x="151" y="33"/>
                  <a:pt x="274" y="157"/>
                  <a:pt x="274" y="309"/>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7" name="Freeform 19"/>
          <p:cNvSpPr/>
          <p:nvPr/>
        </p:nvSpPr>
        <p:spPr bwMode="auto">
          <a:xfrm>
            <a:off x="7962344" y="2146299"/>
            <a:ext cx="1244600" cy="1344084"/>
          </a:xfrm>
          <a:custGeom>
            <a:avLst/>
            <a:gdLst>
              <a:gd name="T0" fmla="*/ 216 w 249"/>
              <a:gd name="T1" fmla="*/ 250 h 269"/>
              <a:gd name="T2" fmla="*/ 232 w 249"/>
              <a:gd name="T3" fmla="*/ 269 h 269"/>
              <a:gd name="T4" fmla="*/ 249 w 249"/>
              <a:gd name="T5" fmla="*/ 250 h 269"/>
              <a:gd name="T6" fmla="*/ 0 w 249"/>
              <a:gd name="T7" fmla="*/ 0 h 269"/>
              <a:gd name="T8" fmla="*/ 0 w 249"/>
              <a:gd name="T9" fmla="*/ 33 h 269"/>
              <a:gd name="T10" fmla="*/ 216 w 249"/>
              <a:gd name="T11" fmla="*/ 250 h 269"/>
            </a:gdLst>
            <a:ahLst/>
            <a:cxnLst>
              <a:cxn ang="0">
                <a:pos x="T0" y="T1"/>
              </a:cxn>
              <a:cxn ang="0">
                <a:pos x="T2" y="T3"/>
              </a:cxn>
              <a:cxn ang="0">
                <a:pos x="T4" y="T5"/>
              </a:cxn>
              <a:cxn ang="0">
                <a:pos x="T6" y="T7"/>
              </a:cxn>
              <a:cxn ang="0">
                <a:pos x="T8" y="T9"/>
              </a:cxn>
              <a:cxn ang="0">
                <a:pos x="T10" y="T11"/>
              </a:cxn>
            </a:cxnLst>
            <a:rect l="0" t="0" r="r" b="b"/>
            <a:pathLst>
              <a:path w="249" h="269">
                <a:moveTo>
                  <a:pt x="216" y="250"/>
                </a:moveTo>
                <a:cubicBezTo>
                  <a:pt x="232" y="269"/>
                  <a:pt x="232" y="269"/>
                  <a:pt x="232" y="269"/>
                </a:cubicBezTo>
                <a:cubicBezTo>
                  <a:pt x="249" y="250"/>
                  <a:pt x="249" y="250"/>
                  <a:pt x="249" y="250"/>
                </a:cubicBezTo>
                <a:cubicBezTo>
                  <a:pt x="249" y="112"/>
                  <a:pt x="137" y="0"/>
                  <a:pt x="0" y="0"/>
                </a:cubicBezTo>
                <a:cubicBezTo>
                  <a:pt x="0" y="33"/>
                  <a:pt x="0" y="33"/>
                  <a:pt x="0" y="33"/>
                </a:cubicBezTo>
                <a:cubicBezTo>
                  <a:pt x="119" y="33"/>
                  <a:pt x="216" y="130"/>
                  <a:pt x="216" y="250"/>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8" name="Freeform 20"/>
          <p:cNvSpPr/>
          <p:nvPr/>
        </p:nvSpPr>
        <p:spPr bwMode="auto">
          <a:xfrm>
            <a:off x="7962344" y="2436282"/>
            <a:ext cx="954616" cy="1054100"/>
          </a:xfrm>
          <a:custGeom>
            <a:avLst/>
            <a:gdLst>
              <a:gd name="T0" fmla="*/ 158 w 191"/>
              <a:gd name="T1" fmla="*/ 192 h 211"/>
              <a:gd name="T2" fmla="*/ 174 w 191"/>
              <a:gd name="T3" fmla="*/ 211 h 211"/>
              <a:gd name="T4" fmla="*/ 191 w 191"/>
              <a:gd name="T5" fmla="*/ 192 h 211"/>
              <a:gd name="T6" fmla="*/ 0 w 191"/>
              <a:gd name="T7" fmla="*/ 0 h 211"/>
              <a:gd name="T8" fmla="*/ 0 w 191"/>
              <a:gd name="T9" fmla="*/ 33 h 211"/>
              <a:gd name="T10" fmla="*/ 158 w 191"/>
              <a:gd name="T11" fmla="*/ 192 h 211"/>
            </a:gdLst>
            <a:ahLst/>
            <a:cxnLst>
              <a:cxn ang="0">
                <a:pos x="T0" y="T1"/>
              </a:cxn>
              <a:cxn ang="0">
                <a:pos x="T2" y="T3"/>
              </a:cxn>
              <a:cxn ang="0">
                <a:pos x="T4" y="T5"/>
              </a:cxn>
              <a:cxn ang="0">
                <a:pos x="T6" y="T7"/>
              </a:cxn>
              <a:cxn ang="0">
                <a:pos x="T8" y="T9"/>
              </a:cxn>
              <a:cxn ang="0">
                <a:pos x="T10" y="T11"/>
              </a:cxn>
            </a:cxnLst>
            <a:rect l="0" t="0" r="r" b="b"/>
            <a:pathLst>
              <a:path w="191" h="211">
                <a:moveTo>
                  <a:pt x="158" y="192"/>
                </a:moveTo>
                <a:cubicBezTo>
                  <a:pt x="174" y="211"/>
                  <a:pt x="174" y="211"/>
                  <a:pt x="174" y="211"/>
                </a:cubicBezTo>
                <a:cubicBezTo>
                  <a:pt x="191" y="192"/>
                  <a:pt x="191" y="192"/>
                  <a:pt x="191" y="192"/>
                </a:cubicBezTo>
                <a:cubicBezTo>
                  <a:pt x="191" y="86"/>
                  <a:pt x="105" y="0"/>
                  <a:pt x="0" y="0"/>
                </a:cubicBezTo>
                <a:cubicBezTo>
                  <a:pt x="0" y="33"/>
                  <a:pt x="0" y="33"/>
                  <a:pt x="0" y="33"/>
                </a:cubicBezTo>
                <a:cubicBezTo>
                  <a:pt x="87" y="33"/>
                  <a:pt x="158" y="105"/>
                  <a:pt x="158" y="192"/>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9" name="Freeform 21"/>
          <p:cNvSpPr/>
          <p:nvPr/>
        </p:nvSpPr>
        <p:spPr bwMode="auto">
          <a:xfrm>
            <a:off x="7293478" y="3314699"/>
            <a:ext cx="1339849" cy="165100"/>
          </a:xfrm>
          <a:custGeom>
            <a:avLst/>
            <a:gdLst/>
            <a:ahLst/>
            <a:cxnLst/>
            <a:rect l="l" t="t" r="r" b="b"/>
            <a:pathLst>
              <a:path w="1004887" h="123825">
                <a:moveTo>
                  <a:pt x="262731" y="26987"/>
                </a:moveTo>
                <a:cubicBezTo>
                  <a:pt x="258961" y="26987"/>
                  <a:pt x="251420" y="26987"/>
                  <a:pt x="251420" y="30747"/>
                </a:cubicBezTo>
                <a:cubicBezTo>
                  <a:pt x="247650" y="34507"/>
                  <a:pt x="247650" y="38267"/>
                  <a:pt x="247650" y="60826"/>
                </a:cubicBezTo>
                <a:cubicBezTo>
                  <a:pt x="247650" y="83386"/>
                  <a:pt x="247650" y="87145"/>
                  <a:pt x="251420" y="90905"/>
                </a:cubicBezTo>
                <a:cubicBezTo>
                  <a:pt x="251420" y="94665"/>
                  <a:pt x="258961" y="98425"/>
                  <a:pt x="262731" y="98425"/>
                </a:cubicBezTo>
                <a:lnTo>
                  <a:pt x="274042" y="90905"/>
                </a:lnTo>
                <a:cubicBezTo>
                  <a:pt x="277812" y="87145"/>
                  <a:pt x="277812" y="83386"/>
                  <a:pt x="277812" y="60826"/>
                </a:cubicBezTo>
                <a:cubicBezTo>
                  <a:pt x="277812" y="38267"/>
                  <a:pt x="277812" y="34507"/>
                  <a:pt x="274042" y="30747"/>
                </a:cubicBezTo>
                <a:cubicBezTo>
                  <a:pt x="274042" y="26987"/>
                  <a:pt x="270272" y="26987"/>
                  <a:pt x="262731" y="26987"/>
                </a:cubicBezTo>
                <a:close/>
                <a:moveTo>
                  <a:pt x="138113" y="26987"/>
                </a:moveTo>
                <a:cubicBezTo>
                  <a:pt x="138113" y="52387"/>
                  <a:pt x="138113" y="52387"/>
                  <a:pt x="138113" y="52387"/>
                </a:cubicBezTo>
                <a:lnTo>
                  <a:pt x="151309" y="52387"/>
                </a:lnTo>
                <a:cubicBezTo>
                  <a:pt x="164505" y="52387"/>
                  <a:pt x="168275" y="45130"/>
                  <a:pt x="168275" y="37873"/>
                </a:cubicBezTo>
                <a:cubicBezTo>
                  <a:pt x="168275" y="34244"/>
                  <a:pt x="164505" y="26987"/>
                  <a:pt x="153194" y="26987"/>
                </a:cubicBezTo>
                <a:close/>
                <a:moveTo>
                  <a:pt x="30163" y="26987"/>
                </a:moveTo>
                <a:cubicBezTo>
                  <a:pt x="30163" y="52387"/>
                  <a:pt x="30163" y="52387"/>
                  <a:pt x="30163" y="52387"/>
                </a:cubicBezTo>
                <a:lnTo>
                  <a:pt x="46658" y="52387"/>
                </a:lnTo>
                <a:cubicBezTo>
                  <a:pt x="56555" y="52387"/>
                  <a:pt x="60325" y="45130"/>
                  <a:pt x="60325" y="37873"/>
                </a:cubicBezTo>
                <a:cubicBezTo>
                  <a:pt x="60325" y="34244"/>
                  <a:pt x="56555" y="26987"/>
                  <a:pt x="49014" y="26987"/>
                </a:cubicBezTo>
                <a:close/>
                <a:moveTo>
                  <a:pt x="956183" y="0"/>
                </a:moveTo>
                <a:cubicBezTo>
                  <a:pt x="989901" y="0"/>
                  <a:pt x="1001141" y="18761"/>
                  <a:pt x="1004887" y="37523"/>
                </a:cubicBezTo>
                <a:cubicBezTo>
                  <a:pt x="974915" y="37523"/>
                  <a:pt x="974915" y="37523"/>
                  <a:pt x="974915" y="37523"/>
                </a:cubicBezTo>
                <a:cubicBezTo>
                  <a:pt x="971169" y="30018"/>
                  <a:pt x="967422" y="26266"/>
                  <a:pt x="956183" y="26266"/>
                </a:cubicBezTo>
                <a:cubicBezTo>
                  <a:pt x="952437" y="26266"/>
                  <a:pt x="948690" y="26266"/>
                  <a:pt x="944944" y="30018"/>
                </a:cubicBezTo>
                <a:cubicBezTo>
                  <a:pt x="944944" y="33771"/>
                  <a:pt x="941197" y="37523"/>
                  <a:pt x="941197" y="60036"/>
                </a:cubicBezTo>
                <a:cubicBezTo>
                  <a:pt x="941197" y="82550"/>
                  <a:pt x="944944" y="86302"/>
                  <a:pt x="944944" y="90055"/>
                </a:cubicBezTo>
                <a:cubicBezTo>
                  <a:pt x="948690" y="93807"/>
                  <a:pt x="952437" y="97559"/>
                  <a:pt x="956183" y="97559"/>
                </a:cubicBezTo>
                <a:cubicBezTo>
                  <a:pt x="963676" y="97559"/>
                  <a:pt x="967422" y="93807"/>
                  <a:pt x="971169" y="90055"/>
                </a:cubicBezTo>
                <a:cubicBezTo>
                  <a:pt x="974915" y="86302"/>
                  <a:pt x="974915" y="82550"/>
                  <a:pt x="974915" y="78798"/>
                </a:cubicBezTo>
                <a:lnTo>
                  <a:pt x="958525" y="75046"/>
                </a:lnTo>
                <a:cubicBezTo>
                  <a:pt x="956183" y="75046"/>
                  <a:pt x="956183" y="75046"/>
                  <a:pt x="956183" y="75046"/>
                </a:cubicBezTo>
                <a:cubicBezTo>
                  <a:pt x="956183" y="52532"/>
                  <a:pt x="956183" y="52532"/>
                  <a:pt x="956183" y="52532"/>
                </a:cubicBezTo>
                <a:cubicBezTo>
                  <a:pt x="1004887" y="52532"/>
                  <a:pt x="1004887" y="52532"/>
                  <a:pt x="1004887" y="52532"/>
                </a:cubicBezTo>
                <a:lnTo>
                  <a:pt x="1004887" y="65665"/>
                </a:lnTo>
                <a:cubicBezTo>
                  <a:pt x="1004887" y="67541"/>
                  <a:pt x="1004887" y="67541"/>
                  <a:pt x="1004887" y="67541"/>
                </a:cubicBezTo>
                <a:cubicBezTo>
                  <a:pt x="1004887" y="90055"/>
                  <a:pt x="1001141" y="101311"/>
                  <a:pt x="993648" y="108816"/>
                </a:cubicBezTo>
                <a:cubicBezTo>
                  <a:pt x="982408" y="120073"/>
                  <a:pt x="971169" y="123825"/>
                  <a:pt x="956183" y="123825"/>
                </a:cubicBezTo>
                <a:cubicBezTo>
                  <a:pt x="944944" y="123825"/>
                  <a:pt x="933704" y="120073"/>
                  <a:pt x="922465" y="108816"/>
                </a:cubicBezTo>
                <a:cubicBezTo>
                  <a:pt x="911225" y="97559"/>
                  <a:pt x="911225" y="78798"/>
                  <a:pt x="911225" y="60036"/>
                </a:cubicBezTo>
                <a:cubicBezTo>
                  <a:pt x="911225" y="41275"/>
                  <a:pt x="911225" y="26266"/>
                  <a:pt x="922465" y="11257"/>
                </a:cubicBezTo>
                <a:cubicBezTo>
                  <a:pt x="933704" y="3752"/>
                  <a:pt x="941197" y="0"/>
                  <a:pt x="956183" y="0"/>
                </a:cubicBezTo>
                <a:close/>
                <a:moveTo>
                  <a:pt x="795338" y="0"/>
                </a:moveTo>
                <a:lnTo>
                  <a:pt x="820738" y="0"/>
                </a:lnTo>
                <a:lnTo>
                  <a:pt x="862013" y="60325"/>
                </a:lnTo>
                <a:lnTo>
                  <a:pt x="862013" y="0"/>
                </a:lnTo>
                <a:lnTo>
                  <a:pt x="892175" y="0"/>
                </a:lnTo>
                <a:lnTo>
                  <a:pt x="892175" y="123825"/>
                </a:lnTo>
                <a:lnTo>
                  <a:pt x="865188" y="123825"/>
                </a:lnTo>
                <a:lnTo>
                  <a:pt x="823913" y="60325"/>
                </a:lnTo>
                <a:lnTo>
                  <a:pt x="823913" y="123825"/>
                </a:lnTo>
                <a:lnTo>
                  <a:pt x="795338" y="123825"/>
                </a:lnTo>
                <a:close/>
                <a:moveTo>
                  <a:pt x="741363" y="0"/>
                </a:moveTo>
                <a:lnTo>
                  <a:pt x="771525" y="0"/>
                </a:lnTo>
                <a:lnTo>
                  <a:pt x="771525" y="123825"/>
                </a:lnTo>
                <a:lnTo>
                  <a:pt x="741363" y="123825"/>
                </a:lnTo>
                <a:close/>
                <a:moveTo>
                  <a:pt x="677926" y="0"/>
                </a:moveTo>
                <a:cubicBezTo>
                  <a:pt x="692912" y="0"/>
                  <a:pt x="707898" y="3752"/>
                  <a:pt x="719137" y="11257"/>
                </a:cubicBezTo>
                <a:lnTo>
                  <a:pt x="702746" y="27673"/>
                </a:lnTo>
                <a:cubicBezTo>
                  <a:pt x="692912" y="22514"/>
                  <a:pt x="681672" y="26266"/>
                  <a:pt x="677926" y="26266"/>
                </a:cubicBezTo>
                <a:cubicBezTo>
                  <a:pt x="666687" y="26266"/>
                  <a:pt x="662940" y="30018"/>
                  <a:pt x="662940" y="37523"/>
                </a:cubicBezTo>
                <a:cubicBezTo>
                  <a:pt x="666687" y="45027"/>
                  <a:pt x="666687" y="45027"/>
                  <a:pt x="674179" y="45027"/>
                </a:cubicBezTo>
                <a:lnTo>
                  <a:pt x="684014" y="48311"/>
                </a:lnTo>
                <a:cubicBezTo>
                  <a:pt x="696658" y="48780"/>
                  <a:pt x="704151" y="52532"/>
                  <a:pt x="711644" y="56284"/>
                </a:cubicBezTo>
                <a:cubicBezTo>
                  <a:pt x="719137" y="63789"/>
                  <a:pt x="719137" y="75046"/>
                  <a:pt x="719137" y="86302"/>
                </a:cubicBezTo>
                <a:cubicBezTo>
                  <a:pt x="719137" y="108816"/>
                  <a:pt x="700405" y="123825"/>
                  <a:pt x="674179" y="123825"/>
                </a:cubicBezTo>
                <a:cubicBezTo>
                  <a:pt x="655447" y="123825"/>
                  <a:pt x="640461" y="120073"/>
                  <a:pt x="625475" y="108816"/>
                </a:cubicBezTo>
                <a:cubicBezTo>
                  <a:pt x="644208" y="86302"/>
                  <a:pt x="644208" y="86302"/>
                  <a:pt x="644208" y="86302"/>
                </a:cubicBezTo>
                <a:cubicBezTo>
                  <a:pt x="651701" y="93807"/>
                  <a:pt x="662940" y="97559"/>
                  <a:pt x="674179" y="97559"/>
                </a:cubicBezTo>
                <a:cubicBezTo>
                  <a:pt x="685419" y="97559"/>
                  <a:pt x="689165" y="93807"/>
                  <a:pt x="689165" y="86302"/>
                </a:cubicBezTo>
                <a:lnTo>
                  <a:pt x="689165" y="78798"/>
                </a:lnTo>
                <a:cubicBezTo>
                  <a:pt x="685419" y="75046"/>
                  <a:pt x="685419" y="75046"/>
                  <a:pt x="681672" y="75046"/>
                </a:cubicBezTo>
                <a:lnTo>
                  <a:pt x="668560" y="71762"/>
                </a:lnTo>
                <a:cubicBezTo>
                  <a:pt x="655447" y="71293"/>
                  <a:pt x="647954" y="67541"/>
                  <a:pt x="640461" y="60036"/>
                </a:cubicBezTo>
                <a:cubicBezTo>
                  <a:pt x="636715" y="56284"/>
                  <a:pt x="632968" y="48780"/>
                  <a:pt x="632968" y="37523"/>
                </a:cubicBezTo>
                <a:cubicBezTo>
                  <a:pt x="632968" y="15009"/>
                  <a:pt x="647954" y="0"/>
                  <a:pt x="677926" y="0"/>
                </a:cubicBezTo>
                <a:close/>
                <a:moveTo>
                  <a:pt x="577652" y="0"/>
                </a:moveTo>
                <a:cubicBezTo>
                  <a:pt x="596503" y="0"/>
                  <a:pt x="607814" y="3752"/>
                  <a:pt x="619125" y="11257"/>
                </a:cubicBezTo>
                <a:lnTo>
                  <a:pt x="602630" y="27673"/>
                </a:lnTo>
                <a:cubicBezTo>
                  <a:pt x="592733" y="22514"/>
                  <a:pt x="581422" y="26266"/>
                  <a:pt x="577652" y="26266"/>
                </a:cubicBezTo>
                <a:cubicBezTo>
                  <a:pt x="566341" y="26266"/>
                  <a:pt x="562571" y="30018"/>
                  <a:pt x="562571" y="37523"/>
                </a:cubicBezTo>
                <a:cubicBezTo>
                  <a:pt x="566341" y="45027"/>
                  <a:pt x="570111" y="45027"/>
                  <a:pt x="573882" y="45027"/>
                </a:cubicBezTo>
                <a:lnTo>
                  <a:pt x="587078" y="48311"/>
                </a:lnTo>
                <a:lnTo>
                  <a:pt x="611585" y="56284"/>
                </a:lnTo>
                <a:cubicBezTo>
                  <a:pt x="619125" y="63789"/>
                  <a:pt x="619125" y="75046"/>
                  <a:pt x="619125" y="86302"/>
                </a:cubicBezTo>
                <a:cubicBezTo>
                  <a:pt x="619125" y="108816"/>
                  <a:pt x="600274" y="123825"/>
                  <a:pt x="573882" y="123825"/>
                </a:cubicBezTo>
                <a:cubicBezTo>
                  <a:pt x="555030" y="123825"/>
                  <a:pt x="539949" y="120073"/>
                  <a:pt x="528638" y="108816"/>
                </a:cubicBezTo>
                <a:cubicBezTo>
                  <a:pt x="547490" y="86302"/>
                  <a:pt x="547490" y="86302"/>
                  <a:pt x="547490" y="86302"/>
                </a:cubicBezTo>
                <a:cubicBezTo>
                  <a:pt x="551260" y="93807"/>
                  <a:pt x="562571" y="97559"/>
                  <a:pt x="573882" y="97559"/>
                </a:cubicBezTo>
                <a:cubicBezTo>
                  <a:pt x="585193" y="97559"/>
                  <a:pt x="592733" y="93807"/>
                  <a:pt x="592733" y="86302"/>
                </a:cubicBezTo>
                <a:lnTo>
                  <a:pt x="588963" y="78798"/>
                </a:lnTo>
                <a:cubicBezTo>
                  <a:pt x="588963" y="75046"/>
                  <a:pt x="585193" y="75046"/>
                  <a:pt x="581422" y="75046"/>
                </a:cubicBezTo>
                <a:lnTo>
                  <a:pt x="568226" y="71762"/>
                </a:lnTo>
                <a:cubicBezTo>
                  <a:pt x="555030" y="71293"/>
                  <a:pt x="547490" y="67541"/>
                  <a:pt x="539949" y="60036"/>
                </a:cubicBezTo>
                <a:cubicBezTo>
                  <a:pt x="536179" y="56284"/>
                  <a:pt x="532409" y="48780"/>
                  <a:pt x="532409" y="37523"/>
                </a:cubicBezTo>
                <a:cubicBezTo>
                  <a:pt x="532409" y="15009"/>
                  <a:pt x="551260" y="0"/>
                  <a:pt x="577652" y="0"/>
                </a:cubicBezTo>
                <a:close/>
                <a:moveTo>
                  <a:pt x="434975" y="0"/>
                </a:moveTo>
                <a:lnTo>
                  <a:pt x="517525" y="0"/>
                </a:lnTo>
                <a:lnTo>
                  <a:pt x="517525" y="26988"/>
                </a:lnTo>
                <a:lnTo>
                  <a:pt x="465138" y="26988"/>
                </a:lnTo>
                <a:lnTo>
                  <a:pt x="465138" y="46038"/>
                </a:lnTo>
                <a:lnTo>
                  <a:pt x="509588" y="46038"/>
                </a:lnTo>
                <a:lnTo>
                  <a:pt x="509588" y="74613"/>
                </a:lnTo>
                <a:lnTo>
                  <a:pt x="465138" y="74613"/>
                </a:lnTo>
                <a:lnTo>
                  <a:pt x="465138" y="93663"/>
                </a:lnTo>
                <a:lnTo>
                  <a:pt x="517525" y="93663"/>
                </a:lnTo>
                <a:lnTo>
                  <a:pt x="517525" y="123825"/>
                </a:lnTo>
                <a:lnTo>
                  <a:pt x="434975" y="123825"/>
                </a:lnTo>
                <a:close/>
                <a:moveTo>
                  <a:pt x="370396" y="0"/>
                </a:moveTo>
                <a:cubicBezTo>
                  <a:pt x="392875" y="0"/>
                  <a:pt x="411607" y="11257"/>
                  <a:pt x="419100" y="37523"/>
                </a:cubicBezTo>
                <a:cubicBezTo>
                  <a:pt x="385382" y="37523"/>
                  <a:pt x="385382" y="37523"/>
                  <a:pt x="385382" y="37523"/>
                </a:cubicBezTo>
                <a:cubicBezTo>
                  <a:pt x="385382" y="30018"/>
                  <a:pt x="381635" y="26266"/>
                  <a:pt x="370396" y="26266"/>
                </a:cubicBezTo>
                <a:cubicBezTo>
                  <a:pt x="366650" y="26266"/>
                  <a:pt x="362903" y="26266"/>
                  <a:pt x="359157" y="30018"/>
                </a:cubicBezTo>
                <a:cubicBezTo>
                  <a:pt x="355410" y="33771"/>
                  <a:pt x="355410" y="37523"/>
                  <a:pt x="355410" y="60036"/>
                </a:cubicBezTo>
                <a:cubicBezTo>
                  <a:pt x="355410" y="82550"/>
                  <a:pt x="355410" y="86302"/>
                  <a:pt x="359157" y="90055"/>
                </a:cubicBezTo>
                <a:cubicBezTo>
                  <a:pt x="362903" y="93807"/>
                  <a:pt x="366650" y="97559"/>
                  <a:pt x="370396" y="97559"/>
                </a:cubicBezTo>
                <a:cubicBezTo>
                  <a:pt x="381635" y="97559"/>
                  <a:pt x="385382" y="90055"/>
                  <a:pt x="385382" y="82550"/>
                </a:cubicBezTo>
                <a:cubicBezTo>
                  <a:pt x="419100" y="82550"/>
                  <a:pt x="419100" y="82550"/>
                  <a:pt x="419100" y="82550"/>
                </a:cubicBezTo>
                <a:cubicBezTo>
                  <a:pt x="411607" y="108816"/>
                  <a:pt x="392875" y="123825"/>
                  <a:pt x="370396" y="123825"/>
                </a:cubicBezTo>
                <a:cubicBezTo>
                  <a:pt x="355410" y="123825"/>
                  <a:pt x="347917" y="120073"/>
                  <a:pt x="336678" y="108816"/>
                </a:cubicBezTo>
                <a:cubicBezTo>
                  <a:pt x="325438" y="97559"/>
                  <a:pt x="325438" y="78798"/>
                  <a:pt x="325438" y="60036"/>
                </a:cubicBezTo>
                <a:cubicBezTo>
                  <a:pt x="325438" y="41275"/>
                  <a:pt x="325438" y="26266"/>
                  <a:pt x="336678" y="11257"/>
                </a:cubicBezTo>
                <a:cubicBezTo>
                  <a:pt x="347917" y="3752"/>
                  <a:pt x="355410" y="0"/>
                  <a:pt x="370396" y="0"/>
                </a:cubicBezTo>
                <a:close/>
                <a:moveTo>
                  <a:pt x="262446" y="0"/>
                </a:moveTo>
                <a:cubicBezTo>
                  <a:pt x="277432" y="0"/>
                  <a:pt x="288671" y="3752"/>
                  <a:pt x="296164" y="11257"/>
                </a:cubicBezTo>
                <a:cubicBezTo>
                  <a:pt x="311150" y="26266"/>
                  <a:pt x="307404" y="41275"/>
                  <a:pt x="307404" y="60036"/>
                </a:cubicBezTo>
                <a:cubicBezTo>
                  <a:pt x="307404" y="78798"/>
                  <a:pt x="311150" y="97559"/>
                  <a:pt x="296164" y="108816"/>
                </a:cubicBezTo>
                <a:cubicBezTo>
                  <a:pt x="288671" y="120073"/>
                  <a:pt x="277432" y="123825"/>
                  <a:pt x="262446" y="123825"/>
                </a:cubicBezTo>
                <a:cubicBezTo>
                  <a:pt x="247460" y="123825"/>
                  <a:pt x="236221" y="120073"/>
                  <a:pt x="228728" y="108816"/>
                </a:cubicBezTo>
                <a:cubicBezTo>
                  <a:pt x="217488" y="97559"/>
                  <a:pt x="217488" y="78798"/>
                  <a:pt x="217488" y="60036"/>
                </a:cubicBezTo>
                <a:cubicBezTo>
                  <a:pt x="217488" y="41275"/>
                  <a:pt x="217488" y="26266"/>
                  <a:pt x="228728" y="11257"/>
                </a:cubicBezTo>
                <a:cubicBezTo>
                  <a:pt x="236221" y="3752"/>
                  <a:pt x="247460" y="0"/>
                  <a:pt x="262446" y="0"/>
                </a:cubicBezTo>
                <a:close/>
                <a:moveTo>
                  <a:pt x="107950" y="0"/>
                </a:moveTo>
                <a:cubicBezTo>
                  <a:pt x="157163" y="0"/>
                  <a:pt x="157163" y="0"/>
                  <a:pt x="157163" y="0"/>
                </a:cubicBezTo>
                <a:cubicBezTo>
                  <a:pt x="183662" y="0"/>
                  <a:pt x="198804" y="18761"/>
                  <a:pt x="198804" y="37523"/>
                </a:cubicBezTo>
                <a:cubicBezTo>
                  <a:pt x="198804" y="56284"/>
                  <a:pt x="187447" y="67541"/>
                  <a:pt x="179876" y="71293"/>
                </a:cubicBezTo>
                <a:cubicBezTo>
                  <a:pt x="206375" y="123825"/>
                  <a:pt x="206375" y="123825"/>
                  <a:pt x="206375" y="123825"/>
                </a:cubicBezTo>
                <a:lnTo>
                  <a:pt x="168519" y="123825"/>
                </a:lnTo>
                <a:cubicBezTo>
                  <a:pt x="149592" y="75046"/>
                  <a:pt x="149592" y="75046"/>
                  <a:pt x="149592" y="75046"/>
                </a:cubicBezTo>
                <a:lnTo>
                  <a:pt x="139654" y="75046"/>
                </a:lnTo>
                <a:cubicBezTo>
                  <a:pt x="138235" y="123825"/>
                  <a:pt x="138235" y="123825"/>
                  <a:pt x="138235" y="123825"/>
                </a:cubicBezTo>
                <a:cubicBezTo>
                  <a:pt x="107950" y="123825"/>
                  <a:pt x="107950" y="123825"/>
                  <a:pt x="107950" y="123825"/>
                </a:cubicBezTo>
                <a:cubicBezTo>
                  <a:pt x="107950" y="0"/>
                  <a:pt x="107950" y="0"/>
                  <a:pt x="107950" y="0"/>
                </a:cubicBezTo>
                <a:close/>
                <a:moveTo>
                  <a:pt x="0" y="0"/>
                </a:moveTo>
                <a:cubicBezTo>
                  <a:pt x="48154" y="0"/>
                  <a:pt x="48154" y="0"/>
                  <a:pt x="48154" y="0"/>
                </a:cubicBezTo>
                <a:cubicBezTo>
                  <a:pt x="74084" y="0"/>
                  <a:pt x="88900" y="18761"/>
                  <a:pt x="88900" y="37523"/>
                </a:cubicBezTo>
                <a:cubicBezTo>
                  <a:pt x="88900" y="60036"/>
                  <a:pt x="74084" y="78798"/>
                  <a:pt x="48154" y="78798"/>
                </a:cubicBezTo>
                <a:lnTo>
                  <a:pt x="31949" y="78798"/>
                </a:lnTo>
                <a:cubicBezTo>
                  <a:pt x="29634" y="123825"/>
                  <a:pt x="29634" y="123825"/>
                  <a:pt x="29634" y="123825"/>
                </a:cubicBezTo>
                <a:cubicBezTo>
                  <a:pt x="0" y="123825"/>
                  <a:pt x="0" y="123825"/>
                  <a:pt x="0" y="123825"/>
                </a:cubicBezTo>
                <a:cubicBezTo>
                  <a:pt x="0" y="0"/>
                  <a:pt x="0" y="0"/>
                  <a:pt x="0"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64" name="Freeform 34"/>
          <p:cNvSpPr/>
          <p:nvPr/>
        </p:nvSpPr>
        <p:spPr bwMode="auto">
          <a:xfrm>
            <a:off x="7333695" y="2749549"/>
            <a:ext cx="1259416" cy="520700"/>
          </a:xfrm>
          <a:custGeom>
            <a:avLst/>
            <a:gdLst>
              <a:gd name="T0" fmla="*/ 126 w 252"/>
              <a:gd name="T1" fmla="*/ 5 h 104"/>
              <a:gd name="T2" fmla="*/ 247 w 252"/>
              <a:gd name="T3" fmla="*/ 104 h 104"/>
              <a:gd name="T4" fmla="*/ 252 w 252"/>
              <a:gd name="T5" fmla="*/ 104 h 104"/>
              <a:gd name="T6" fmla="*/ 126 w 252"/>
              <a:gd name="T7" fmla="*/ 0 h 104"/>
              <a:gd name="T8" fmla="*/ 0 w 252"/>
              <a:gd name="T9" fmla="*/ 104 h 104"/>
              <a:gd name="T10" fmla="*/ 5 w 252"/>
              <a:gd name="T11" fmla="*/ 104 h 104"/>
              <a:gd name="T12" fmla="*/ 126 w 252"/>
              <a:gd name="T13" fmla="*/ 5 h 104"/>
            </a:gdLst>
            <a:ahLst/>
            <a:cxnLst>
              <a:cxn ang="0">
                <a:pos x="T0" y="T1"/>
              </a:cxn>
              <a:cxn ang="0">
                <a:pos x="T2" y="T3"/>
              </a:cxn>
              <a:cxn ang="0">
                <a:pos x="T4" y="T5"/>
              </a:cxn>
              <a:cxn ang="0">
                <a:pos x="T6" y="T7"/>
              </a:cxn>
              <a:cxn ang="0">
                <a:pos x="T8" y="T9"/>
              </a:cxn>
              <a:cxn ang="0">
                <a:pos x="T10" y="T11"/>
              </a:cxn>
              <a:cxn ang="0">
                <a:pos x="T12" y="T13"/>
              </a:cxn>
            </a:cxnLst>
            <a:rect l="0" t="0" r="r" b="b"/>
            <a:pathLst>
              <a:path w="252" h="104">
                <a:moveTo>
                  <a:pt x="126" y="5"/>
                </a:moveTo>
                <a:cubicBezTo>
                  <a:pt x="186" y="5"/>
                  <a:pt x="235" y="47"/>
                  <a:pt x="247" y="104"/>
                </a:cubicBezTo>
                <a:cubicBezTo>
                  <a:pt x="252" y="104"/>
                  <a:pt x="252" y="104"/>
                  <a:pt x="252" y="104"/>
                </a:cubicBezTo>
                <a:cubicBezTo>
                  <a:pt x="240" y="45"/>
                  <a:pt x="188" y="0"/>
                  <a:pt x="126" y="0"/>
                </a:cubicBezTo>
                <a:cubicBezTo>
                  <a:pt x="64" y="0"/>
                  <a:pt x="12" y="45"/>
                  <a:pt x="0" y="104"/>
                </a:cubicBezTo>
                <a:cubicBezTo>
                  <a:pt x="5" y="104"/>
                  <a:pt x="5" y="104"/>
                  <a:pt x="5" y="104"/>
                </a:cubicBezTo>
                <a:cubicBezTo>
                  <a:pt x="17" y="47"/>
                  <a:pt x="67" y="5"/>
                  <a:pt x="126" y="5"/>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65" name="Freeform 35"/>
          <p:cNvSpPr/>
          <p:nvPr/>
        </p:nvSpPr>
        <p:spPr bwMode="auto">
          <a:xfrm>
            <a:off x="7443761" y="2859616"/>
            <a:ext cx="1039283" cy="410633"/>
          </a:xfrm>
          <a:custGeom>
            <a:avLst/>
            <a:gdLst>
              <a:gd name="T0" fmla="*/ 208 w 208"/>
              <a:gd name="T1" fmla="*/ 82 h 82"/>
              <a:gd name="T2" fmla="*/ 104 w 208"/>
              <a:gd name="T3" fmla="*/ 0 h 82"/>
              <a:gd name="T4" fmla="*/ 0 w 208"/>
              <a:gd name="T5" fmla="*/ 82 h 82"/>
              <a:gd name="T6" fmla="*/ 6 w 208"/>
              <a:gd name="T7" fmla="*/ 82 h 82"/>
              <a:gd name="T8" fmla="*/ 104 w 208"/>
              <a:gd name="T9" fmla="*/ 5 h 82"/>
              <a:gd name="T10" fmla="*/ 203 w 208"/>
              <a:gd name="T11" fmla="*/ 82 h 82"/>
              <a:gd name="T12" fmla="*/ 208 w 208"/>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208" h="82">
                <a:moveTo>
                  <a:pt x="208" y="82"/>
                </a:moveTo>
                <a:cubicBezTo>
                  <a:pt x="197" y="35"/>
                  <a:pt x="154" y="0"/>
                  <a:pt x="104" y="0"/>
                </a:cubicBezTo>
                <a:cubicBezTo>
                  <a:pt x="54" y="0"/>
                  <a:pt x="12" y="35"/>
                  <a:pt x="0" y="82"/>
                </a:cubicBezTo>
                <a:cubicBezTo>
                  <a:pt x="6" y="82"/>
                  <a:pt x="6" y="82"/>
                  <a:pt x="6" y="82"/>
                </a:cubicBezTo>
                <a:cubicBezTo>
                  <a:pt x="17" y="38"/>
                  <a:pt x="57" y="5"/>
                  <a:pt x="104" y="5"/>
                </a:cubicBezTo>
                <a:cubicBezTo>
                  <a:pt x="152" y="5"/>
                  <a:pt x="192" y="38"/>
                  <a:pt x="203" y="82"/>
                </a:cubicBezTo>
                <a:lnTo>
                  <a:pt x="208" y="82"/>
                </a:ln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67" name="Freeform 36"/>
          <p:cNvSpPr/>
          <p:nvPr/>
        </p:nvSpPr>
        <p:spPr bwMode="auto">
          <a:xfrm>
            <a:off x="7333695" y="3524249"/>
            <a:ext cx="1259416" cy="520700"/>
          </a:xfrm>
          <a:custGeom>
            <a:avLst/>
            <a:gdLst>
              <a:gd name="T0" fmla="*/ 126 w 252"/>
              <a:gd name="T1" fmla="*/ 98 h 104"/>
              <a:gd name="T2" fmla="*/ 5 w 252"/>
              <a:gd name="T3" fmla="*/ 0 h 104"/>
              <a:gd name="T4" fmla="*/ 0 w 252"/>
              <a:gd name="T5" fmla="*/ 0 h 104"/>
              <a:gd name="T6" fmla="*/ 126 w 252"/>
              <a:gd name="T7" fmla="*/ 104 h 104"/>
              <a:gd name="T8" fmla="*/ 252 w 252"/>
              <a:gd name="T9" fmla="*/ 0 h 104"/>
              <a:gd name="T10" fmla="*/ 247 w 252"/>
              <a:gd name="T11" fmla="*/ 0 h 104"/>
              <a:gd name="T12" fmla="*/ 126 w 252"/>
              <a:gd name="T13" fmla="*/ 98 h 104"/>
            </a:gdLst>
            <a:ahLst/>
            <a:cxnLst>
              <a:cxn ang="0">
                <a:pos x="T0" y="T1"/>
              </a:cxn>
              <a:cxn ang="0">
                <a:pos x="T2" y="T3"/>
              </a:cxn>
              <a:cxn ang="0">
                <a:pos x="T4" y="T5"/>
              </a:cxn>
              <a:cxn ang="0">
                <a:pos x="T6" y="T7"/>
              </a:cxn>
              <a:cxn ang="0">
                <a:pos x="T8" y="T9"/>
              </a:cxn>
              <a:cxn ang="0">
                <a:pos x="T10" y="T11"/>
              </a:cxn>
              <a:cxn ang="0">
                <a:pos x="T12" y="T13"/>
              </a:cxn>
            </a:cxnLst>
            <a:rect l="0" t="0" r="r" b="b"/>
            <a:pathLst>
              <a:path w="252" h="104">
                <a:moveTo>
                  <a:pt x="126" y="98"/>
                </a:moveTo>
                <a:cubicBezTo>
                  <a:pt x="67" y="98"/>
                  <a:pt x="17" y="56"/>
                  <a:pt x="5" y="0"/>
                </a:cubicBezTo>
                <a:cubicBezTo>
                  <a:pt x="0" y="0"/>
                  <a:pt x="0" y="0"/>
                  <a:pt x="0" y="0"/>
                </a:cubicBezTo>
                <a:cubicBezTo>
                  <a:pt x="12" y="59"/>
                  <a:pt x="64" y="104"/>
                  <a:pt x="126" y="104"/>
                </a:cubicBezTo>
                <a:cubicBezTo>
                  <a:pt x="188" y="104"/>
                  <a:pt x="240" y="59"/>
                  <a:pt x="252" y="0"/>
                </a:cubicBezTo>
                <a:cubicBezTo>
                  <a:pt x="247" y="0"/>
                  <a:pt x="247" y="0"/>
                  <a:pt x="247" y="0"/>
                </a:cubicBezTo>
                <a:cubicBezTo>
                  <a:pt x="235" y="56"/>
                  <a:pt x="186" y="98"/>
                  <a:pt x="126" y="98"/>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68" name="Freeform 37"/>
          <p:cNvSpPr/>
          <p:nvPr/>
        </p:nvSpPr>
        <p:spPr bwMode="auto">
          <a:xfrm>
            <a:off x="7443761" y="3524249"/>
            <a:ext cx="1039283" cy="410633"/>
          </a:xfrm>
          <a:custGeom>
            <a:avLst/>
            <a:gdLst>
              <a:gd name="T0" fmla="*/ 104 w 208"/>
              <a:gd name="T1" fmla="*/ 82 h 82"/>
              <a:gd name="T2" fmla="*/ 208 w 208"/>
              <a:gd name="T3" fmla="*/ 0 h 82"/>
              <a:gd name="T4" fmla="*/ 203 w 208"/>
              <a:gd name="T5" fmla="*/ 0 h 82"/>
              <a:gd name="T6" fmla="*/ 104 w 208"/>
              <a:gd name="T7" fmla="*/ 77 h 82"/>
              <a:gd name="T8" fmla="*/ 6 w 208"/>
              <a:gd name="T9" fmla="*/ 0 h 82"/>
              <a:gd name="T10" fmla="*/ 0 w 208"/>
              <a:gd name="T11" fmla="*/ 0 h 82"/>
              <a:gd name="T12" fmla="*/ 104 w 208"/>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208" h="82">
                <a:moveTo>
                  <a:pt x="104" y="82"/>
                </a:moveTo>
                <a:cubicBezTo>
                  <a:pt x="154" y="82"/>
                  <a:pt x="197" y="47"/>
                  <a:pt x="208" y="0"/>
                </a:cubicBezTo>
                <a:cubicBezTo>
                  <a:pt x="203" y="0"/>
                  <a:pt x="203" y="0"/>
                  <a:pt x="203" y="0"/>
                </a:cubicBezTo>
                <a:cubicBezTo>
                  <a:pt x="192" y="44"/>
                  <a:pt x="152" y="77"/>
                  <a:pt x="104" y="77"/>
                </a:cubicBezTo>
                <a:cubicBezTo>
                  <a:pt x="57" y="77"/>
                  <a:pt x="17" y="44"/>
                  <a:pt x="6" y="0"/>
                </a:cubicBezTo>
                <a:cubicBezTo>
                  <a:pt x="0" y="0"/>
                  <a:pt x="0" y="0"/>
                  <a:pt x="0" y="0"/>
                </a:cubicBezTo>
                <a:cubicBezTo>
                  <a:pt x="12" y="47"/>
                  <a:pt x="54" y="82"/>
                  <a:pt x="104" y="82"/>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69" name="Freeform 38"/>
          <p:cNvSpPr/>
          <p:nvPr/>
        </p:nvSpPr>
        <p:spPr bwMode="auto">
          <a:xfrm>
            <a:off x="6398129" y="2719916"/>
            <a:ext cx="80433" cy="80433"/>
          </a:xfrm>
          <a:custGeom>
            <a:avLst/>
            <a:gdLst>
              <a:gd name="T0" fmla="*/ 5 w 16"/>
              <a:gd name="T1" fmla="*/ 15 h 16"/>
              <a:gd name="T2" fmla="*/ 15 w 16"/>
              <a:gd name="T3" fmla="*/ 11 h 16"/>
              <a:gd name="T4" fmla="*/ 11 w 16"/>
              <a:gd name="T5" fmla="*/ 1 h 16"/>
              <a:gd name="T6" fmla="*/ 8 w 16"/>
              <a:gd name="T7" fmla="*/ 0 h 16"/>
              <a:gd name="T8" fmla="*/ 1 w 16"/>
              <a:gd name="T9" fmla="*/ 5 h 16"/>
              <a:gd name="T10" fmla="*/ 1 w 16"/>
              <a:gd name="T11" fmla="*/ 11 h 16"/>
              <a:gd name="T12" fmla="*/ 5 w 16"/>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5" y="15"/>
                </a:moveTo>
                <a:cubicBezTo>
                  <a:pt x="9" y="16"/>
                  <a:pt x="13" y="14"/>
                  <a:pt x="15" y="11"/>
                </a:cubicBezTo>
                <a:cubicBezTo>
                  <a:pt x="16" y="7"/>
                  <a:pt x="15" y="2"/>
                  <a:pt x="11" y="1"/>
                </a:cubicBezTo>
                <a:cubicBezTo>
                  <a:pt x="10" y="0"/>
                  <a:pt x="9" y="0"/>
                  <a:pt x="8" y="0"/>
                </a:cubicBezTo>
                <a:cubicBezTo>
                  <a:pt x="5" y="0"/>
                  <a:pt x="2" y="2"/>
                  <a:pt x="1" y="5"/>
                </a:cubicBezTo>
                <a:cubicBezTo>
                  <a:pt x="0" y="7"/>
                  <a:pt x="0" y="9"/>
                  <a:pt x="1" y="11"/>
                </a:cubicBezTo>
                <a:cubicBezTo>
                  <a:pt x="2" y="13"/>
                  <a:pt x="3" y="14"/>
                  <a:pt x="5" y="15"/>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70" name="Freeform 39"/>
          <p:cNvSpPr/>
          <p:nvPr/>
        </p:nvSpPr>
        <p:spPr bwMode="auto">
          <a:xfrm>
            <a:off x="7602511" y="1725082"/>
            <a:ext cx="76200" cy="80433"/>
          </a:xfrm>
          <a:custGeom>
            <a:avLst/>
            <a:gdLst>
              <a:gd name="T0" fmla="*/ 8 w 15"/>
              <a:gd name="T1" fmla="*/ 0 h 16"/>
              <a:gd name="T2" fmla="*/ 6 w 15"/>
              <a:gd name="T3" fmla="*/ 0 h 16"/>
              <a:gd name="T4" fmla="*/ 1 w 15"/>
              <a:gd name="T5" fmla="*/ 3 h 16"/>
              <a:gd name="T6" fmla="*/ 0 w 15"/>
              <a:gd name="T7" fmla="*/ 9 h 16"/>
              <a:gd name="T8" fmla="*/ 9 w 15"/>
              <a:gd name="T9" fmla="*/ 15 h 16"/>
              <a:gd name="T10" fmla="*/ 14 w 15"/>
              <a:gd name="T11" fmla="*/ 12 h 16"/>
              <a:gd name="T12" fmla="*/ 15 w 15"/>
              <a:gd name="T13" fmla="*/ 6 h 16"/>
              <a:gd name="T14" fmla="*/ 8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8" y="0"/>
                </a:moveTo>
                <a:cubicBezTo>
                  <a:pt x="7" y="0"/>
                  <a:pt x="7" y="0"/>
                  <a:pt x="6" y="0"/>
                </a:cubicBezTo>
                <a:cubicBezTo>
                  <a:pt x="4" y="1"/>
                  <a:pt x="3" y="2"/>
                  <a:pt x="1" y="3"/>
                </a:cubicBezTo>
                <a:cubicBezTo>
                  <a:pt x="0" y="5"/>
                  <a:pt x="0" y="7"/>
                  <a:pt x="0" y="9"/>
                </a:cubicBezTo>
                <a:cubicBezTo>
                  <a:pt x="1" y="13"/>
                  <a:pt x="5" y="16"/>
                  <a:pt x="9" y="15"/>
                </a:cubicBezTo>
                <a:cubicBezTo>
                  <a:pt x="11" y="14"/>
                  <a:pt x="13" y="13"/>
                  <a:pt x="14" y="12"/>
                </a:cubicBezTo>
                <a:cubicBezTo>
                  <a:pt x="15" y="10"/>
                  <a:pt x="15" y="8"/>
                  <a:pt x="15" y="6"/>
                </a:cubicBezTo>
                <a:cubicBezTo>
                  <a:pt x="14" y="3"/>
                  <a:pt x="11" y="0"/>
                  <a:pt x="8"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71" name="Freeform 40"/>
          <p:cNvSpPr/>
          <p:nvPr/>
        </p:nvSpPr>
        <p:spPr bwMode="auto">
          <a:xfrm>
            <a:off x="7003495" y="1974849"/>
            <a:ext cx="84667" cy="80433"/>
          </a:xfrm>
          <a:custGeom>
            <a:avLst/>
            <a:gdLst>
              <a:gd name="T0" fmla="*/ 13 w 17"/>
              <a:gd name="T1" fmla="*/ 14 h 16"/>
              <a:gd name="T2" fmla="*/ 15 w 17"/>
              <a:gd name="T3" fmla="*/ 3 h 16"/>
              <a:gd name="T4" fmla="*/ 9 w 17"/>
              <a:gd name="T5" fmla="*/ 0 h 16"/>
              <a:gd name="T6" fmla="*/ 4 w 17"/>
              <a:gd name="T7" fmla="*/ 1 h 16"/>
              <a:gd name="T8" fmla="*/ 2 w 17"/>
              <a:gd name="T9" fmla="*/ 11 h 16"/>
              <a:gd name="T10" fmla="*/ 13 w 17"/>
              <a:gd name="T11" fmla="*/ 14 h 16"/>
            </a:gdLst>
            <a:ahLst/>
            <a:cxnLst>
              <a:cxn ang="0">
                <a:pos x="T0" y="T1"/>
              </a:cxn>
              <a:cxn ang="0">
                <a:pos x="T2" y="T3"/>
              </a:cxn>
              <a:cxn ang="0">
                <a:pos x="T4" y="T5"/>
              </a:cxn>
              <a:cxn ang="0">
                <a:pos x="T6" y="T7"/>
              </a:cxn>
              <a:cxn ang="0">
                <a:pos x="T8" y="T9"/>
              </a:cxn>
              <a:cxn ang="0">
                <a:pos x="T10" y="T11"/>
              </a:cxn>
            </a:cxnLst>
            <a:rect l="0" t="0" r="r" b="b"/>
            <a:pathLst>
              <a:path w="17" h="16">
                <a:moveTo>
                  <a:pt x="13" y="14"/>
                </a:moveTo>
                <a:cubicBezTo>
                  <a:pt x="16" y="11"/>
                  <a:pt x="17" y="7"/>
                  <a:pt x="15" y="3"/>
                </a:cubicBezTo>
                <a:cubicBezTo>
                  <a:pt x="13" y="1"/>
                  <a:pt x="11" y="0"/>
                  <a:pt x="9" y="0"/>
                </a:cubicBezTo>
                <a:cubicBezTo>
                  <a:pt x="7" y="0"/>
                  <a:pt x="6" y="0"/>
                  <a:pt x="4" y="1"/>
                </a:cubicBezTo>
                <a:cubicBezTo>
                  <a:pt x="1" y="3"/>
                  <a:pt x="0" y="8"/>
                  <a:pt x="2" y="11"/>
                </a:cubicBezTo>
                <a:cubicBezTo>
                  <a:pt x="5" y="15"/>
                  <a:pt x="9" y="16"/>
                  <a:pt x="13" y="14"/>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72" name="Freeform 41"/>
          <p:cNvSpPr/>
          <p:nvPr/>
        </p:nvSpPr>
        <p:spPr bwMode="auto">
          <a:xfrm>
            <a:off x="6302878" y="3035300"/>
            <a:ext cx="80433" cy="80433"/>
          </a:xfrm>
          <a:custGeom>
            <a:avLst/>
            <a:gdLst>
              <a:gd name="T0" fmla="*/ 7 w 16"/>
              <a:gd name="T1" fmla="*/ 15 h 16"/>
              <a:gd name="T2" fmla="*/ 15 w 16"/>
              <a:gd name="T3" fmla="*/ 9 h 16"/>
              <a:gd name="T4" fmla="*/ 14 w 16"/>
              <a:gd name="T5" fmla="*/ 3 h 16"/>
              <a:gd name="T6" fmla="*/ 9 w 16"/>
              <a:gd name="T7" fmla="*/ 0 h 16"/>
              <a:gd name="T8" fmla="*/ 8 w 16"/>
              <a:gd name="T9" fmla="*/ 0 h 16"/>
              <a:gd name="T10" fmla="*/ 1 w 16"/>
              <a:gd name="T11" fmla="*/ 6 h 16"/>
              <a:gd name="T12" fmla="*/ 2 w 16"/>
              <a:gd name="T13" fmla="*/ 11 h 16"/>
              <a:gd name="T14" fmla="*/ 7 w 16"/>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7" y="15"/>
                </a:moveTo>
                <a:cubicBezTo>
                  <a:pt x="11" y="16"/>
                  <a:pt x="15" y="13"/>
                  <a:pt x="15" y="9"/>
                </a:cubicBezTo>
                <a:cubicBezTo>
                  <a:pt x="16" y="7"/>
                  <a:pt x="15" y="5"/>
                  <a:pt x="14" y="3"/>
                </a:cubicBezTo>
                <a:cubicBezTo>
                  <a:pt x="13" y="1"/>
                  <a:pt x="11" y="0"/>
                  <a:pt x="9" y="0"/>
                </a:cubicBezTo>
                <a:cubicBezTo>
                  <a:pt x="9" y="0"/>
                  <a:pt x="8" y="0"/>
                  <a:pt x="8" y="0"/>
                </a:cubicBezTo>
                <a:cubicBezTo>
                  <a:pt x="4" y="0"/>
                  <a:pt x="1" y="2"/>
                  <a:pt x="1" y="6"/>
                </a:cubicBezTo>
                <a:cubicBezTo>
                  <a:pt x="0" y="8"/>
                  <a:pt x="1" y="10"/>
                  <a:pt x="2" y="11"/>
                </a:cubicBezTo>
                <a:cubicBezTo>
                  <a:pt x="3" y="13"/>
                  <a:pt x="5" y="14"/>
                  <a:pt x="7" y="15"/>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73" name="Freeform 42"/>
          <p:cNvSpPr/>
          <p:nvPr/>
        </p:nvSpPr>
        <p:spPr bwMode="auto">
          <a:xfrm>
            <a:off x="7293477" y="1820333"/>
            <a:ext cx="74083" cy="80433"/>
          </a:xfrm>
          <a:custGeom>
            <a:avLst/>
            <a:gdLst>
              <a:gd name="T0" fmla="*/ 8 w 15"/>
              <a:gd name="T1" fmla="*/ 0 h 16"/>
              <a:gd name="T2" fmla="*/ 5 w 15"/>
              <a:gd name="T3" fmla="*/ 1 h 16"/>
              <a:gd name="T4" fmla="*/ 1 w 15"/>
              <a:gd name="T5" fmla="*/ 5 h 16"/>
              <a:gd name="T6" fmla="*/ 1 w 15"/>
              <a:gd name="T7" fmla="*/ 10 h 16"/>
              <a:gd name="T8" fmla="*/ 11 w 15"/>
              <a:gd name="T9" fmla="*/ 14 h 16"/>
              <a:gd name="T10" fmla="*/ 15 w 15"/>
              <a:gd name="T11" fmla="*/ 10 h 16"/>
              <a:gd name="T12" fmla="*/ 15 w 15"/>
              <a:gd name="T13" fmla="*/ 5 h 16"/>
              <a:gd name="T14" fmla="*/ 8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8" y="0"/>
                </a:moveTo>
                <a:cubicBezTo>
                  <a:pt x="7" y="0"/>
                  <a:pt x="6" y="0"/>
                  <a:pt x="5" y="1"/>
                </a:cubicBezTo>
                <a:cubicBezTo>
                  <a:pt x="3" y="1"/>
                  <a:pt x="2" y="3"/>
                  <a:pt x="1" y="5"/>
                </a:cubicBezTo>
                <a:cubicBezTo>
                  <a:pt x="0" y="6"/>
                  <a:pt x="0" y="9"/>
                  <a:pt x="1" y="10"/>
                </a:cubicBezTo>
                <a:cubicBezTo>
                  <a:pt x="2" y="14"/>
                  <a:pt x="7" y="16"/>
                  <a:pt x="11" y="14"/>
                </a:cubicBezTo>
                <a:cubicBezTo>
                  <a:pt x="12" y="14"/>
                  <a:pt x="14" y="12"/>
                  <a:pt x="15" y="10"/>
                </a:cubicBezTo>
                <a:cubicBezTo>
                  <a:pt x="15" y="9"/>
                  <a:pt x="15" y="6"/>
                  <a:pt x="15" y="5"/>
                </a:cubicBezTo>
                <a:cubicBezTo>
                  <a:pt x="13" y="2"/>
                  <a:pt x="11" y="0"/>
                  <a:pt x="8"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74" name="Freeform 43"/>
          <p:cNvSpPr/>
          <p:nvPr/>
        </p:nvSpPr>
        <p:spPr bwMode="auto">
          <a:xfrm>
            <a:off x="8248095" y="1725082"/>
            <a:ext cx="74083" cy="80433"/>
          </a:xfrm>
          <a:custGeom>
            <a:avLst/>
            <a:gdLst>
              <a:gd name="T0" fmla="*/ 6 w 15"/>
              <a:gd name="T1" fmla="*/ 15 h 16"/>
              <a:gd name="T2" fmla="*/ 15 w 15"/>
              <a:gd name="T3" fmla="*/ 9 h 16"/>
              <a:gd name="T4" fmla="*/ 14 w 15"/>
              <a:gd name="T5" fmla="*/ 3 h 16"/>
              <a:gd name="T6" fmla="*/ 9 w 15"/>
              <a:gd name="T7" fmla="*/ 0 h 16"/>
              <a:gd name="T8" fmla="*/ 8 w 15"/>
              <a:gd name="T9" fmla="*/ 0 h 16"/>
              <a:gd name="T10" fmla="*/ 0 w 15"/>
              <a:gd name="T11" fmla="*/ 6 h 16"/>
              <a:gd name="T12" fmla="*/ 1 w 15"/>
              <a:gd name="T13" fmla="*/ 12 h 16"/>
              <a:gd name="T14" fmla="*/ 6 w 15"/>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6" y="15"/>
                </a:moveTo>
                <a:cubicBezTo>
                  <a:pt x="10" y="16"/>
                  <a:pt x="14" y="13"/>
                  <a:pt x="15" y="9"/>
                </a:cubicBezTo>
                <a:cubicBezTo>
                  <a:pt x="15" y="7"/>
                  <a:pt x="15" y="5"/>
                  <a:pt x="14" y="3"/>
                </a:cubicBezTo>
                <a:cubicBezTo>
                  <a:pt x="13" y="2"/>
                  <a:pt x="11" y="1"/>
                  <a:pt x="9" y="0"/>
                </a:cubicBezTo>
                <a:cubicBezTo>
                  <a:pt x="9" y="0"/>
                  <a:pt x="8" y="0"/>
                  <a:pt x="8" y="0"/>
                </a:cubicBezTo>
                <a:cubicBezTo>
                  <a:pt x="4" y="0"/>
                  <a:pt x="1" y="3"/>
                  <a:pt x="0" y="6"/>
                </a:cubicBezTo>
                <a:cubicBezTo>
                  <a:pt x="0" y="8"/>
                  <a:pt x="0" y="10"/>
                  <a:pt x="1" y="12"/>
                </a:cubicBezTo>
                <a:cubicBezTo>
                  <a:pt x="3" y="13"/>
                  <a:pt x="4" y="14"/>
                  <a:pt x="6" y="15"/>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75" name="Freeform 44"/>
          <p:cNvSpPr/>
          <p:nvPr/>
        </p:nvSpPr>
        <p:spPr bwMode="auto">
          <a:xfrm>
            <a:off x="6552645" y="4284133"/>
            <a:ext cx="80433" cy="80433"/>
          </a:xfrm>
          <a:custGeom>
            <a:avLst/>
            <a:gdLst>
              <a:gd name="T0" fmla="*/ 7 w 16"/>
              <a:gd name="T1" fmla="*/ 0 h 16"/>
              <a:gd name="T2" fmla="*/ 3 w 16"/>
              <a:gd name="T3" fmla="*/ 1 h 16"/>
              <a:gd name="T4" fmla="*/ 0 w 16"/>
              <a:gd name="T5" fmla="*/ 6 h 16"/>
              <a:gd name="T6" fmla="*/ 1 w 16"/>
              <a:gd name="T7" fmla="*/ 12 h 16"/>
              <a:gd name="T8" fmla="*/ 12 w 16"/>
              <a:gd name="T9" fmla="*/ 14 h 16"/>
              <a:gd name="T10" fmla="*/ 14 w 16"/>
              <a:gd name="T11" fmla="*/ 3 h 16"/>
              <a:gd name="T12" fmla="*/ 7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7" y="0"/>
                </a:moveTo>
                <a:cubicBezTo>
                  <a:pt x="6" y="0"/>
                  <a:pt x="4" y="0"/>
                  <a:pt x="3" y="1"/>
                </a:cubicBezTo>
                <a:cubicBezTo>
                  <a:pt x="1" y="2"/>
                  <a:pt x="0" y="4"/>
                  <a:pt x="0" y="6"/>
                </a:cubicBezTo>
                <a:cubicBezTo>
                  <a:pt x="0" y="8"/>
                  <a:pt x="0" y="10"/>
                  <a:pt x="1" y="12"/>
                </a:cubicBezTo>
                <a:cubicBezTo>
                  <a:pt x="3" y="15"/>
                  <a:pt x="8" y="16"/>
                  <a:pt x="12" y="14"/>
                </a:cubicBezTo>
                <a:cubicBezTo>
                  <a:pt x="15" y="11"/>
                  <a:pt x="16" y="7"/>
                  <a:pt x="14" y="3"/>
                </a:cubicBezTo>
                <a:cubicBezTo>
                  <a:pt x="12" y="1"/>
                  <a:pt x="10"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76" name="Freeform 45"/>
          <p:cNvSpPr/>
          <p:nvPr/>
        </p:nvSpPr>
        <p:spPr bwMode="auto">
          <a:xfrm>
            <a:off x="8248095" y="4988982"/>
            <a:ext cx="74083" cy="80433"/>
          </a:xfrm>
          <a:custGeom>
            <a:avLst/>
            <a:gdLst>
              <a:gd name="T0" fmla="*/ 8 w 15"/>
              <a:gd name="T1" fmla="*/ 0 h 16"/>
              <a:gd name="T2" fmla="*/ 6 w 15"/>
              <a:gd name="T3" fmla="*/ 0 h 16"/>
              <a:gd name="T4" fmla="*/ 1 w 15"/>
              <a:gd name="T5" fmla="*/ 4 h 16"/>
              <a:gd name="T6" fmla="*/ 0 w 15"/>
              <a:gd name="T7" fmla="*/ 9 h 16"/>
              <a:gd name="T8" fmla="*/ 9 w 15"/>
              <a:gd name="T9" fmla="*/ 15 h 16"/>
              <a:gd name="T10" fmla="*/ 14 w 15"/>
              <a:gd name="T11" fmla="*/ 12 h 16"/>
              <a:gd name="T12" fmla="*/ 15 w 15"/>
              <a:gd name="T13" fmla="*/ 6 h 16"/>
              <a:gd name="T14" fmla="*/ 8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8" y="0"/>
                </a:moveTo>
                <a:cubicBezTo>
                  <a:pt x="7" y="0"/>
                  <a:pt x="7" y="0"/>
                  <a:pt x="6" y="0"/>
                </a:cubicBezTo>
                <a:cubicBezTo>
                  <a:pt x="4" y="1"/>
                  <a:pt x="3" y="2"/>
                  <a:pt x="1" y="4"/>
                </a:cubicBezTo>
                <a:cubicBezTo>
                  <a:pt x="0" y="5"/>
                  <a:pt x="0" y="7"/>
                  <a:pt x="0" y="9"/>
                </a:cubicBezTo>
                <a:cubicBezTo>
                  <a:pt x="1" y="13"/>
                  <a:pt x="5" y="16"/>
                  <a:pt x="9" y="15"/>
                </a:cubicBezTo>
                <a:cubicBezTo>
                  <a:pt x="11" y="15"/>
                  <a:pt x="13" y="14"/>
                  <a:pt x="14" y="12"/>
                </a:cubicBezTo>
                <a:cubicBezTo>
                  <a:pt x="15" y="10"/>
                  <a:pt x="15" y="8"/>
                  <a:pt x="15" y="6"/>
                </a:cubicBezTo>
                <a:cubicBezTo>
                  <a:pt x="14" y="3"/>
                  <a:pt x="11" y="0"/>
                  <a:pt x="8"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77" name="Oval 46"/>
          <p:cNvSpPr>
            <a:spLocks noChangeArrowheads="1"/>
          </p:cNvSpPr>
          <p:nvPr/>
        </p:nvSpPr>
        <p:spPr bwMode="auto">
          <a:xfrm>
            <a:off x="7928477" y="1695449"/>
            <a:ext cx="74083" cy="74084"/>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78" name="Freeform 47"/>
          <p:cNvSpPr/>
          <p:nvPr/>
        </p:nvSpPr>
        <p:spPr bwMode="auto">
          <a:xfrm>
            <a:off x="7602511" y="4988982"/>
            <a:ext cx="76200" cy="80433"/>
          </a:xfrm>
          <a:custGeom>
            <a:avLst/>
            <a:gdLst>
              <a:gd name="T0" fmla="*/ 9 w 15"/>
              <a:gd name="T1" fmla="*/ 1 h 16"/>
              <a:gd name="T2" fmla="*/ 8 w 15"/>
              <a:gd name="T3" fmla="*/ 0 h 16"/>
              <a:gd name="T4" fmla="*/ 0 w 15"/>
              <a:gd name="T5" fmla="*/ 6 h 16"/>
              <a:gd name="T6" fmla="*/ 1 w 15"/>
              <a:gd name="T7" fmla="*/ 12 h 16"/>
              <a:gd name="T8" fmla="*/ 6 w 15"/>
              <a:gd name="T9" fmla="*/ 15 h 16"/>
              <a:gd name="T10" fmla="*/ 15 w 15"/>
              <a:gd name="T11" fmla="*/ 9 h 16"/>
              <a:gd name="T12" fmla="*/ 14 w 15"/>
              <a:gd name="T13" fmla="*/ 4 h 16"/>
              <a:gd name="T14" fmla="*/ 9 w 15"/>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9" y="1"/>
                </a:moveTo>
                <a:cubicBezTo>
                  <a:pt x="9" y="0"/>
                  <a:pt x="8" y="0"/>
                  <a:pt x="8" y="0"/>
                </a:cubicBezTo>
                <a:cubicBezTo>
                  <a:pt x="4" y="0"/>
                  <a:pt x="1" y="3"/>
                  <a:pt x="0" y="6"/>
                </a:cubicBezTo>
                <a:cubicBezTo>
                  <a:pt x="0" y="8"/>
                  <a:pt x="0" y="10"/>
                  <a:pt x="1" y="12"/>
                </a:cubicBezTo>
                <a:cubicBezTo>
                  <a:pt x="3" y="14"/>
                  <a:pt x="4" y="15"/>
                  <a:pt x="6" y="15"/>
                </a:cubicBezTo>
                <a:cubicBezTo>
                  <a:pt x="10" y="16"/>
                  <a:pt x="14" y="13"/>
                  <a:pt x="15" y="9"/>
                </a:cubicBezTo>
                <a:cubicBezTo>
                  <a:pt x="15" y="7"/>
                  <a:pt x="15" y="5"/>
                  <a:pt x="14" y="4"/>
                </a:cubicBezTo>
                <a:cubicBezTo>
                  <a:pt x="13" y="2"/>
                  <a:pt x="11" y="1"/>
                  <a:pt x="9" y="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79" name="Freeform 48"/>
          <p:cNvSpPr/>
          <p:nvPr/>
        </p:nvSpPr>
        <p:spPr bwMode="auto">
          <a:xfrm>
            <a:off x="6757962" y="4533900"/>
            <a:ext cx="80433" cy="80433"/>
          </a:xfrm>
          <a:custGeom>
            <a:avLst/>
            <a:gdLst>
              <a:gd name="T0" fmla="*/ 7 w 16"/>
              <a:gd name="T1" fmla="*/ 0 h 16"/>
              <a:gd name="T2" fmla="*/ 2 w 16"/>
              <a:gd name="T3" fmla="*/ 2 h 16"/>
              <a:gd name="T4" fmla="*/ 0 w 16"/>
              <a:gd name="T5" fmla="*/ 8 h 16"/>
              <a:gd name="T6" fmla="*/ 2 w 16"/>
              <a:gd name="T7" fmla="*/ 13 h 16"/>
              <a:gd name="T8" fmla="*/ 13 w 16"/>
              <a:gd name="T9" fmla="*/ 13 h 16"/>
              <a:gd name="T10" fmla="*/ 13 w 16"/>
              <a:gd name="T11" fmla="*/ 2 h 16"/>
              <a:gd name="T12" fmla="*/ 7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7" y="0"/>
                </a:moveTo>
                <a:cubicBezTo>
                  <a:pt x="5" y="0"/>
                  <a:pt x="4" y="1"/>
                  <a:pt x="2" y="2"/>
                </a:cubicBezTo>
                <a:cubicBezTo>
                  <a:pt x="1" y="4"/>
                  <a:pt x="0" y="6"/>
                  <a:pt x="0" y="8"/>
                </a:cubicBezTo>
                <a:cubicBezTo>
                  <a:pt x="0" y="10"/>
                  <a:pt x="1" y="12"/>
                  <a:pt x="2" y="13"/>
                </a:cubicBezTo>
                <a:cubicBezTo>
                  <a:pt x="5" y="16"/>
                  <a:pt x="10" y="16"/>
                  <a:pt x="13" y="13"/>
                </a:cubicBezTo>
                <a:cubicBezTo>
                  <a:pt x="16" y="10"/>
                  <a:pt x="16" y="5"/>
                  <a:pt x="13" y="2"/>
                </a:cubicBezTo>
                <a:cubicBezTo>
                  <a:pt x="11" y="1"/>
                  <a:pt x="9"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80" name="Freeform 49"/>
          <p:cNvSpPr/>
          <p:nvPr/>
        </p:nvSpPr>
        <p:spPr bwMode="auto">
          <a:xfrm>
            <a:off x="6757962" y="2180166"/>
            <a:ext cx="80433" cy="80433"/>
          </a:xfrm>
          <a:custGeom>
            <a:avLst/>
            <a:gdLst>
              <a:gd name="T0" fmla="*/ 7 w 16"/>
              <a:gd name="T1" fmla="*/ 0 h 16"/>
              <a:gd name="T2" fmla="*/ 2 w 16"/>
              <a:gd name="T3" fmla="*/ 2 h 16"/>
              <a:gd name="T4" fmla="*/ 0 w 16"/>
              <a:gd name="T5" fmla="*/ 8 h 16"/>
              <a:gd name="T6" fmla="*/ 2 w 16"/>
              <a:gd name="T7" fmla="*/ 13 h 16"/>
              <a:gd name="T8" fmla="*/ 13 w 16"/>
              <a:gd name="T9" fmla="*/ 13 h 16"/>
              <a:gd name="T10" fmla="*/ 13 w 16"/>
              <a:gd name="T11" fmla="*/ 2 h 16"/>
              <a:gd name="T12" fmla="*/ 7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7" y="0"/>
                </a:moveTo>
                <a:cubicBezTo>
                  <a:pt x="5" y="0"/>
                  <a:pt x="4" y="1"/>
                  <a:pt x="2" y="2"/>
                </a:cubicBezTo>
                <a:cubicBezTo>
                  <a:pt x="1" y="4"/>
                  <a:pt x="0" y="6"/>
                  <a:pt x="0" y="8"/>
                </a:cubicBezTo>
                <a:cubicBezTo>
                  <a:pt x="0" y="10"/>
                  <a:pt x="1" y="12"/>
                  <a:pt x="2" y="13"/>
                </a:cubicBezTo>
                <a:cubicBezTo>
                  <a:pt x="5" y="16"/>
                  <a:pt x="10" y="16"/>
                  <a:pt x="13" y="13"/>
                </a:cubicBezTo>
                <a:cubicBezTo>
                  <a:pt x="16" y="10"/>
                  <a:pt x="16" y="5"/>
                  <a:pt x="13" y="2"/>
                </a:cubicBezTo>
                <a:cubicBezTo>
                  <a:pt x="11" y="1"/>
                  <a:pt x="9"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81" name="Freeform 50"/>
          <p:cNvSpPr/>
          <p:nvPr/>
        </p:nvSpPr>
        <p:spPr bwMode="auto">
          <a:xfrm>
            <a:off x="6398129" y="3994148"/>
            <a:ext cx="80433" cy="76200"/>
          </a:xfrm>
          <a:custGeom>
            <a:avLst/>
            <a:gdLst>
              <a:gd name="T0" fmla="*/ 15 w 16"/>
              <a:gd name="T1" fmla="*/ 5 h 15"/>
              <a:gd name="T2" fmla="*/ 8 w 16"/>
              <a:gd name="T3" fmla="*/ 0 h 15"/>
              <a:gd name="T4" fmla="*/ 5 w 16"/>
              <a:gd name="T5" fmla="*/ 1 h 15"/>
              <a:gd name="T6" fmla="*/ 1 w 16"/>
              <a:gd name="T7" fmla="*/ 5 h 15"/>
              <a:gd name="T8" fmla="*/ 1 w 16"/>
              <a:gd name="T9" fmla="*/ 11 h 15"/>
              <a:gd name="T10" fmla="*/ 8 w 16"/>
              <a:gd name="T11" fmla="*/ 15 h 15"/>
              <a:gd name="T12" fmla="*/ 8 w 16"/>
              <a:gd name="T13" fmla="*/ 15 h 15"/>
              <a:gd name="T14" fmla="*/ 11 w 16"/>
              <a:gd name="T15" fmla="*/ 15 h 15"/>
              <a:gd name="T16" fmla="*/ 15 w 16"/>
              <a:gd name="T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15" y="5"/>
                </a:moveTo>
                <a:cubicBezTo>
                  <a:pt x="14" y="2"/>
                  <a:pt x="11" y="0"/>
                  <a:pt x="8" y="0"/>
                </a:cubicBezTo>
                <a:cubicBezTo>
                  <a:pt x="7" y="0"/>
                  <a:pt x="6" y="0"/>
                  <a:pt x="5" y="1"/>
                </a:cubicBezTo>
                <a:cubicBezTo>
                  <a:pt x="3" y="2"/>
                  <a:pt x="2" y="3"/>
                  <a:pt x="1" y="5"/>
                </a:cubicBezTo>
                <a:cubicBezTo>
                  <a:pt x="0" y="7"/>
                  <a:pt x="0" y="9"/>
                  <a:pt x="1" y="11"/>
                </a:cubicBezTo>
                <a:cubicBezTo>
                  <a:pt x="2" y="13"/>
                  <a:pt x="5" y="15"/>
                  <a:pt x="8" y="15"/>
                </a:cubicBezTo>
                <a:cubicBezTo>
                  <a:pt x="8" y="15"/>
                  <a:pt x="8" y="15"/>
                  <a:pt x="8" y="15"/>
                </a:cubicBezTo>
                <a:cubicBezTo>
                  <a:pt x="9" y="15"/>
                  <a:pt x="10" y="15"/>
                  <a:pt x="11" y="15"/>
                </a:cubicBezTo>
                <a:cubicBezTo>
                  <a:pt x="15" y="13"/>
                  <a:pt x="16" y="9"/>
                  <a:pt x="15" y="5"/>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82" name="Freeform 51"/>
          <p:cNvSpPr/>
          <p:nvPr/>
        </p:nvSpPr>
        <p:spPr bwMode="auto">
          <a:xfrm>
            <a:off x="6552644" y="2436282"/>
            <a:ext cx="76200" cy="78317"/>
          </a:xfrm>
          <a:custGeom>
            <a:avLst/>
            <a:gdLst>
              <a:gd name="T0" fmla="*/ 12 w 15"/>
              <a:gd name="T1" fmla="*/ 1 h 16"/>
              <a:gd name="T2" fmla="*/ 7 w 15"/>
              <a:gd name="T3" fmla="*/ 0 h 16"/>
              <a:gd name="T4" fmla="*/ 1 w 15"/>
              <a:gd name="T5" fmla="*/ 3 h 16"/>
              <a:gd name="T6" fmla="*/ 0 w 15"/>
              <a:gd name="T7" fmla="*/ 9 h 16"/>
              <a:gd name="T8" fmla="*/ 3 w 15"/>
              <a:gd name="T9" fmla="*/ 13 h 16"/>
              <a:gd name="T10" fmla="*/ 14 w 15"/>
              <a:gd name="T11" fmla="*/ 11 h 16"/>
              <a:gd name="T12" fmla="*/ 15 w 15"/>
              <a:gd name="T13" fmla="*/ 6 h 16"/>
              <a:gd name="T14" fmla="*/ 12 w 15"/>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2" y="1"/>
                </a:moveTo>
                <a:cubicBezTo>
                  <a:pt x="10" y="0"/>
                  <a:pt x="9" y="0"/>
                  <a:pt x="7" y="0"/>
                </a:cubicBezTo>
                <a:cubicBezTo>
                  <a:pt x="5" y="0"/>
                  <a:pt x="3" y="1"/>
                  <a:pt x="1" y="3"/>
                </a:cubicBezTo>
                <a:cubicBezTo>
                  <a:pt x="0" y="5"/>
                  <a:pt x="0" y="7"/>
                  <a:pt x="0" y="9"/>
                </a:cubicBezTo>
                <a:cubicBezTo>
                  <a:pt x="0" y="11"/>
                  <a:pt x="1" y="12"/>
                  <a:pt x="3" y="13"/>
                </a:cubicBezTo>
                <a:cubicBezTo>
                  <a:pt x="6" y="16"/>
                  <a:pt x="12" y="14"/>
                  <a:pt x="14" y="11"/>
                </a:cubicBezTo>
                <a:cubicBezTo>
                  <a:pt x="15" y="10"/>
                  <a:pt x="15" y="8"/>
                  <a:pt x="15" y="6"/>
                </a:cubicBezTo>
                <a:cubicBezTo>
                  <a:pt x="14" y="4"/>
                  <a:pt x="13" y="2"/>
                  <a:pt x="12" y="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83" name="Freeform 52"/>
          <p:cNvSpPr/>
          <p:nvPr/>
        </p:nvSpPr>
        <p:spPr bwMode="auto">
          <a:xfrm>
            <a:off x="6302878" y="3685115"/>
            <a:ext cx="80433" cy="74084"/>
          </a:xfrm>
          <a:custGeom>
            <a:avLst/>
            <a:gdLst>
              <a:gd name="T0" fmla="*/ 14 w 16"/>
              <a:gd name="T1" fmla="*/ 11 h 15"/>
              <a:gd name="T2" fmla="*/ 15 w 16"/>
              <a:gd name="T3" fmla="*/ 6 h 15"/>
              <a:gd name="T4" fmla="*/ 8 w 16"/>
              <a:gd name="T5" fmla="*/ 0 h 15"/>
              <a:gd name="T6" fmla="*/ 7 w 16"/>
              <a:gd name="T7" fmla="*/ 0 h 15"/>
              <a:gd name="T8" fmla="*/ 2 w 16"/>
              <a:gd name="T9" fmla="*/ 3 h 15"/>
              <a:gd name="T10" fmla="*/ 1 w 16"/>
              <a:gd name="T11" fmla="*/ 9 h 15"/>
              <a:gd name="T12" fmla="*/ 9 w 16"/>
              <a:gd name="T13" fmla="*/ 15 h 15"/>
              <a:gd name="T14" fmla="*/ 14 w 16"/>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14" y="11"/>
                </a:moveTo>
                <a:cubicBezTo>
                  <a:pt x="15" y="10"/>
                  <a:pt x="16" y="8"/>
                  <a:pt x="15" y="6"/>
                </a:cubicBezTo>
                <a:cubicBezTo>
                  <a:pt x="15" y="2"/>
                  <a:pt x="12" y="0"/>
                  <a:pt x="8" y="0"/>
                </a:cubicBezTo>
                <a:cubicBezTo>
                  <a:pt x="8" y="0"/>
                  <a:pt x="7" y="0"/>
                  <a:pt x="7" y="0"/>
                </a:cubicBezTo>
                <a:cubicBezTo>
                  <a:pt x="5" y="0"/>
                  <a:pt x="3" y="1"/>
                  <a:pt x="2" y="3"/>
                </a:cubicBezTo>
                <a:cubicBezTo>
                  <a:pt x="1" y="5"/>
                  <a:pt x="0" y="7"/>
                  <a:pt x="1" y="9"/>
                </a:cubicBezTo>
                <a:cubicBezTo>
                  <a:pt x="1" y="13"/>
                  <a:pt x="5" y="15"/>
                  <a:pt x="9" y="15"/>
                </a:cubicBezTo>
                <a:cubicBezTo>
                  <a:pt x="11" y="14"/>
                  <a:pt x="13" y="13"/>
                  <a:pt x="14" y="1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84" name="Oval 53"/>
          <p:cNvSpPr>
            <a:spLocks noChangeArrowheads="1"/>
          </p:cNvSpPr>
          <p:nvPr/>
        </p:nvSpPr>
        <p:spPr bwMode="auto">
          <a:xfrm>
            <a:off x="6273244" y="3359148"/>
            <a:ext cx="74083" cy="76200"/>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85" name="Freeform 54"/>
          <p:cNvSpPr/>
          <p:nvPr/>
        </p:nvSpPr>
        <p:spPr bwMode="auto">
          <a:xfrm>
            <a:off x="7293477" y="4893732"/>
            <a:ext cx="74083" cy="76200"/>
          </a:xfrm>
          <a:custGeom>
            <a:avLst/>
            <a:gdLst>
              <a:gd name="T0" fmla="*/ 11 w 15"/>
              <a:gd name="T1" fmla="*/ 1 h 15"/>
              <a:gd name="T2" fmla="*/ 8 w 15"/>
              <a:gd name="T3" fmla="*/ 0 h 15"/>
              <a:gd name="T4" fmla="*/ 1 w 15"/>
              <a:gd name="T5" fmla="*/ 5 h 15"/>
              <a:gd name="T6" fmla="*/ 1 w 15"/>
              <a:gd name="T7" fmla="*/ 11 h 15"/>
              <a:gd name="T8" fmla="*/ 5 w 15"/>
              <a:gd name="T9" fmla="*/ 15 h 15"/>
              <a:gd name="T10" fmla="*/ 8 w 15"/>
              <a:gd name="T11" fmla="*/ 15 h 15"/>
              <a:gd name="T12" fmla="*/ 8 w 15"/>
              <a:gd name="T13" fmla="*/ 15 h 15"/>
              <a:gd name="T14" fmla="*/ 15 w 15"/>
              <a:gd name="T15" fmla="*/ 11 h 15"/>
              <a:gd name="T16" fmla="*/ 15 w 15"/>
              <a:gd name="T17" fmla="*/ 5 h 15"/>
              <a:gd name="T18" fmla="*/ 11 w 15"/>
              <a:gd name="T1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11" y="1"/>
                </a:moveTo>
                <a:cubicBezTo>
                  <a:pt x="10" y="1"/>
                  <a:pt x="9" y="0"/>
                  <a:pt x="8" y="0"/>
                </a:cubicBezTo>
                <a:cubicBezTo>
                  <a:pt x="5" y="0"/>
                  <a:pt x="2" y="2"/>
                  <a:pt x="1" y="5"/>
                </a:cubicBezTo>
                <a:cubicBezTo>
                  <a:pt x="0" y="7"/>
                  <a:pt x="0" y="9"/>
                  <a:pt x="1" y="11"/>
                </a:cubicBezTo>
                <a:cubicBezTo>
                  <a:pt x="2" y="13"/>
                  <a:pt x="3" y="14"/>
                  <a:pt x="5" y="15"/>
                </a:cubicBezTo>
                <a:cubicBezTo>
                  <a:pt x="6" y="15"/>
                  <a:pt x="7" y="15"/>
                  <a:pt x="8" y="15"/>
                </a:cubicBezTo>
                <a:cubicBezTo>
                  <a:pt x="8" y="15"/>
                  <a:pt x="8" y="15"/>
                  <a:pt x="8" y="15"/>
                </a:cubicBezTo>
                <a:cubicBezTo>
                  <a:pt x="11" y="15"/>
                  <a:pt x="13" y="14"/>
                  <a:pt x="15" y="11"/>
                </a:cubicBezTo>
                <a:cubicBezTo>
                  <a:pt x="15" y="9"/>
                  <a:pt x="15" y="7"/>
                  <a:pt x="15" y="5"/>
                </a:cubicBezTo>
                <a:cubicBezTo>
                  <a:pt x="14" y="3"/>
                  <a:pt x="12" y="2"/>
                  <a:pt x="11" y="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86" name="Freeform 55"/>
          <p:cNvSpPr/>
          <p:nvPr/>
        </p:nvSpPr>
        <p:spPr bwMode="auto">
          <a:xfrm>
            <a:off x="7007728" y="4745566"/>
            <a:ext cx="76200" cy="74084"/>
          </a:xfrm>
          <a:custGeom>
            <a:avLst/>
            <a:gdLst>
              <a:gd name="T0" fmla="*/ 12 w 15"/>
              <a:gd name="T1" fmla="*/ 1 h 15"/>
              <a:gd name="T2" fmla="*/ 8 w 15"/>
              <a:gd name="T3" fmla="*/ 0 h 15"/>
              <a:gd name="T4" fmla="*/ 1 w 15"/>
              <a:gd name="T5" fmla="*/ 3 h 15"/>
              <a:gd name="T6" fmla="*/ 0 w 15"/>
              <a:gd name="T7" fmla="*/ 9 h 15"/>
              <a:gd name="T8" fmla="*/ 3 w 15"/>
              <a:gd name="T9" fmla="*/ 13 h 15"/>
              <a:gd name="T10" fmla="*/ 7 w 15"/>
              <a:gd name="T11" fmla="*/ 15 h 15"/>
              <a:gd name="T12" fmla="*/ 14 w 15"/>
              <a:gd name="T13" fmla="*/ 11 h 15"/>
              <a:gd name="T14" fmla="*/ 15 w 15"/>
              <a:gd name="T15" fmla="*/ 6 h 15"/>
              <a:gd name="T16" fmla="*/ 12 w 15"/>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2" y="1"/>
                </a:moveTo>
                <a:cubicBezTo>
                  <a:pt x="10" y="0"/>
                  <a:pt x="9" y="0"/>
                  <a:pt x="8" y="0"/>
                </a:cubicBezTo>
                <a:cubicBezTo>
                  <a:pt x="5" y="0"/>
                  <a:pt x="3" y="1"/>
                  <a:pt x="1" y="3"/>
                </a:cubicBezTo>
                <a:cubicBezTo>
                  <a:pt x="0" y="5"/>
                  <a:pt x="0" y="7"/>
                  <a:pt x="0" y="9"/>
                </a:cubicBezTo>
                <a:cubicBezTo>
                  <a:pt x="1" y="11"/>
                  <a:pt x="2" y="12"/>
                  <a:pt x="3" y="13"/>
                </a:cubicBezTo>
                <a:cubicBezTo>
                  <a:pt x="5" y="14"/>
                  <a:pt x="6" y="15"/>
                  <a:pt x="7" y="15"/>
                </a:cubicBezTo>
                <a:cubicBezTo>
                  <a:pt x="10" y="15"/>
                  <a:pt x="13" y="13"/>
                  <a:pt x="14" y="11"/>
                </a:cubicBezTo>
                <a:cubicBezTo>
                  <a:pt x="15" y="10"/>
                  <a:pt x="15" y="8"/>
                  <a:pt x="15" y="6"/>
                </a:cubicBezTo>
                <a:cubicBezTo>
                  <a:pt x="14" y="4"/>
                  <a:pt x="13" y="2"/>
                  <a:pt x="12" y="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87" name="Oval 56"/>
          <p:cNvSpPr>
            <a:spLocks noChangeArrowheads="1"/>
          </p:cNvSpPr>
          <p:nvPr/>
        </p:nvSpPr>
        <p:spPr bwMode="auto">
          <a:xfrm>
            <a:off x="7928477" y="5024966"/>
            <a:ext cx="74083" cy="74084"/>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88" name="Freeform 57"/>
          <p:cNvSpPr/>
          <p:nvPr/>
        </p:nvSpPr>
        <p:spPr bwMode="auto">
          <a:xfrm>
            <a:off x="9297962" y="4284133"/>
            <a:ext cx="80433" cy="80433"/>
          </a:xfrm>
          <a:custGeom>
            <a:avLst/>
            <a:gdLst>
              <a:gd name="T0" fmla="*/ 12 w 16"/>
              <a:gd name="T1" fmla="*/ 1 h 16"/>
              <a:gd name="T2" fmla="*/ 8 w 16"/>
              <a:gd name="T3" fmla="*/ 0 h 16"/>
              <a:gd name="T4" fmla="*/ 2 w 16"/>
              <a:gd name="T5" fmla="*/ 3 h 16"/>
              <a:gd name="T6" fmla="*/ 1 w 16"/>
              <a:gd name="T7" fmla="*/ 9 h 16"/>
              <a:gd name="T8" fmla="*/ 4 w 16"/>
              <a:gd name="T9" fmla="*/ 14 h 16"/>
              <a:gd name="T10" fmla="*/ 14 w 16"/>
              <a:gd name="T11" fmla="*/ 11 h 16"/>
              <a:gd name="T12" fmla="*/ 15 w 16"/>
              <a:gd name="T13" fmla="*/ 6 h 16"/>
              <a:gd name="T14" fmla="*/ 12 w 16"/>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2" y="1"/>
                </a:moveTo>
                <a:cubicBezTo>
                  <a:pt x="11" y="0"/>
                  <a:pt x="10" y="0"/>
                  <a:pt x="8" y="0"/>
                </a:cubicBezTo>
                <a:cubicBezTo>
                  <a:pt x="6" y="0"/>
                  <a:pt x="3" y="1"/>
                  <a:pt x="2" y="3"/>
                </a:cubicBezTo>
                <a:cubicBezTo>
                  <a:pt x="1" y="5"/>
                  <a:pt x="0" y="7"/>
                  <a:pt x="1" y="9"/>
                </a:cubicBezTo>
                <a:cubicBezTo>
                  <a:pt x="1" y="11"/>
                  <a:pt x="2" y="12"/>
                  <a:pt x="4" y="14"/>
                </a:cubicBezTo>
                <a:cubicBezTo>
                  <a:pt x="7" y="16"/>
                  <a:pt x="12" y="15"/>
                  <a:pt x="14" y="11"/>
                </a:cubicBezTo>
                <a:cubicBezTo>
                  <a:pt x="15" y="10"/>
                  <a:pt x="16" y="8"/>
                  <a:pt x="15" y="6"/>
                </a:cubicBezTo>
                <a:cubicBezTo>
                  <a:pt x="15" y="4"/>
                  <a:pt x="14" y="2"/>
                  <a:pt x="12" y="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89" name="Freeform 58"/>
          <p:cNvSpPr/>
          <p:nvPr/>
        </p:nvSpPr>
        <p:spPr bwMode="auto">
          <a:xfrm>
            <a:off x="9092644" y="2180165"/>
            <a:ext cx="76200" cy="76200"/>
          </a:xfrm>
          <a:custGeom>
            <a:avLst/>
            <a:gdLst>
              <a:gd name="T0" fmla="*/ 8 w 15"/>
              <a:gd name="T1" fmla="*/ 0 h 15"/>
              <a:gd name="T2" fmla="*/ 3 w 15"/>
              <a:gd name="T3" fmla="*/ 2 h 15"/>
              <a:gd name="T4" fmla="*/ 0 w 15"/>
              <a:gd name="T5" fmla="*/ 8 h 15"/>
              <a:gd name="T6" fmla="*/ 3 w 15"/>
              <a:gd name="T7" fmla="*/ 13 h 15"/>
              <a:gd name="T8" fmla="*/ 8 w 15"/>
              <a:gd name="T9" fmla="*/ 15 h 15"/>
              <a:gd name="T10" fmla="*/ 13 w 15"/>
              <a:gd name="T11" fmla="*/ 13 h 15"/>
              <a:gd name="T12" fmla="*/ 15 w 15"/>
              <a:gd name="T13" fmla="*/ 8 h 15"/>
              <a:gd name="T14" fmla="*/ 13 w 15"/>
              <a:gd name="T15" fmla="*/ 2 h 15"/>
              <a:gd name="T16" fmla="*/ 8 w 1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8" y="0"/>
                </a:moveTo>
                <a:cubicBezTo>
                  <a:pt x="6" y="0"/>
                  <a:pt x="4" y="1"/>
                  <a:pt x="3" y="2"/>
                </a:cubicBezTo>
                <a:cubicBezTo>
                  <a:pt x="1" y="4"/>
                  <a:pt x="0" y="6"/>
                  <a:pt x="0" y="8"/>
                </a:cubicBezTo>
                <a:cubicBezTo>
                  <a:pt x="0" y="10"/>
                  <a:pt x="1" y="12"/>
                  <a:pt x="3" y="13"/>
                </a:cubicBezTo>
                <a:cubicBezTo>
                  <a:pt x="4" y="14"/>
                  <a:pt x="6" y="15"/>
                  <a:pt x="8" y="15"/>
                </a:cubicBezTo>
                <a:cubicBezTo>
                  <a:pt x="10" y="15"/>
                  <a:pt x="12" y="14"/>
                  <a:pt x="13" y="13"/>
                </a:cubicBezTo>
                <a:cubicBezTo>
                  <a:pt x="15" y="12"/>
                  <a:pt x="15" y="10"/>
                  <a:pt x="15" y="8"/>
                </a:cubicBezTo>
                <a:cubicBezTo>
                  <a:pt x="15" y="6"/>
                  <a:pt x="15" y="4"/>
                  <a:pt x="13" y="2"/>
                </a:cubicBezTo>
                <a:cubicBezTo>
                  <a:pt x="12" y="1"/>
                  <a:pt x="10" y="0"/>
                  <a:pt x="8"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90" name="Freeform 59"/>
          <p:cNvSpPr/>
          <p:nvPr/>
        </p:nvSpPr>
        <p:spPr bwMode="auto">
          <a:xfrm>
            <a:off x="9448245" y="2719916"/>
            <a:ext cx="80433" cy="80433"/>
          </a:xfrm>
          <a:custGeom>
            <a:avLst/>
            <a:gdLst>
              <a:gd name="T0" fmla="*/ 2 w 16"/>
              <a:gd name="T1" fmla="*/ 11 h 16"/>
              <a:gd name="T2" fmla="*/ 12 w 16"/>
              <a:gd name="T3" fmla="*/ 15 h 16"/>
              <a:gd name="T4" fmla="*/ 15 w 16"/>
              <a:gd name="T5" fmla="*/ 11 h 16"/>
              <a:gd name="T6" fmla="*/ 15 w 16"/>
              <a:gd name="T7" fmla="*/ 5 h 16"/>
              <a:gd name="T8" fmla="*/ 9 w 16"/>
              <a:gd name="T9" fmla="*/ 0 h 16"/>
              <a:gd name="T10" fmla="*/ 6 w 16"/>
              <a:gd name="T11" fmla="*/ 1 h 16"/>
              <a:gd name="T12" fmla="*/ 2 w 16"/>
              <a:gd name="T13" fmla="*/ 1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2" y="11"/>
                </a:moveTo>
                <a:cubicBezTo>
                  <a:pt x="3" y="14"/>
                  <a:pt x="8" y="16"/>
                  <a:pt x="12" y="15"/>
                </a:cubicBezTo>
                <a:cubicBezTo>
                  <a:pt x="13" y="14"/>
                  <a:pt x="15" y="13"/>
                  <a:pt x="15" y="11"/>
                </a:cubicBezTo>
                <a:cubicBezTo>
                  <a:pt x="16" y="9"/>
                  <a:pt x="16" y="7"/>
                  <a:pt x="15" y="5"/>
                </a:cubicBezTo>
                <a:cubicBezTo>
                  <a:pt x="14" y="2"/>
                  <a:pt x="12" y="0"/>
                  <a:pt x="9" y="0"/>
                </a:cubicBezTo>
                <a:cubicBezTo>
                  <a:pt x="8" y="0"/>
                  <a:pt x="7" y="0"/>
                  <a:pt x="6" y="1"/>
                </a:cubicBezTo>
                <a:cubicBezTo>
                  <a:pt x="2" y="2"/>
                  <a:pt x="0" y="7"/>
                  <a:pt x="2" y="1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91" name="Freeform 60"/>
          <p:cNvSpPr/>
          <p:nvPr/>
        </p:nvSpPr>
        <p:spPr bwMode="auto">
          <a:xfrm>
            <a:off x="9547728" y="3035299"/>
            <a:ext cx="76200" cy="74084"/>
          </a:xfrm>
          <a:custGeom>
            <a:avLst/>
            <a:gdLst>
              <a:gd name="T0" fmla="*/ 1 w 15"/>
              <a:gd name="T1" fmla="*/ 3 h 15"/>
              <a:gd name="T2" fmla="*/ 0 w 15"/>
              <a:gd name="T3" fmla="*/ 9 h 15"/>
              <a:gd name="T4" fmla="*/ 9 w 15"/>
              <a:gd name="T5" fmla="*/ 15 h 15"/>
              <a:gd name="T6" fmla="*/ 14 w 15"/>
              <a:gd name="T7" fmla="*/ 11 h 15"/>
              <a:gd name="T8" fmla="*/ 15 w 15"/>
              <a:gd name="T9" fmla="*/ 6 h 15"/>
              <a:gd name="T10" fmla="*/ 7 w 15"/>
              <a:gd name="T11" fmla="*/ 0 h 15"/>
              <a:gd name="T12" fmla="*/ 6 w 15"/>
              <a:gd name="T13" fmla="*/ 0 h 15"/>
              <a:gd name="T14" fmla="*/ 1 w 15"/>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 y="3"/>
                </a:moveTo>
                <a:cubicBezTo>
                  <a:pt x="0" y="5"/>
                  <a:pt x="0" y="7"/>
                  <a:pt x="0" y="9"/>
                </a:cubicBezTo>
                <a:cubicBezTo>
                  <a:pt x="1" y="13"/>
                  <a:pt x="5" y="15"/>
                  <a:pt x="9" y="15"/>
                </a:cubicBezTo>
                <a:cubicBezTo>
                  <a:pt x="11" y="14"/>
                  <a:pt x="13" y="13"/>
                  <a:pt x="14" y="11"/>
                </a:cubicBezTo>
                <a:cubicBezTo>
                  <a:pt x="15" y="10"/>
                  <a:pt x="15" y="8"/>
                  <a:pt x="15" y="6"/>
                </a:cubicBezTo>
                <a:cubicBezTo>
                  <a:pt x="14" y="2"/>
                  <a:pt x="11" y="0"/>
                  <a:pt x="7" y="0"/>
                </a:cubicBezTo>
                <a:cubicBezTo>
                  <a:pt x="7" y="0"/>
                  <a:pt x="7" y="0"/>
                  <a:pt x="6" y="0"/>
                </a:cubicBezTo>
                <a:cubicBezTo>
                  <a:pt x="4" y="0"/>
                  <a:pt x="2" y="1"/>
                  <a:pt x="1" y="3"/>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92" name="Freeform 61"/>
          <p:cNvSpPr/>
          <p:nvPr/>
        </p:nvSpPr>
        <p:spPr bwMode="auto">
          <a:xfrm>
            <a:off x="9092644" y="4533900"/>
            <a:ext cx="76200" cy="80433"/>
          </a:xfrm>
          <a:custGeom>
            <a:avLst/>
            <a:gdLst>
              <a:gd name="T0" fmla="*/ 8 w 15"/>
              <a:gd name="T1" fmla="*/ 0 h 16"/>
              <a:gd name="T2" fmla="*/ 3 w 15"/>
              <a:gd name="T3" fmla="*/ 2 h 16"/>
              <a:gd name="T4" fmla="*/ 3 w 15"/>
              <a:gd name="T5" fmla="*/ 13 h 16"/>
              <a:gd name="T6" fmla="*/ 13 w 15"/>
              <a:gd name="T7" fmla="*/ 13 h 16"/>
              <a:gd name="T8" fmla="*/ 15 w 15"/>
              <a:gd name="T9" fmla="*/ 8 h 16"/>
              <a:gd name="T10" fmla="*/ 13 w 15"/>
              <a:gd name="T11" fmla="*/ 2 h 16"/>
              <a:gd name="T12" fmla="*/ 8 w 1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8" y="0"/>
                </a:moveTo>
                <a:cubicBezTo>
                  <a:pt x="6" y="0"/>
                  <a:pt x="4" y="1"/>
                  <a:pt x="3" y="2"/>
                </a:cubicBezTo>
                <a:cubicBezTo>
                  <a:pt x="0" y="5"/>
                  <a:pt x="0" y="10"/>
                  <a:pt x="3" y="13"/>
                </a:cubicBezTo>
                <a:cubicBezTo>
                  <a:pt x="5" y="16"/>
                  <a:pt x="10" y="16"/>
                  <a:pt x="13" y="13"/>
                </a:cubicBezTo>
                <a:cubicBezTo>
                  <a:pt x="15" y="12"/>
                  <a:pt x="15" y="10"/>
                  <a:pt x="15" y="8"/>
                </a:cubicBezTo>
                <a:cubicBezTo>
                  <a:pt x="15" y="6"/>
                  <a:pt x="15" y="4"/>
                  <a:pt x="13" y="2"/>
                </a:cubicBezTo>
                <a:cubicBezTo>
                  <a:pt x="12" y="1"/>
                  <a:pt x="10" y="0"/>
                  <a:pt x="8"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93" name="Freeform 62"/>
          <p:cNvSpPr/>
          <p:nvPr/>
        </p:nvSpPr>
        <p:spPr bwMode="auto">
          <a:xfrm>
            <a:off x="9547728" y="3685115"/>
            <a:ext cx="76200" cy="74084"/>
          </a:xfrm>
          <a:custGeom>
            <a:avLst/>
            <a:gdLst>
              <a:gd name="T0" fmla="*/ 9 w 15"/>
              <a:gd name="T1" fmla="*/ 0 h 15"/>
              <a:gd name="T2" fmla="*/ 7 w 15"/>
              <a:gd name="T3" fmla="*/ 0 h 15"/>
              <a:gd name="T4" fmla="*/ 0 w 15"/>
              <a:gd name="T5" fmla="*/ 6 h 15"/>
              <a:gd name="T6" fmla="*/ 1 w 15"/>
              <a:gd name="T7" fmla="*/ 11 h 15"/>
              <a:gd name="T8" fmla="*/ 6 w 15"/>
              <a:gd name="T9" fmla="*/ 15 h 15"/>
              <a:gd name="T10" fmla="*/ 15 w 15"/>
              <a:gd name="T11" fmla="*/ 9 h 15"/>
              <a:gd name="T12" fmla="*/ 14 w 15"/>
              <a:gd name="T13" fmla="*/ 3 h 15"/>
              <a:gd name="T14" fmla="*/ 9 w 15"/>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9" y="0"/>
                </a:moveTo>
                <a:cubicBezTo>
                  <a:pt x="8" y="0"/>
                  <a:pt x="8" y="0"/>
                  <a:pt x="7" y="0"/>
                </a:cubicBezTo>
                <a:cubicBezTo>
                  <a:pt x="4" y="0"/>
                  <a:pt x="1" y="2"/>
                  <a:pt x="0" y="6"/>
                </a:cubicBezTo>
                <a:cubicBezTo>
                  <a:pt x="0" y="8"/>
                  <a:pt x="0" y="10"/>
                  <a:pt x="1" y="11"/>
                </a:cubicBezTo>
                <a:cubicBezTo>
                  <a:pt x="2" y="13"/>
                  <a:pt x="4" y="14"/>
                  <a:pt x="6" y="15"/>
                </a:cubicBezTo>
                <a:cubicBezTo>
                  <a:pt x="10" y="15"/>
                  <a:pt x="14" y="13"/>
                  <a:pt x="15" y="9"/>
                </a:cubicBezTo>
                <a:cubicBezTo>
                  <a:pt x="15" y="7"/>
                  <a:pt x="15" y="5"/>
                  <a:pt x="14" y="3"/>
                </a:cubicBezTo>
                <a:cubicBezTo>
                  <a:pt x="12" y="1"/>
                  <a:pt x="11" y="0"/>
                  <a:pt x="9"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94" name="Oval 63"/>
          <p:cNvSpPr>
            <a:spLocks noChangeArrowheads="1"/>
          </p:cNvSpPr>
          <p:nvPr/>
        </p:nvSpPr>
        <p:spPr bwMode="auto">
          <a:xfrm>
            <a:off x="9577361" y="3359148"/>
            <a:ext cx="76200" cy="76200"/>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95" name="Freeform 64"/>
          <p:cNvSpPr/>
          <p:nvPr/>
        </p:nvSpPr>
        <p:spPr bwMode="auto">
          <a:xfrm>
            <a:off x="9448245" y="3994149"/>
            <a:ext cx="80433" cy="80433"/>
          </a:xfrm>
          <a:custGeom>
            <a:avLst/>
            <a:gdLst>
              <a:gd name="T0" fmla="*/ 12 w 16"/>
              <a:gd name="T1" fmla="*/ 1 h 16"/>
              <a:gd name="T2" fmla="*/ 9 w 16"/>
              <a:gd name="T3" fmla="*/ 0 h 16"/>
              <a:gd name="T4" fmla="*/ 2 w 16"/>
              <a:gd name="T5" fmla="*/ 5 h 16"/>
              <a:gd name="T6" fmla="*/ 6 w 16"/>
              <a:gd name="T7" fmla="*/ 15 h 16"/>
              <a:gd name="T8" fmla="*/ 15 w 16"/>
              <a:gd name="T9" fmla="*/ 11 h 16"/>
              <a:gd name="T10" fmla="*/ 15 w 16"/>
              <a:gd name="T11" fmla="*/ 5 h 16"/>
              <a:gd name="T12" fmla="*/ 12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2" y="1"/>
                </a:moveTo>
                <a:cubicBezTo>
                  <a:pt x="11" y="0"/>
                  <a:pt x="10" y="0"/>
                  <a:pt x="9" y="0"/>
                </a:cubicBezTo>
                <a:cubicBezTo>
                  <a:pt x="6" y="0"/>
                  <a:pt x="3" y="2"/>
                  <a:pt x="2" y="5"/>
                </a:cubicBezTo>
                <a:cubicBezTo>
                  <a:pt x="0" y="9"/>
                  <a:pt x="2" y="13"/>
                  <a:pt x="6" y="15"/>
                </a:cubicBezTo>
                <a:cubicBezTo>
                  <a:pt x="9" y="16"/>
                  <a:pt x="14" y="14"/>
                  <a:pt x="15" y="11"/>
                </a:cubicBezTo>
                <a:cubicBezTo>
                  <a:pt x="16" y="9"/>
                  <a:pt x="16" y="7"/>
                  <a:pt x="15" y="5"/>
                </a:cubicBezTo>
                <a:cubicBezTo>
                  <a:pt x="15" y="3"/>
                  <a:pt x="13" y="2"/>
                  <a:pt x="12" y="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96" name="Freeform 65"/>
          <p:cNvSpPr/>
          <p:nvPr/>
        </p:nvSpPr>
        <p:spPr bwMode="auto">
          <a:xfrm>
            <a:off x="9297962" y="2436282"/>
            <a:ext cx="80433" cy="78317"/>
          </a:xfrm>
          <a:custGeom>
            <a:avLst/>
            <a:gdLst>
              <a:gd name="T0" fmla="*/ 12 w 16"/>
              <a:gd name="T1" fmla="*/ 13 h 16"/>
              <a:gd name="T2" fmla="*/ 15 w 16"/>
              <a:gd name="T3" fmla="*/ 9 h 16"/>
              <a:gd name="T4" fmla="*/ 14 w 16"/>
              <a:gd name="T5" fmla="*/ 3 h 16"/>
              <a:gd name="T6" fmla="*/ 8 w 16"/>
              <a:gd name="T7" fmla="*/ 0 h 16"/>
              <a:gd name="T8" fmla="*/ 4 w 16"/>
              <a:gd name="T9" fmla="*/ 1 h 16"/>
              <a:gd name="T10" fmla="*/ 1 w 16"/>
              <a:gd name="T11" fmla="*/ 6 h 16"/>
              <a:gd name="T12" fmla="*/ 2 w 16"/>
              <a:gd name="T13" fmla="*/ 11 h 16"/>
              <a:gd name="T14" fmla="*/ 12 w 16"/>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2" y="13"/>
                </a:moveTo>
                <a:cubicBezTo>
                  <a:pt x="14" y="12"/>
                  <a:pt x="15" y="11"/>
                  <a:pt x="15" y="9"/>
                </a:cubicBezTo>
                <a:cubicBezTo>
                  <a:pt x="16" y="7"/>
                  <a:pt x="15" y="5"/>
                  <a:pt x="14" y="3"/>
                </a:cubicBezTo>
                <a:cubicBezTo>
                  <a:pt x="13" y="1"/>
                  <a:pt x="11" y="0"/>
                  <a:pt x="8" y="0"/>
                </a:cubicBezTo>
                <a:cubicBezTo>
                  <a:pt x="7" y="0"/>
                  <a:pt x="5" y="0"/>
                  <a:pt x="4" y="1"/>
                </a:cubicBezTo>
                <a:cubicBezTo>
                  <a:pt x="2" y="2"/>
                  <a:pt x="1" y="4"/>
                  <a:pt x="1" y="6"/>
                </a:cubicBezTo>
                <a:cubicBezTo>
                  <a:pt x="0" y="8"/>
                  <a:pt x="1" y="10"/>
                  <a:pt x="2" y="11"/>
                </a:cubicBezTo>
                <a:cubicBezTo>
                  <a:pt x="4" y="15"/>
                  <a:pt x="9" y="16"/>
                  <a:pt x="12" y="13"/>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97" name="Freeform 66"/>
          <p:cNvSpPr/>
          <p:nvPr/>
        </p:nvSpPr>
        <p:spPr bwMode="auto">
          <a:xfrm>
            <a:off x="8838644" y="1974849"/>
            <a:ext cx="84667" cy="80433"/>
          </a:xfrm>
          <a:custGeom>
            <a:avLst/>
            <a:gdLst>
              <a:gd name="T0" fmla="*/ 5 w 17"/>
              <a:gd name="T1" fmla="*/ 14 h 16"/>
              <a:gd name="T2" fmla="*/ 15 w 17"/>
              <a:gd name="T3" fmla="*/ 11 h 16"/>
              <a:gd name="T4" fmla="*/ 16 w 17"/>
              <a:gd name="T5" fmla="*/ 6 h 16"/>
              <a:gd name="T6" fmla="*/ 13 w 17"/>
              <a:gd name="T7" fmla="*/ 1 h 16"/>
              <a:gd name="T8" fmla="*/ 9 w 17"/>
              <a:gd name="T9" fmla="*/ 0 h 16"/>
              <a:gd name="T10" fmla="*/ 3 w 17"/>
              <a:gd name="T11" fmla="*/ 3 h 16"/>
              <a:gd name="T12" fmla="*/ 5 w 17"/>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5" y="14"/>
                </a:moveTo>
                <a:cubicBezTo>
                  <a:pt x="8" y="16"/>
                  <a:pt x="13" y="15"/>
                  <a:pt x="15" y="11"/>
                </a:cubicBezTo>
                <a:cubicBezTo>
                  <a:pt x="16" y="10"/>
                  <a:pt x="17" y="8"/>
                  <a:pt x="16" y="6"/>
                </a:cubicBezTo>
                <a:cubicBezTo>
                  <a:pt x="16" y="4"/>
                  <a:pt x="15" y="2"/>
                  <a:pt x="13" y="1"/>
                </a:cubicBezTo>
                <a:cubicBezTo>
                  <a:pt x="12" y="0"/>
                  <a:pt x="10" y="0"/>
                  <a:pt x="9" y="0"/>
                </a:cubicBezTo>
                <a:cubicBezTo>
                  <a:pt x="6" y="0"/>
                  <a:pt x="4" y="1"/>
                  <a:pt x="3" y="3"/>
                </a:cubicBezTo>
                <a:cubicBezTo>
                  <a:pt x="0" y="7"/>
                  <a:pt x="1" y="11"/>
                  <a:pt x="5" y="14"/>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98" name="Freeform 67"/>
          <p:cNvSpPr/>
          <p:nvPr/>
        </p:nvSpPr>
        <p:spPr bwMode="auto">
          <a:xfrm>
            <a:off x="8557128" y="4893732"/>
            <a:ext cx="76200" cy="86784"/>
          </a:xfrm>
          <a:custGeom>
            <a:avLst/>
            <a:gdLst>
              <a:gd name="T0" fmla="*/ 8 w 15"/>
              <a:gd name="T1" fmla="*/ 0 h 17"/>
              <a:gd name="T2" fmla="*/ 5 w 15"/>
              <a:gd name="T3" fmla="*/ 1 h 17"/>
              <a:gd name="T4" fmla="*/ 1 w 15"/>
              <a:gd name="T5" fmla="*/ 5 h 17"/>
              <a:gd name="T6" fmla="*/ 1 w 15"/>
              <a:gd name="T7" fmla="*/ 11 h 17"/>
              <a:gd name="T8" fmla="*/ 11 w 15"/>
              <a:gd name="T9" fmla="*/ 15 h 17"/>
              <a:gd name="T10" fmla="*/ 15 w 15"/>
              <a:gd name="T11" fmla="*/ 11 h 17"/>
              <a:gd name="T12" fmla="*/ 15 w 15"/>
              <a:gd name="T13" fmla="*/ 5 h 17"/>
              <a:gd name="T14" fmla="*/ 8 w 15"/>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7">
                <a:moveTo>
                  <a:pt x="8" y="0"/>
                </a:moveTo>
                <a:cubicBezTo>
                  <a:pt x="7" y="0"/>
                  <a:pt x="6" y="1"/>
                  <a:pt x="5" y="1"/>
                </a:cubicBezTo>
                <a:cubicBezTo>
                  <a:pt x="3" y="2"/>
                  <a:pt x="2" y="3"/>
                  <a:pt x="1" y="5"/>
                </a:cubicBezTo>
                <a:cubicBezTo>
                  <a:pt x="0" y="7"/>
                  <a:pt x="0" y="9"/>
                  <a:pt x="1" y="11"/>
                </a:cubicBezTo>
                <a:cubicBezTo>
                  <a:pt x="2" y="15"/>
                  <a:pt x="7" y="17"/>
                  <a:pt x="11" y="15"/>
                </a:cubicBezTo>
                <a:cubicBezTo>
                  <a:pt x="12" y="14"/>
                  <a:pt x="14" y="13"/>
                  <a:pt x="15" y="11"/>
                </a:cubicBezTo>
                <a:cubicBezTo>
                  <a:pt x="15" y="9"/>
                  <a:pt x="15" y="7"/>
                  <a:pt x="15" y="5"/>
                </a:cubicBezTo>
                <a:cubicBezTo>
                  <a:pt x="13" y="2"/>
                  <a:pt x="11" y="0"/>
                  <a:pt x="8"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899" name="Freeform 68"/>
          <p:cNvSpPr/>
          <p:nvPr/>
        </p:nvSpPr>
        <p:spPr bwMode="auto">
          <a:xfrm>
            <a:off x="8557128" y="1820333"/>
            <a:ext cx="76200" cy="74084"/>
          </a:xfrm>
          <a:custGeom>
            <a:avLst/>
            <a:gdLst>
              <a:gd name="T0" fmla="*/ 5 w 15"/>
              <a:gd name="T1" fmla="*/ 14 h 15"/>
              <a:gd name="T2" fmla="*/ 8 w 15"/>
              <a:gd name="T3" fmla="*/ 15 h 15"/>
              <a:gd name="T4" fmla="*/ 8 w 15"/>
              <a:gd name="T5" fmla="*/ 15 h 15"/>
              <a:gd name="T6" fmla="*/ 15 w 15"/>
              <a:gd name="T7" fmla="*/ 10 h 15"/>
              <a:gd name="T8" fmla="*/ 15 w 15"/>
              <a:gd name="T9" fmla="*/ 5 h 15"/>
              <a:gd name="T10" fmla="*/ 11 w 15"/>
              <a:gd name="T11" fmla="*/ 1 h 15"/>
              <a:gd name="T12" fmla="*/ 8 w 15"/>
              <a:gd name="T13" fmla="*/ 0 h 15"/>
              <a:gd name="T14" fmla="*/ 1 w 15"/>
              <a:gd name="T15" fmla="*/ 5 h 15"/>
              <a:gd name="T16" fmla="*/ 1 w 15"/>
              <a:gd name="T17" fmla="*/ 10 h 15"/>
              <a:gd name="T18" fmla="*/ 5 w 15"/>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5" y="14"/>
                </a:moveTo>
                <a:cubicBezTo>
                  <a:pt x="6" y="15"/>
                  <a:pt x="7" y="15"/>
                  <a:pt x="8" y="15"/>
                </a:cubicBezTo>
                <a:cubicBezTo>
                  <a:pt x="8" y="15"/>
                  <a:pt x="8" y="15"/>
                  <a:pt x="8" y="15"/>
                </a:cubicBezTo>
                <a:cubicBezTo>
                  <a:pt x="11" y="15"/>
                  <a:pt x="14" y="13"/>
                  <a:pt x="15" y="10"/>
                </a:cubicBezTo>
                <a:cubicBezTo>
                  <a:pt x="15" y="9"/>
                  <a:pt x="15" y="6"/>
                  <a:pt x="15" y="5"/>
                </a:cubicBezTo>
                <a:cubicBezTo>
                  <a:pt x="14" y="3"/>
                  <a:pt x="12" y="1"/>
                  <a:pt x="11" y="1"/>
                </a:cubicBezTo>
                <a:cubicBezTo>
                  <a:pt x="10" y="0"/>
                  <a:pt x="9" y="0"/>
                  <a:pt x="8" y="0"/>
                </a:cubicBezTo>
                <a:cubicBezTo>
                  <a:pt x="5" y="0"/>
                  <a:pt x="2" y="2"/>
                  <a:pt x="1" y="5"/>
                </a:cubicBezTo>
                <a:cubicBezTo>
                  <a:pt x="0" y="6"/>
                  <a:pt x="0" y="9"/>
                  <a:pt x="1" y="10"/>
                </a:cubicBezTo>
                <a:cubicBezTo>
                  <a:pt x="2" y="12"/>
                  <a:pt x="3" y="14"/>
                  <a:pt x="5" y="14"/>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00" name="Freeform 69"/>
          <p:cNvSpPr/>
          <p:nvPr/>
        </p:nvSpPr>
        <p:spPr bwMode="auto">
          <a:xfrm>
            <a:off x="8842878" y="4745566"/>
            <a:ext cx="80433" cy="74084"/>
          </a:xfrm>
          <a:custGeom>
            <a:avLst/>
            <a:gdLst>
              <a:gd name="T0" fmla="*/ 8 w 16"/>
              <a:gd name="T1" fmla="*/ 0 h 15"/>
              <a:gd name="T2" fmla="*/ 4 w 16"/>
              <a:gd name="T3" fmla="*/ 1 h 15"/>
              <a:gd name="T4" fmla="*/ 1 w 16"/>
              <a:gd name="T5" fmla="*/ 6 h 15"/>
              <a:gd name="T6" fmla="*/ 2 w 16"/>
              <a:gd name="T7" fmla="*/ 11 h 15"/>
              <a:gd name="T8" fmla="*/ 8 w 16"/>
              <a:gd name="T9" fmla="*/ 15 h 15"/>
              <a:gd name="T10" fmla="*/ 8 w 16"/>
              <a:gd name="T11" fmla="*/ 15 h 15"/>
              <a:gd name="T12" fmla="*/ 12 w 16"/>
              <a:gd name="T13" fmla="*/ 13 h 15"/>
              <a:gd name="T14" fmla="*/ 14 w 16"/>
              <a:gd name="T15" fmla="*/ 3 h 15"/>
              <a:gd name="T16" fmla="*/ 8 w 1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8" y="0"/>
                </a:moveTo>
                <a:cubicBezTo>
                  <a:pt x="6" y="0"/>
                  <a:pt x="5" y="0"/>
                  <a:pt x="4" y="1"/>
                </a:cubicBezTo>
                <a:cubicBezTo>
                  <a:pt x="2" y="2"/>
                  <a:pt x="1" y="4"/>
                  <a:pt x="1" y="6"/>
                </a:cubicBezTo>
                <a:cubicBezTo>
                  <a:pt x="0" y="8"/>
                  <a:pt x="1" y="10"/>
                  <a:pt x="2" y="11"/>
                </a:cubicBezTo>
                <a:cubicBezTo>
                  <a:pt x="3" y="13"/>
                  <a:pt x="5" y="15"/>
                  <a:pt x="8" y="15"/>
                </a:cubicBezTo>
                <a:cubicBezTo>
                  <a:pt x="8" y="15"/>
                  <a:pt x="8" y="15"/>
                  <a:pt x="8" y="15"/>
                </a:cubicBezTo>
                <a:cubicBezTo>
                  <a:pt x="9" y="15"/>
                  <a:pt x="11" y="14"/>
                  <a:pt x="12" y="13"/>
                </a:cubicBezTo>
                <a:cubicBezTo>
                  <a:pt x="15" y="11"/>
                  <a:pt x="16" y="6"/>
                  <a:pt x="14" y="3"/>
                </a:cubicBezTo>
                <a:cubicBezTo>
                  <a:pt x="13" y="1"/>
                  <a:pt x="10" y="0"/>
                  <a:pt x="8"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01" name="Freeform 70"/>
          <p:cNvSpPr/>
          <p:nvPr/>
        </p:nvSpPr>
        <p:spPr bwMode="auto">
          <a:xfrm>
            <a:off x="6467977" y="2575982"/>
            <a:ext cx="74083" cy="78317"/>
          </a:xfrm>
          <a:custGeom>
            <a:avLst/>
            <a:gdLst>
              <a:gd name="T0" fmla="*/ 4 w 15"/>
              <a:gd name="T1" fmla="*/ 14 h 16"/>
              <a:gd name="T2" fmla="*/ 14 w 15"/>
              <a:gd name="T3" fmla="*/ 11 h 16"/>
              <a:gd name="T4" fmla="*/ 15 w 15"/>
              <a:gd name="T5" fmla="*/ 5 h 16"/>
              <a:gd name="T6" fmla="*/ 11 w 15"/>
              <a:gd name="T7" fmla="*/ 1 h 16"/>
              <a:gd name="T8" fmla="*/ 7 w 15"/>
              <a:gd name="T9" fmla="*/ 0 h 16"/>
              <a:gd name="T10" fmla="*/ 1 w 15"/>
              <a:gd name="T11" fmla="*/ 4 h 16"/>
              <a:gd name="T12" fmla="*/ 1 w 15"/>
              <a:gd name="T13" fmla="*/ 9 h 16"/>
              <a:gd name="T14" fmla="*/ 4 w 15"/>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4" y="14"/>
                </a:moveTo>
                <a:cubicBezTo>
                  <a:pt x="7" y="16"/>
                  <a:pt x="13" y="14"/>
                  <a:pt x="14" y="11"/>
                </a:cubicBezTo>
                <a:cubicBezTo>
                  <a:pt x="15" y="9"/>
                  <a:pt x="15" y="7"/>
                  <a:pt x="15" y="5"/>
                </a:cubicBezTo>
                <a:cubicBezTo>
                  <a:pt x="14" y="3"/>
                  <a:pt x="13" y="2"/>
                  <a:pt x="11" y="1"/>
                </a:cubicBezTo>
                <a:cubicBezTo>
                  <a:pt x="10" y="0"/>
                  <a:pt x="8" y="0"/>
                  <a:pt x="7" y="0"/>
                </a:cubicBezTo>
                <a:cubicBezTo>
                  <a:pt x="4" y="0"/>
                  <a:pt x="2" y="1"/>
                  <a:pt x="1" y="4"/>
                </a:cubicBezTo>
                <a:cubicBezTo>
                  <a:pt x="0" y="5"/>
                  <a:pt x="0" y="8"/>
                  <a:pt x="1" y="9"/>
                </a:cubicBezTo>
                <a:cubicBezTo>
                  <a:pt x="1" y="11"/>
                  <a:pt x="2" y="13"/>
                  <a:pt x="4" y="14"/>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02" name="Freeform 71"/>
          <p:cNvSpPr/>
          <p:nvPr/>
        </p:nvSpPr>
        <p:spPr bwMode="auto">
          <a:xfrm>
            <a:off x="9378396" y="2569632"/>
            <a:ext cx="80433" cy="84667"/>
          </a:xfrm>
          <a:custGeom>
            <a:avLst/>
            <a:gdLst>
              <a:gd name="T0" fmla="*/ 12 w 16"/>
              <a:gd name="T1" fmla="*/ 15 h 17"/>
              <a:gd name="T2" fmla="*/ 16 w 16"/>
              <a:gd name="T3" fmla="*/ 10 h 17"/>
              <a:gd name="T4" fmla="*/ 15 w 16"/>
              <a:gd name="T5" fmla="*/ 5 h 17"/>
              <a:gd name="T6" fmla="*/ 8 w 16"/>
              <a:gd name="T7" fmla="*/ 1 h 17"/>
              <a:gd name="T8" fmla="*/ 5 w 16"/>
              <a:gd name="T9" fmla="*/ 2 h 17"/>
              <a:gd name="T10" fmla="*/ 2 w 16"/>
              <a:gd name="T11" fmla="*/ 12 h 17"/>
              <a:gd name="T12" fmla="*/ 12 w 16"/>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12" y="15"/>
                </a:moveTo>
                <a:cubicBezTo>
                  <a:pt x="14" y="14"/>
                  <a:pt x="15" y="12"/>
                  <a:pt x="16" y="10"/>
                </a:cubicBezTo>
                <a:cubicBezTo>
                  <a:pt x="16" y="8"/>
                  <a:pt x="16" y="6"/>
                  <a:pt x="15" y="5"/>
                </a:cubicBezTo>
                <a:cubicBezTo>
                  <a:pt x="14" y="2"/>
                  <a:pt x="11" y="0"/>
                  <a:pt x="8" y="1"/>
                </a:cubicBezTo>
                <a:cubicBezTo>
                  <a:pt x="7" y="1"/>
                  <a:pt x="6" y="1"/>
                  <a:pt x="5" y="2"/>
                </a:cubicBezTo>
                <a:cubicBezTo>
                  <a:pt x="2" y="4"/>
                  <a:pt x="0" y="8"/>
                  <a:pt x="2" y="12"/>
                </a:cubicBezTo>
                <a:cubicBezTo>
                  <a:pt x="4" y="15"/>
                  <a:pt x="9" y="17"/>
                  <a:pt x="12" y="15"/>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03" name="Freeform 72"/>
          <p:cNvSpPr/>
          <p:nvPr/>
        </p:nvSpPr>
        <p:spPr bwMode="auto">
          <a:xfrm>
            <a:off x="6283828" y="3194048"/>
            <a:ext cx="74083" cy="76200"/>
          </a:xfrm>
          <a:custGeom>
            <a:avLst/>
            <a:gdLst>
              <a:gd name="T0" fmla="*/ 7 w 15"/>
              <a:gd name="T1" fmla="*/ 15 h 15"/>
              <a:gd name="T2" fmla="*/ 15 w 15"/>
              <a:gd name="T3" fmla="*/ 8 h 15"/>
              <a:gd name="T4" fmla="*/ 13 w 15"/>
              <a:gd name="T5" fmla="*/ 3 h 15"/>
              <a:gd name="T6" fmla="*/ 8 w 15"/>
              <a:gd name="T7" fmla="*/ 0 h 15"/>
              <a:gd name="T8" fmla="*/ 7 w 15"/>
              <a:gd name="T9" fmla="*/ 0 h 15"/>
              <a:gd name="T10" fmla="*/ 0 w 15"/>
              <a:gd name="T11" fmla="*/ 7 h 15"/>
              <a:gd name="T12" fmla="*/ 1 w 15"/>
              <a:gd name="T13" fmla="*/ 12 h 15"/>
              <a:gd name="T14" fmla="*/ 7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7" y="15"/>
                </a:moveTo>
                <a:cubicBezTo>
                  <a:pt x="11" y="15"/>
                  <a:pt x="14" y="12"/>
                  <a:pt x="15" y="8"/>
                </a:cubicBezTo>
                <a:cubicBezTo>
                  <a:pt x="15" y="6"/>
                  <a:pt x="14" y="4"/>
                  <a:pt x="13" y="3"/>
                </a:cubicBezTo>
                <a:cubicBezTo>
                  <a:pt x="12" y="1"/>
                  <a:pt x="10" y="0"/>
                  <a:pt x="8" y="0"/>
                </a:cubicBezTo>
                <a:cubicBezTo>
                  <a:pt x="7" y="0"/>
                  <a:pt x="7" y="0"/>
                  <a:pt x="7" y="0"/>
                </a:cubicBezTo>
                <a:cubicBezTo>
                  <a:pt x="3" y="0"/>
                  <a:pt x="0" y="3"/>
                  <a:pt x="0" y="7"/>
                </a:cubicBezTo>
                <a:cubicBezTo>
                  <a:pt x="0" y="9"/>
                  <a:pt x="0" y="11"/>
                  <a:pt x="1" y="12"/>
                </a:cubicBezTo>
                <a:cubicBezTo>
                  <a:pt x="3" y="14"/>
                  <a:pt x="4" y="15"/>
                  <a:pt x="7" y="15"/>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04" name="Freeform 73"/>
          <p:cNvSpPr/>
          <p:nvPr/>
        </p:nvSpPr>
        <p:spPr bwMode="auto">
          <a:xfrm>
            <a:off x="6467978" y="4140200"/>
            <a:ext cx="80433" cy="80433"/>
          </a:xfrm>
          <a:custGeom>
            <a:avLst/>
            <a:gdLst>
              <a:gd name="T0" fmla="*/ 7 w 16"/>
              <a:gd name="T1" fmla="*/ 1 h 16"/>
              <a:gd name="T2" fmla="*/ 4 w 16"/>
              <a:gd name="T3" fmla="*/ 2 h 16"/>
              <a:gd name="T4" fmla="*/ 1 w 16"/>
              <a:gd name="T5" fmla="*/ 6 h 16"/>
              <a:gd name="T6" fmla="*/ 1 w 16"/>
              <a:gd name="T7" fmla="*/ 12 h 16"/>
              <a:gd name="T8" fmla="*/ 8 w 16"/>
              <a:gd name="T9" fmla="*/ 16 h 16"/>
              <a:gd name="T10" fmla="*/ 8 w 16"/>
              <a:gd name="T11" fmla="*/ 16 h 16"/>
              <a:gd name="T12" fmla="*/ 11 w 16"/>
              <a:gd name="T13" fmla="*/ 15 h 16"/>
              <a:gd name="T14" fmla="*/ 14 w 16"/>
              <a:gd name="T15" fmla="*/ 5 h 16"/>
              <a:gd name="T16" fmla="*/ 7 w 16"/>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7" y="1"/>
                </a:moveTo>
                <a:cubicBezTo>
                  <a:pt x="6" y="1"/>
                  <a:pt x="5" y="1"/>
                  <a:pt x="4" y="2"/>
                </a:cubicBezTo>
                <a:cubicBezTo>
                  <a:pt x="2" y="3"/>
                  <a:pt x="1" y="4"/>
                  <a:pt x="1" y="6"/>
                </a:cubicBezTo>
                <a:cubicBezTo>
                  <a:pt x="0" y="8"/>
                  <a:pt x="0" y="10"/>
                  <a:pt x="1" y="12"/>
                </a:cubicBezTo>
                <a:cubicBezTo>
                  <a:pt x="2" y="14"/>
                  <a:pt x="5" y="16"/>
                  <a:pt x="8" y="16"/>
                </a:cubicBezTo>
                <a:cubicBezTo>
                  <a:pt x="8" y="16"/>
                  <a:pt x="8" y="16"/>
                  <a:pt x="8" y="16"/>
                </a:cubicBezTo>
                <a:cubicBezTo>
                  <a:pt x="9" y="16"/>
                  <a:pt x="10" y="15"/>
                  <a:pt x="11" y="15"/>
                </a:cubicBezTo>
                <a:cubicBezTo>
                  <a:pt x="15" y="13"/>
                  <a:pt x="16" y="8"/>
                  <a:pt x="14" y="5"/>
                </a:cubicBezTo>
                <a:cubicBezTo>
                  <a:pt x="13" y="2"/>
                  <a:pt x="10" y="0"/>
                  <a:pt x="7" y="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05" name="Freeform 74"/>
          <p:cNvSpPr/>
          <p:nvPr/>
        </p:nvSpPr>
        <p:spPr bwMode="auto">
          <a:xfrm>
            <a:off x="9568895" y="3194048"/>
            <a:ext cx="78316" cy="76200"/>
          </a:xfrm>
          <a:custGeom>
            <a:avLst/>
            <a:gdLst>
              <a:gd name="T0" fmla="*/ 1 w 16"/>
              <a:gd name="T1" fmla="*/ 8 h 15"/>
              <a:gd name="T2" fmla="*/ 9 w 16"/>
              <a:gd name="T3" fmla="*/ 15 h 15"/>
              <a:gd name="T4" fmla="*/ 16 w 16"/>
              <a:gd name="T5" fmla="*/ 7 h 15"/>
              <a:gd name="T6" fmla="*/ 7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1" y="12"/>
                  <a:pt x="5" y="15"/>
                  <a:pt x="9" y="15"/>
                </a:cubicBezTo>
                <a:cubicBezTo>
                  <a:pt x="13" y="15"/>
                  <a:pt x="16" y="11"/>
                  <a:pt x="16" y="7"/>
                </a:cubicBezTo>
                <a:cubicBezTo>
                  <a:pt x="15" y="3"/>
                  <a:pt x="12" y="0"/>
                  <a:pt x="7" y="0"/>
                </a:cubicBezTo>
                <a:cubicBezTo>
                  <a:pt x="3" y="0"/>
                  <a:pt x="0" y="4"/>
                  <a:pt x="1" y="8"/>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06" name="Freeform 75"/>
          <p:cNvSpPr/>
          <p:nvPr/>
        </p:nvSpPr>
        <p:spPr bwMode="auto">
          <a:xfrm>
            <a:off x="8087228" y="1699682"/>
            <a:ext cx="76200" cy="80433"/>
          </a:xfrm>
          <a:custGeom>
            <a:avLst/>
            <a:gdLst>
              <a:gd name="T0" fmla="*/ 7 w 15"/>
              <a:gd name="T1" fmla="*/ 15 h 16"/>
              <a:gd name="T2" fmla="*/ 15 w 15"/>
              <a:gd name="T3" fmla="*/ 8 h 16"/>
              <a:gd name="T4" fmla="*/ 13 w 15"/>
              <a:gd name="T5" fmla="*/ 3 h 16"/>
              <a:gd name="T6" fmla="*/ 8 w 15"/>
              <a:gd name="T7" fmla="*/ 0 h 16"/>
              <a:gd name="T8" fmla="*/ 7 w 15"/>
              <a:gd name="T9" fmla="*/ 0 h 16"/>
              <a:gd name="T10" fmla="*/ 0 w 15"/>
              <a:gd name="T11" fmla="*/ 7 h 16"/>
              <a:gd name="T12" fmla="*/ 2 w 15"/>
              <a:gd name="T13" fmla="*/ 13 h 16"/>
              <a:gd name="T14" fmla="*/ 7 w 15"/>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7" y="15"/>
                </a:moveTo>
                <a:cubicBezTo>
                  <a:pt x="11" y="16"/>
                  <a:pt x="15" y="12"/>
                  <a:pt x="15" y="8"/>
                </a:cubicBezTo>
                <a:cubicBezTo>
                  <a:pt x="15" y="6"/>
                  <a:pt x="15" y="5"/>
                  <a:pt x="13" y="3"/>
                </a:cubicBezTo>
                <a:cubicBezTo>
                  <a:pt x="12" y="1"/>
                  <a:pt x="10" y="0"/>
                  <a:pt x="8" y="0"/>
                </a:cubicBezTo>
                <a:cubicBezTo>
                  <a:pt x="8" y="0"/>
                  <a:pt x="7" y="0"/>
                  <a:pt x="7" y="0"/>
                </a:cubicBezTo>
                <a:cubicBezTo>
                  <a:pt x="3" y="1"/>
                  <a:pt x="1" y="3"/>
                  <a:pt x="0" y="7"/>
                </a:cubicBezTo>
                <a:cubicBezTo>
                  <a:pt x="0" y="9"/>
                  <a:pt x="1" y="11"/>
                  <a:pt x="2" y="13"/>
                </a:cubicBezTo>
                <a:cubicBezTo>
                  <a:pt x="3" y="14"/>
                  <a:pt x="5" y="15"/>
                  <a:pt x="7" y="15"/>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07" name="Freeform 76"/>
          <p:cNvSpPr/>
          <p:nvPr/>
        </p:nvSpPr>
        <p:spPr bwMode="auto">
          <a:xfrm>
            <a:off x="6277478" y="3520016"/>
            <a:ext cx="80433" cy="80433"/>
          </a:xfrm>
          <a:custGeom>
            <a:avLst/>
            <a:gdLst>
              <a:gd name="T0" fmla="*/ 16 w 16"/>
              <a:gd name="T1" fmla="*/ 7 h 16"/>
              <a:gd name="T2" fmla="*/ 8 w 16"/>
              <a:gd name="T3" fmla="*/ 0 h 16"/>
              <a:gd name="T4" fmla="*/ 1 w 16"/>
              <a:gd name="T5" fmla="*/ 9 h 16"/>
              <a:gd name="T6" fmla="*/ 9 w 16"/>
              <a:gd name="T7" fmla="*/ 15 h 16"/>
              <a:gd name="T8" fmla="*/ 16 w 16"/>
              <a:gd name="T9" fmla="*/ 7 h 16"/>
            </a:gdLst>
            <a:ahLst/>
            <a:cxnLst>
              <a:cxn ang="0">
                <a:pos x="T0" y="T1"/>
              </a:cxn>
              <a:cxn ang="0">
                <a:pos x="T2" y="T3"/>
              </a:cxn>
              <a:cxn ang="0">
                <a:pos x="T4" y="T5"/>
              </a:cxn>
              <a:cxn ang="0">
                <a:pos x="T6" y="T7"/>
              </a:cxn>
              <a:cxn ang="0">
                <a:pos x="T8" y="T9"/>
              </a:cxn>
            </a:cxnLst>
            <a:rect l="0" t="0" r="r" b="b"/>
            <a:pathLst>
              <a:path w="16" h="16">
                <a:moveTo>
                  <a:pt x="16" y="7"/>
                </a:moveTo>
                <a:cubicBezTo>
                  <a:pt x="15" y="3"/>
                  <a:pt x="12" y="0"/>
                  <a:pt x="8" y="0"/>
                </a:cubicBezTo>
                <a:cubicBezTo>
                  <a:pt x="3" y="1"/>
                  <a:pt x="0" y="4"/>
                  <a:pt x="1" y="9"/>
                </a:cubicBezTo>
                <a:cubicBezTo>
                  <a:pt x="1" y="13"/>
                  <a:pt x="5" y="16"/>
                  <a:pt x="9" y="15"/>
                </a:cubicBezTo>
                <a:cubicBezTo>
                  <a:pt x="13" y="15"/>
                  <a:pt x="16" y="11"/>
                  <a:pt x="16" y="7"/>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08" name="Freeform 77"/>
          <p:cNvSpPr/>
          <p:nvPr/>
        </p:nvSpPr>
        <p:spPr bwMode="auto">
          <a:xfrm>
            <a:off x="6343096" y="3839633"/>
            <a:ext cx="80433" cy="80433"/>
          </a:xfrm>
          <a:custGeom>
            <a:avLst/>
            <a:gdLst>
              <a:gd name="T0" fmla="*/ 14 w 16"/>
              <a:gd name="T1" fmla="*/ 11 h 16"/>
              <a:gd name="T2" fmla="*/ 15 w 16"/>
              <a:gd name="T3" fmla="*/ 6 h 16"/>
              <a:gd name="T4" fmla="*/ 7 w 16"/>
              <a:gd name="T5" fmla="*/ 0 h 16"/>
              <a:gd name="T6" fmla="*/ 6 w 16"/>
              <a:gd name="T7" fmla="*/ 1 h 16"/>
              <a:gd name="T8" fmla="*/ 1 w 16"/>
              <a:gd name="T9" fmla="*/ 4 h 16"/>
              <a:gd name="T10" fmla="*/ 1 w 16"/>
              <a:gd name="T11" fmla="*/ 10 h 16"/>
              <a:gd name="T12" fmla="*/ 10 w 16"/>
              <a:gd name="T13" fmla="*/ 15 h 16"/>
              <a:gd name="T14" fmla="*/ 14 w 16"/>
              <a:gd name="T15" fmla="*/ 1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4" y="11"/>
                </a:moveTo>
                <a:cubicBezTo>
                  <a:pt x="15" y="10"/>
                  <a:pt x="16" y="8"/>
                  <a:pt x="15" y="6"/>
                </a:cubicBezTo>
                <a:cubicBezTo>
                  <a:pt x="14" y="2"/>
                  <a:pt x="11" y="0"/>
                  <a:pt x="7" y="0"/>
                </a:cubicBezTo>
                <a:cubicBezTo>
                  <a:pt x="7" y="0"/>
                  <a:pt x="6" y="1"/>
                  <a:pt x="6" y="1"/>
                </a:cubicBezTo>
                <a:cubicBezTo>
                  <a:pt x="4" y="1"/>
                  <a:pt x="2" y="3"/>
                  <a:pt x="1" y="4"/>
                </a:cubicBezTo>
                <a:cubicBezTo>
                  <a:pt x="0" y="6"/>
                  <a:pt x="0" y="8"/>
                  <a:pt x="1" y="10"/>
                </a:cubicBezTo>
                <a:cubicBezTo>
                  <a:pt x="2" y="14"/>
                  <a:pt x="6" y="16"/>
                  <a:pt x="10" y="15"/>
                </a:cubicBezTo>
                <a:cubicBezTo>
                  <a:pt x="12" y="15"/>
                  <a:pt x="14" y="13"/>
                  <a:pt x="14" y="1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09" name="Freeform 78"/>
          <p:cNvSpPr/>
          <p:nvPr/>
        </p:nvSpPr>
        <p:spPr bwMode="auto">
          <a:xfrm>
            <a:off x="9507511" y="2874433"/>
            <a:ext cx="76200" cy="80433"/>
          </a:xfrm>
          <a:custGeom>
            <a:avLst/>
            <a:gdLst>
              <a:gd name="T0" fmla="*/ 1 w 15"/>
              <a:gd name="T1" fmla="*/ 4 h 16"/>
              <a:gd name="T2" fmla="*/ 0 w 15"/>
              <a:gd name="T3" fmla="*/ 10 h 16"/>
              <a:gd name="T4" fmla="*/ 10 w 15"/>
              <a:gd name="T5" fmla="*/ 15 h 16"/>
              <a:gd name="T6" fmla="*/ 14 w 15"/>
              <a:gd name="T7" fmla="*/ 11 h 16"/>
              <a:gd name="T8" fmla="*/ 15 w 15"/>
              <a:gd name="T9" fmla="*/ 5 h 16"/>
              <a:gd name="T10" fmla="*/ 7 w 15"/>
              <a:gd name="T11" fmla="*/ 0 h 16"/>
              <a:gd name="T12" fmla="*/ 5 w 15"/>
              <a:gd name="T13" fmla="*/ 0 h 16"/>
              <a:gd name="T14" fmla="*/ 1 w 15"/>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4"/>
                </a:moveTo>
                <a:cubicBezTo>
                  <a:pt x="0" y="6"/>
                  <a:pt x="0" y="8"/>
                  <a:pt x="0" y="10"/>
                </a:cubicBezTo>
                <a:cubicBezTo>
                  <a:pt x="2" y="14"/>
                  <a:pt x="6" y="16"/>
                  <a:pt x="10" y="15"/>
                </a:cubicBezTo>
                <a:cubicBezTo>
                  <a:pt x="12" y="14"/>
                  <a:pt x="13" y="13"/>
                  <a:pt x="14" y="11"/>
                </a:cubicBezTo>
                <a:cubicBezTo>
                  <a:pt x="15" y="9"/>
                  <a:pt x="15" y="7"/>
                  <a:pt x="15" y="5"/>
                </a:cubicBezTo>
                <a:cubicBezTo>
                  <a:pt x="14" y="2"/>
                  <a:pt x="10" y="0"/>
                  <a:pt x="7" y="0"/>
                </a:cubicBezTo>
                <a:cubicBezTo>
                  <a:pt x="6" y="0"/>
                  <a:pt x="6" y="0"/>
                  <a:pt x="5" y="0"/>
                </a:cubicBezTo>
                <a:cubicBezTo>
                  <a:pt x="3" y="1"/>
                  <a:pt x="2" y="2"/>
                  <a:pt x="1" y="4"/>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10" name="Freeform 79"/>
          <p:cNvSpPr/>
          <p:nvPr/>
        </p:nvSpPr>
        <p:spPr bwMode="auto">
          <a:xfrm>
            <a:off x="6343096" y="2874433"/>
            <a:ext cx="80433" cy="80433"/>
          </a:xfrm>
          <a:custGeom>
            <a:avLst/>
            <a:gdLst>
              <a:gd name="T0" fmla="*/ 6 w 16"/>
              <a:gd name="T1" fmla="*/ 15 h 16"/>
              <a:gd name="T2" fmla="*/ 15 w 16"/>
              <a:gd name="T3" fmla="*/ 10 h 16"/>
              <a:gd name="T4" fmla="*/ 10 w 16"/>
              <a:gd name="T5" fmla="*/ 0 h 16"/>
              <a:gd name="T6" fmla="*/ 7 w 16"/>
              <a:gd name="T7" fmla="*/ 0 h 16"/>
              <a:gd name="T8" fmla="*/ 1 w 16"/>
              <a:gd name="T9" fmla="*/ 5 h 16"/>
              <a:gd name="T10" fmla="*/ 1 w 16"/>
              <a:gd name="T11" fmla="*/ 11 h 16"/>
              <a:gd name="T12" fmla="*/ 6 w 16"/>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6" y="15"/>
                </a:moveTo>
                <a:cubicBezTo>
                  <a:pt x="10" y="16"/>
                  <a:pt x="14" y="13"/>
                  <a:pt x="15" y="10"/>
                </a:cubicBezTo>
                <a:cubicBezTo>
                  <a:pt x="16" y="6"/>
                  <a:pt x="14" y="2"/>
                  <a:pt x="10" y="0"/>
                </a:cubicBezTo>
                <a:cubicBezTo>
                  <a:pt x="9" y="0"/>
                  <a:pt x="8" y="0"/>
                  <a:pt x="7" y="0"/>
                </a:cubicBezTo>
                <a:cubicBezTo>
                  <a:pt x="4" y="0"/>
                  <a:pt x="2" y="2"/>
                  <a:pt x="1" y="5"/>
                </a:cubicBezTo>
                <a:cubicBezTo>
                  <a:pt x="0" y="7"/>
                  <a:pt x="0" y="9"/>
                  <a:pt x="1" y="11"/>
                </a:cubicBezTo>
                <a:cubicBezTo>
                  <a:pt x="2" y="13"/>
                  <a:pt x="4" y="14"/>
                  <a:pt x="6" y="15"/>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11" name="Freeform 80"/>
          <p:cNvSpPr/>
          <p:nvPr/>
        </p:nvSpPr>
        <p:spPr bwMode="auto">
          <a:xfrm>
            <a:off x="9202711" y="2300816"/>
            <a:ext cx="76200" cy="80433"/>
          </a:xfrm>
          <a:custGeom>
            <a:avLst/>
            <a:gdLst>
              <a:gd name="T0" fmla="*/ 7 w 15"/>
              <a:gd name="T1" fmla="*/ 0 h 16"/>
              <a:gd name="T2" fmla="*/ 3 w 15"/>
              <a:gd name="T3" fmla="*/ 2 h 16"/>
              <a:gd name="T4" fmla="*/ 0 w 15"/>
              <a:gd name="T5" fmla="*/ 7 h 16"/>
              <a:gd name="T6" fmla="*/ 2 w 15"/>
              <a:gd name="T7" fmla="*/ 13 h 16"/>
              <a:gd name="T8" fmla="*/ 13 w 15"/>
              <a:gd name="T9" fmla="*/ 14 h 16"/>
              <a:gd name="T10" fmla="*/ 15 w 15"/>
              <a:gd name="T11" fmla="*/ 9 h 16"/>
              <a:gd name="T12" fmla="*/ 13 w 15"/>
              <a:gd name="T13" fmla="*/ 3 h 16"/>
              <a:gd name="T14" fmla="*/ 7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7" y="0"/>
                </a:moveTo>
                <a:cubicBezTo>
                  <a:pt x="6" y="1"/>
                  <a:pt x="4" y="1"/>
                  <a:pt x="3" y="2"/>
                </a:cubicBezTo>
                <a:cubicBezTo>
                  <a:pt x="1" y="3"/>
                  <a:pt x="1" y="5"/>
                  <a:pt x="0" y="7"/>
                </a:cubicBezTo>
                <a:cubicBezTo>
                  <a:pt x="0" y="9"/>
                  <a:pt x="1" y="11"/>
                  <a:pt x="2" y="13"/>
                </a:cubicBezTo>
                <a:cubicBezTo>
                  <a:pt x="5" y="16"/>
                  <a:pt x="9" y="16"/>
                  <a:pt x="13" y="14"/>
                </a:cubicBezTo>
                <a:cubicBezTo>
                  <a:pt x="14" y="12"/>
                  <a:pt x="15" y="11"/>
                  <a:pt x="15" y="9"/>
                </a:cubicBezTo>
                <a:cubicBezTo>
                  <a:pt x="15" y="7"/>
                  <a:pt x="15" y="5"/>
                  <a:pt x="13" y="3"/>
                </a:cubicBezTo>
                <a:cubicBezTo>
                  <a:pt x="12" y="1"/>
                  <a:pt x="9"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12" name="Freeform 81"/>
          <p:cNvSpPr/>
          <p:nvPr/>
        </p:nvSpPr>
        <p:spPr bwMode="auto">
          <a:xfrm>
            <a:off x="8971996" y="2070099"/>
            <a:ext cx="80433" cy="76200"/>
          </a:xfrm>
          <a:custGeom>
            <a:avLst/>
            <a:gdLst>
              <a:gd name="T0" fmla="*/ 3 w 16"/>
              <a:gd name="T1" fmla="*/ 14 h 15"/>
              <a:gd name="T2" fmla="*/ 9 w 16"/>
              <a:gd name="T3" fmla="*/ 15 h 15"/>
              <a:gd name="T4" fmla="*/ 14 w 16"/>
              <a:gd name="T5" fmla="*/ 13 h 15"/>
              <a:gd name="T6" fmla="*/ 15 w 16"/>
              <a:gd name="T7" fmla="*/ 7 h 15"/>
              <a:gd name="T8" fmla="*/ 13 w 16"/>
              <a:gd name="T9" fmla="*/ 2 h 15"/>
              <a:gd name="T10" fmla="*/ 7 w 16"/>
              <a:gd name="T11" fmla="*/ 0 h 15"/>
              <a:gd name="T12" fmla="*/ 2 w 16"/>
              <a:gd name="T13" fmla="*/ 3 h 15"/>
              <a:gd name="T14" fmla="*/ 0 w 16"/>
              <a:gd name="T15" fmla="*/ 8 h 15"/>
              <a:gd name="T16" fmla="*/ 3 w 1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3" y="14"/>
                </a:moveTo>
                <a:cubicBezTo>
                  <a:pt x="5" y="15"/>
                  <a:pt x="7" y="15"/>
                  <a:pt x="9" y="15"/>
                </a:cubicBezTo>
                <a:cubicBezTo>
                  <a:pt x="11" y="15"/>
                  <a:pt x="12" y="14"/>
                  <a:pt x="14" y="13"/>
                </a:cubicBezTo>
                <a:cubicBezTo>
                  <a:pt x="15" y="11"/>
                  <a:pt x="16" y="9"/>
                  <a:pt x="15" y="7"/>
                </a:cubicBezTo>
                <a:cubicBezTo>
                  <a:pt x="15" y="5"/>
                  <a:pt x="14" y="3"/>
                  <a:pt x="13" y="2"/>
                </a:cubicBezTo>
                <a:cubicBezTo>
                  <a:pt x="11" y="1"/>
                  <a:pt x="9" y="0"/>
                  <a:pt x="7" y="0"/>
                </a:cubicBezTo>
                <a:cubicBezTo>
                  <a:pt x="5" y="0"/>
                  <a:pt x="3" y="1"/>
                  <a:pt x="2" y="3"/>
                </a:cubicBezTo>
                <a:cubicBezTo>
                  <a:pt x="1" y="5"/>
                  <a:pt x="0" y="6"/>
                  <a:pt x="0" y="8"/>
                </a:cubicBezTo>
                <a:cubicBezTo>
                  <a:pt x="1" y="11"/>
                  <a:pt x="2" y="12"/>
                  <a:pt x="3" y="14"/>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13" name="Freeform 82"/>
          <p:cNvSpPr/>
          <p:nvPr/>
        </p:nvSpPr>
        <p:spPr bwMode="auto">
          <a:xfrm>
            <a:off x="8402612" y="1765299"/>
            <a:ext cx="80433" cy="76200"/>
          </a:xfrm>
          <a:custGeom>
            <a:avLst/>
            <a:gdLst>
              <a:gd name="T0" fmla="*/ 6 w 16"/>
              <a:gd name="T1" fmla="*/ 15 h 15"/>
              <a:gd name="T2" fmla="*/ 9 w 16"/>
              <a:gd name="T3" fmla="*/ 15 h 15"/>
              <a:gd name="T4" fmla="*/ 9 w 16"/>
              <a:gd name="T5" fmla="*/ 15 h 15"/>
              <a:gd name="T6" fmla="*/ 15 w 16"/>
              <a:gd name="T7" fmla="*/ 10 h 15"/>
              <a:gd name="T8" fmla="*/ 15 w 16"/>
              <a:gd name="T9" fmla="*/ 4 h 15"/>
              <a:gd name="T10" fmla="*/ 10 w 16"/>
              <a:gd name="T11" fmla="*/ 0 h 15"/>
              <a:gd name="T12" fmla="*/ 7 w 16"/>
              <a:gd name="T13" fmla="*/ 0 h 15"/>
              <a:gd name="T14" fmla="*/ 1 w 16"/>
              <a:gd name="T15" fmla="*/ 5 h 15"/>
              <a:gd name="T16" fmla="*/ 2 w 16"/>
              <a:gd name="T17" fmla="*/ 11 h 15"/>
              <a:gd name="T18" fmla="*/ 6 w 16"/>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6" y="15"/>
                </a:moveTo>
                <a:cubicBezTo>
                  <a:pt x="7" y="15"/>
                  <a:pt x="8" y="15"/>
                  <a:pt x="9" y="15"/>
                </a:cubicBezTo>
                <a:cubicBezTo>
                  <a:pt x="9" y="15"/>
                  <a:pt x="9" y="15"/>
                  <a:pt x="9" y="15"/>
                </a:cubicBezTo>
                <a:cubicBezTo>
                  <a:pt x="12" y="15"/>
                  <a:pt x="15" y="13"/>
                  <a:pt x="15" y="10"/>
                </a:cubicBezTo>
                <a:cubicBezTo>
                  <a:pt x="16" y="8"/>
                  <a:pt x="16" y="6"/>
                  <a:pt x="15" y="4"/>
                </a:cubicBezTo>
                <a:cubicBezTo>
                  <a:pt x="14" y="2"/>
                  <a:pt x="12" y="1"/>
                  <a:pt x="10" y="0"/>
                </a:cubicBezTo>
                <a:cubicBezTo>
                  <a:pt x="9" y="0"/>
                  <a:pt x="8" y="0"/>
                  <a:pt x="7" y="0"/>
                </a:cubicBezTo>
                <a:cubicBezTo>
                  <a:pt x="4" y="0"/>
                  <a:pt x="2" y="2"/>
                  <a:pt x="1" y="5"/>
                </a:cubicBezTo>
                <a:cubicBezTo>
                  <a:pt x="0" y="7"/>
                  <a:pt x="1" y="9"/>
                  <a:pt x="2" y="11"/>
                </a:cubicBezTo>
                <a:cubicBezTo>
                  <a:pt x="3" y="13"/>
                  <a:pt x="4" y="14"/>
                  <a:pt x="6" y="15"/>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14" name="Freeform 83"/>
          <p:cNvSpPr/>
          <p:nvPr/>
        </p:nvSpPr>
        <p:spPr bwMode="auto">
          <a:xfrm>
            <a:off x="8703178" y="4823881"/>
            <a:ext cx="80433" cy="86784"/>
          </a:xfrm>
          <a:custGeom>
            <a:avLst/>
            <a:gdLst>
              <a:gd name="T0" fmla="*/ 7 w 16"/>
              <a:gd name="T1" fmla="*/ 0 h 17"/>
              <a:gd name="T2" fmla="*/ 5 w 16"/>
              <a:gd name="T3" fmla="*/ 1 h 17"/>
              <a:gd name="T4" fmla="*/ 1 w 16"/>
              <a:gd name="T5" fmla="*/ 6 h 17"/>
              <a:gd name="T6" fmla="*/ 1 w 16"/>
              <a:gd name="T7" fmla="*/ 12 h 17"/>
              <a:gd name="T8" fmla="*/ 12 w 16"/>
              <a:gd name="T9" fmla="*/ 15 h 17"/>
              <a:gd name="T10" fmla="*/ 15 w 16"/>
              <a:gd name="T11" fmla="*/ 10 h 17"/>
              <a:gd name="T12" fmla="*/ 15 w 16"/>
              <a:gd name="T13" fmla="*/ 4 h 17"/>
              <a:gd name="T14" fmla="*/ 7 w 16"/>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7" y="0"/>
                </a:moveTo>
                <a:cubicBezTo>
                  <a:pt x="6" y="1"/>
                  <a:pt x="5" y="1"/>
                  <a:pt x="5" y="1"/>
                </a:cubicBezTo>
                <a:cubicBezTo>
                  <a:pt x="3" y="2"/>
                  <a:pt x="2" y="4"/>
                  <a:pt x="1" y="6"/>
                </a:cubicBezTo>
                <a:cubicBezTo>
                  <a:pt x="0" y="8"/>
                  <a:pt x="1" y="10"/>
                  <a:pt x="1" y="12"/>
                </a:cubicBezTo>
                <a:cubicBezTo>
                  <a:pt x="3" y="15"/>
                  <a:pt x="8" y="17"/>
                  <a:pt x="12" y="15"/>
                </a:cubicBezTo>
                <a:cubicBezTo>
                  <a:pt x="13" y="14"/>
                  <a:pt x="15" y="12"/>
                  <a:pt x="15" y="10"/>
                </a:cubicBezTo>
                <a:cubicBezTo>
                  <a:pt x="16" y="8"/>
                  <a:pt x="16" y="6"/>
                  <a:pt x="15" y="4"/>
                </a:cubicBezTo>
                <a:cubicBezTo>
                  <a:pt x="13" y="2"/>
                  <a:pt x="10"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15" name="Freeform 84"/>
          <p:cNvSpPr/>
          <p:nvPr/>
        </p:nvSpPr>
        <p:spPr bwMode="auto">
          <a:xfrm>
            <a:off x="6647896" y="2300816"/>
            <a:ext cx="80433" cy="80433"/>
          </a:xfrm>
          <a:custGeom>
            <a:avLst/>
            <a:gdLst>
              <a:gd name="T0" fmla="*/ 3 w 16"/>
              <a:gd name="T1" fmla="*/ 14 h 16"/>
              <a:gd name="T2" fmla="*/ 14 w 16"/>
              <a:gd name="T3" fmla="*/ 13 h 16"/>
              <a:gd name="T4" fmla="*/ 12 w 16"/>
              <a:gd name="T5" fmla="*/ 2 h 16"/>
              <a:gd name="T6" fmla="*/ 7 w 16"/>
              <a:gd name="T7" fmla="*/ 0 h 16"/>
              <a:gd name="T8" fmla="*/ 2 w 16"/>
              <a:gd name="T9" fmla="*/ 3 h 16"/>
              <a:gd name="T10" fmla="*/ 0 w 16"/>
              <a:gd name="T11" fmla="*/ 9 h 16"/>
              <a:gd name="T12" fmla="*/ 3 w 16"/>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3" y="14"/>
                </a:moveTo>
                <a:cubicBezTo>
                  <a:pt x="6" y="16"/>
                  <a:pt x="11" y="16"/>
                  <a:pt x="14" y="13"/>
                </a:cubicBezTo>
                <a:cubicBezTo>
                  <a:pt x="16" y="10"/>
                  <a:pt x="16" y="5"/>
                  <a:pt x="12" y="2"/>
                </a:cubicBezTo>
                <a:cubicBezTo>
                  <a:pt x="11" y="1"/>
                  <a:pt x="9" y="0"/>
                  <a:pt x="7" y="0"/>
                </a:cubicBezTo>
                <a:cubicBezTo>
                  <a:pt x="5" y="1"/>
                  <a:pt x="3" y="2"/>
                  <a:pt x="2" y="3"/>
                </a:cubicBezTo>
                <a:cubicBezTo>
                  <a:pt x="1" y="5"/>
                  <a:pt x="0" y="7"/>
                  <a:pt x="0" y="9"/>
                </a:cubicBezTo>
                <a:cubicBezTo>
                  <a:pt x="0" y="11"/>
                  <a:pt x="1" y="12"/>
                  <a:pt x="3" y="14"/>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16" name="Freeform 85"/>
          <p:cNvSpPr/>
          <p:nvPr/>
        </p:nvSpPr>
        <p:spPr bwMode="auto">
          <a:xfrm>
            <a:off x="8698944" y="1890182"/>
            <a:ext cx="84667" cy="80433"/>
          </a:xfrm>
          <a:custGeom>
            <a:avLst/>
            <a:gdLst>
              <a:gd name="T0" fmla="*/ 6 w 17"/>
              <a:gd name="T1" fmla="*/ 14 h 16"/>
              <a:gd name="T2" fmla="*/ 16 w 17"/>
              <a:gd name="T3" fmla="*/ 11 h 16"/>
              <a:gd name="T4" fmla="*/ 16 w 17"/>
              <a:gd name="T5" fmla="*/ 5 h 16"/>
              <a:gd name="T6" fmla="*/ 13 w 17"/>
              <a:gd name="T7" fmla="*/ 1 h 16"/>
              <a:gd name="T8" fmla="*/ 8 w 17"/>
              <a:gd name="T9" fmla="*/ 0 h 16"/>
              <a:gd name="T10" fmla="*/ 2 w 17"/>
              <a:gd name="T11" fmla="*/ 4 h 16"/>
              <a:gd name="T12" fmla="*/ 6 w 17"/>
              <a:gd name="T13" fmla="*/ 14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6" y="14"/>
                </a:moveTo>
                <a:cubicBezTo>
                  <a:pt x="9" y="16"/>
                  <a:pt x="14" y="15"/>
                  <a:pt x="16" y="11"/>
                </a:cubicBezTo>
                <a:cubicBezTo>
                  <a:pt x="17" y="9"/>
                  <a:pt x="17" y="7"/>
                  <a:pt x="16" y="5"/>
                </a:cubicBezTo>
                <a:cubicBezTo>
                  <a:pt x="16" y="3"/>
                  <a:pt x="14" y="2"/>
                  <a:pt x="13" y="1"/>
                </a:cubicBezTo>
                <a:cubicBezTo>
                  <a:pt x="11" y="0"/>
                  <a:pt x="10" y="0"/>
                  <a:pt x="8" y="0"/>
                </a:cubicBezTo>
                <a:cubicBezTo>
                  <a:pt x="6" y="0"/>
                  <a:pt x="4" y="2"/>
                  <a:pt x="2" y="4"/>
                </a:cubicBezTo>
                <a:cubicBezTo>
                  <a:pt x="0" y="8"/>
                  <a:pt x="2" y="12"/>
                  <a:pt x="6" y="14"/>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17" name="Freeform 86"/>
          <p:cNvSpPr/>
          <p:nvPr/>
        </p:nvSpPr>
        <p:spPr bwMode="auto">
          <a:xfrm>
            <a:off x="8971996" y="4643965"/>
            <a:ext cx="80433" cy="76200"/>
          </a:xfrm>
          <a:custGeom>
            <a:avLst/>
            <a:gdLst>
              <a:gd name="T0" fmla="*/ 7 w 16"/>
              <a:gd name="T1" fmla="*/ 0 h 15"/>
              <a:gd name="T2" fmla="*/ 3 w 16"/>
              <a:gd name="T3" fmla="*/ 2 h 15"/>
              <a:gd name="T4" fmla="*/ 0 w 16"/>
              <a:gd name="T5" fmla="*/ 7 h 15"/>
              <a:gd name="T6" fmla="*/ 2 w 16"/>
              <a:gd name="T7" fmla="*/ 12 h 15"/>
              <a:gd name="T8" fmla="*/ 9 w 16"/>
              <a:gd name="T9" fmla="*/ 15 h 15"/>
              <a:gd name="T10" fmla="*/ 9 w 16"/>
              <a:gd name="T11" fmla="*/ 15 h 15"/>
              <a:gd name="T12" fmla="*/ 13 w 16"/>
              <a:gd name="T13" fmla="*/ 14 h 15"/>
              <a:gd name="T14" fmla="*/ 14 w 16"/>
              <a:gd name="T15" fmla="*/ 3 h 15"/>
              <a:gd name="T16" fmla="*/ 7 w 1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7" y="0"/>
                </a:moveTo>
                <a:cubicBezTo>
                  <a:pt x="6" y="0"/>
                  <a:pt x="4" y="1"/>
                  <a:pt x="3" y="2"/>
                </a:cubicBezTo>
                <a:cubicBezTo>
                  <a:pt x="2" y="3"/>
                  <a:pt x="1" y="5"/>
                  <a:pt x="0" y="7"/>
                </a:cubicBezTo>
                <a:cubicBezTo>
                  <a:pt x="0" y="9"/>
                  <a:pt x="1" y="11"/>
                  <a:pt x="2" y="12"/>
                </a:cubicBezTo>
                <a:cubicBezTo>
                  <a:pt x="4" y="14"/>
                  <a:pt x="6" y="15"/>
                  <a:pt x="9" y="15"/>
                </a:cubicBezTo>
                <a:cubicBezTo>
                  <a:pt x="9" y="15"/>
                  <a:pt x="9" y="15"/>
                  <a:pt x="9" y="15"/>
                </a:cubicBezTo>
                <a:cubicBezTo>
                  <a:pt x="10" y="15"/>
                  <a:pt x="12" y="14"/>
                  <a:pt x="13" y="14"/>
                </a:cubicBezTo>
                <a:cubicBezTo>
                  <a:pt x="16" y="11"/>
                  <a:pt x="16" y="6"/>
                  <a:pt x="14" y="3"/>
                </a:cubicBezTo>
                <a:cubicBezTo>
                  <a:pt x="12" y="1"/>
                  <a:pt x="10"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18" name="Freeform 87"/>
          <p:cNvSpPr/>
          <p:nvPr/>
        </p:nvSpPr>
        <p:spPr bwMode="auto">
          <a:xfrm>
            <a:off x="9503278" y="3839633"/>
            <a:ext cx="80433" cy="80433"/>
          </a:xfrm>
          <a:custGeom>
            <a:avLst/>
            <a:gdLst>
              <a:gd name="T0" fmla="*/ 11 w 16"/>
              <a:gd name="T1" fmla="*/ 1 h 16"/>
              <a:gd name="T2" fmla="*/ 8 w 16"/>
              <a:gd name="T3" fmla="*/ 0 h 16"/>
              <a:gd name="T4" fmla="*/ 1 w 16"/>
              <a:gd name="T5" fmla="*/ 6 h 16"/>
              <a:gd name="T6" fmla="*/ 6 w 16"/>
              <a:gd name="T7" fmla="*/ 15 h 16"/>
              <a:gd name="T8" fmla="*/ 16 w 16"/>
              <a:gd name="T9" fmla="*/ 10 h 16"/>
              <a:gd name="T10" fmla="*/ 15 w 16"/>
              <a:gd name="T11" fmla="*/ 4 h 16"/>
              <a:gd name="T12" fmla="*/ 11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1" y="1"/>
                </a:moveTo>
                <a:cubicBezTo>
                  <a:pt x="10" y="0"/>
                  <a:pt x="9" y="0"/>
                  <a:pt x="8" y="0"/>
                </a:cubicBezTo>
                <a:cubicBezTo>
                  <a:pt x="5" y="1"/>
                  <a:pt x="2" y="3"/>
                  <a:pt x="1" y="6"/>
                </a:cubicBezTo>
                <a:cubicBezTo>
                  <a:pt x="0" y="10"/>
                  <a:pt x="2" y="14"/>
                  <a:pt x="6" y="15"/>
                </a:cubicBezTo>
                <a:cubicBezTo>
                  <a:pt x="10" y="16"/>
                  <a:pt x="15" y="14"/>
                  <a:pt x="16" y="10"/>
                </a:cubicBezTo>
                <a:cubicBezTo>
                  <a:pt x="16" y="8"/>
                  <a:pt x="16" y="6"/>
                  <a:pt x="15" y="4"/>
                </a:cubicBezTo>
                <a:cubicBezTo>
                  <a:pt x="14" y="3"/>
                  <a:pt x="13" y="1"/>
                  <a:pt x="11" y="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19" name="Freeform 88"/>
          <p:cNvSpPr/>
          <p:nvPr/>
        </p:nvSpPr>
        <p:spPr bwMode="auto">
          <a:xfrm>
            <a:off x="9198478" y="4415366"/>
            <a:ext cx="80433" cy="80433"/>
          </a:xfrm>
          <a:custGeom>
            <a:avLst/>
            <a:gdLst>
              <a:gd name="T0" fmla="*/ 14 w 16"/>
              <a:gd name="T1" fmla="*/ 2 h 16"/>
              <a:gd name="T2" fmla="*/ 8 w 16"/>
              <a:gd name="T3" fmla="*/ 0 h 16"/>
              <a:gd name="T4" fmla="*/ 3 w 16"/>
              <a:gd name="T5" fmla="*/ 3 h 16"/>
              <a:gd name="T6" fmla="*/ 4 w 16"/>
              <a:gd name="T7" fmla="*/ 13 h 16"/>
              <a:gd name="T8" fmla="*/ 14 w 16"/>
              <a:gd name="T9" fmla="*/ 12 h 16"/>
              <a:gd name="T10" fmla="*/ 16 w 16"/>
              <a:gd name="T11" fmla="*/ 7 h 16"/>
              <a:gd name="T12" fmla="*/ 14 w 1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2"/>
                </a:moveTo>
                <a:cubicBezTo>
                  <a:pt x="12" y="0"/>
                  <a:pt x="10" y="0"/>
                  <a:pt x="8" y="0"/>
                </a:cubicBezTo>
                <a:cubicBezTo>
                  <a:pt x="6" y="0"/>
                  <a:pt x="4" y="1"/>
                  <a:pt x="3" y="3"/>
                </a:cubicBezTo>
                <a:cubicBezTo>
                  <a:pt x="0" y="6"/>
                  <a:pt x="1" y="11"/>
                  <a:pt x="4" y="13"/>
                </a:cubicBezTo>
                <a:cubicBezTo>
                  <a:pt x="7" y="16"/>
                  <a:pt x="12" y="15"/>
                  <a:pt x="14" y="12"/>
                </a:cubicBezTo>
                <a:cubicBezTo>
                  <a:pt x="16" y="11"/>
                  <a:pt x="16" y="9"/>
                  <a:pt x="16" y="7"/>
                </a:cubicBezTo>
                <a:cubicBezTo>
                  <a:pt x="16" y="5"/>
                  <a:pt x="15" y="3"/>
                  <a:pt x="14" y="2"/>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20" name="Freeform 89"/>
          <p:cNvSpPr/>
          <p:nvPr/>
        </p:nvSpPr>
        <p:spPr bwMode="auto">
          <a:xfrm>
            <a:off x="9573128" y="3520016"/>
            <a:ext cx="74083" cy="80433"/>
          </a:xfrm>
          <a:custGeom>
            <a:avLst/>
            <a:gdLst>
              <a:gd name="T0" fmla="*/ 8 w 15"/>
              <a:gd name="T1" fmla="*/ 0 h 16"/>
              <a:gd name="T2" fmla="*/ 6 w 15"/>
              <a:gd name="T3" fmla="*/ 0 h 16"/>
              <a:gd name="T4" fmla="*/ 0 w 15"/>
              <a:gd name="T5" fmla="*/ 7 h 16"/>
              <a:gd name="T6" fmla="*/ 1 w 15"/>
              <a:gd name="T7" fmla="*/ 13 h 16"/>
              <a:gd name="T8" fmla="*/ 6 w 15"/>
              <a:gd name="T9" fmla="*/ 15 h 16"/>
              <a:gd name="T10" fmla="*/ 15 w 15"/>
              <a:gd name="T11" fmla="*/ 9 h 16"/>
              <a:gd name="T12" fmla="*/ 13 w 15"/>
              <a:gd name="T13" fmla="*/ 3 h 16"/>
              <a:gd name="T14" fmla="*/ 8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8" y="0"/>
                </a:moveTo>
                <a:cubicBezTo>
                  <a:pt x="7" y="0"/>
                  <a:pt x="7" y="0"/>
                  <a:pt x="6" y="0"/>
                </a:cubicBezTo>
                <a:cubicBezTo>
                  <a:pt x="3" y="1"/>
                  <a:pt x="0" y="4"/>
                  <a:pt x="0" y="7"/>
                </a:cubicBezTo>
                <a:cubicBezTo>
                  <a:pt x="0" y="9"/>
                  <a:pt x="0" y="11"/>
                  <a:pt x="1" y="13"/>
                </a:cubicBezTo>
                <a:cubicBezTo>
                  <a:pt x="3" y="14"/>
                  <a:pt x="4" y="15"/>
                  <a:pt x="6" y="15"/>
                </a:cubicBezTo>
                <a:cubicBezTo>
                  <a:pt x="10" y="16"/>
                  <a:pt x="14" y="13"/>
                  <a:pt x="15" y="9"/>
                </a:cubicBezTo>
                <a:cubicBezTo>
                  <a:pt x="15" y="7"/>
                  <a:pt x="14" y="5"/>
                  <a:pt x="13" y="3"/>
                </a:cubicBezTo>
                <a:cubicBezTo>
                  <a:pt x="12" y="2"/>
                  <a:pt x="10" y="1"/>
                  <a:pt x="8"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21" name="Freeform 90"/>
          <p:cNvSpPr/>
          <p:nvPr/>
        </p:nvSpPr>
        <p:spPr bwMode="auto">
          <a:xfrm>
            <a:off x="9382629" y="4144433"/>
            <a:ext cx="80433" cy="80433"/>
          </a:xfrm>
          <a:custGeom>
            <a:avLst/>
            <a:gdLst>
              <a:gd name="T0" fmla="*/ 11 w 16"/>
              <a:gd name="T1" fmla="*/ 1 h 16"/>
              <a:gd name="T2" fmla="*/ 7 w 16"/>
              <a:gd name="T3" fmla="*/ 0 h 16"/>
              <a:gd name="T4" fmla="*/ 1 w 16"/>
              <a:gd name="T5" fmla="*/ 4 h 16"/>
              <a:gd name="T6" fmla="*/ 1 w 16"/>
              <a:gd name="T7" fmla="*/ 9 h 16"/>
              <a:gd name="T8" fmla="*/ 4 w 16"/>
              <a:gd name="T9" fmla="*/ 14 h 16"/>
              <a:gd name="T10" fmla="*/ 14 w 16"/>
              <a:gd name="T11" fmla="*/ 11 h 16"/>
              <a:gd name="T12" fmla="*/ 15 w 16"/>
              <a:gd name="T13" fmla="*/ 5 h 16"/>
              <a:gd name="T14" fmla="*/ 11 w 16"/>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1" y="1"/>
                </a:moveTo>
                <a:cubicBezTo>
                  <a:pt x="10" y="0"/>
                  <a:pt x="9" y="0"/>
                  <a:pt x="7" y="0"/>
                </a:cubicBezTo>
                <a:cubicBezTo>
                  <a:pt x="5" y="0"/>
                  <a:pt x="2" y="1"/>
                  <a:pt x="1" y="4"/>
                </a:cubicBezTo>
                <a:cubicBezTo>
                  <a:pt x="0" y="5"/>
                  <a:pt x="0" y="8"/>
                  <a:pt x="1" y="9"/>
                </a:cubicBezTo>
                <a:cubicBezTo>
                  <a:pt x="1" y="11"/>
                  <a:pt x="2" y="13"/>
                  <a:pt x="4" y="14"/>
                </a:cubicBezTo>
                <a:cubicBezTo>
                  <a:pt x="8" y="16"/>
                  <a:pt x="13" y="14"/>
                  <a:pt x="14" y="11"/>
                </a:cubicBezTo>
                <a:cubicBezTo>
                  <a:pt x="15" y="9"/>
                  <a:pt x="16" y="7"/>
                  <a:pt x="15" y="5"/>
                </a:cubicBezTo>
                <a:cubicBezTo>
                  <a:pt x="14" y="3"/>
                  <a:pt x="13" y="2"/>
                  <a:pt x="11" y="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22" name="Freeform 91"/>
          <p:cNvSpPr/>
          <p:nvPr/>
        </p:nvSpPr>
        <p:spPr bwMode="auto">
          <a:xfrm>
            <a:off x="8402612" y="4948766"/>
            <a:ext cx="80433" cy="80433"/>
          </a:xfrm>
          <a:custGeom>
            <a:avLst/>
            <a:gdLst>
              <a:gd name="T0" fmla="*/ 7 w 16"/>
              <a:gd name="T1" fmla="*/ 0 h 16"/>
              <a:gd name="T2" fmla="*/ 6 w 16"/>
              <a:gd name="T3" fmla="*/ 1 h 16"/>
              <a:gd name="T4" fmla="*/ 2 w 16"/>
              <a:gd name="T5" fmla="*/ 4 h 16"/>
              <a:gd name="T6" fmla="*/ 1 w 16"/>
              <a:gd name="T7" fmla="*/ 10 h 16"/>
              <a:gd name="T8" fmla="*/ 10 w 16"/>
              <a:gd name="T9" fmla="*/ 15 h 16"/>
              <a:gd name="T10" fmla="*/ 15 w 16"/>
              <a:gd name="T11" fmla="*/ 12 h 16"/>
              <a:gd name="T12" fmla="*/ 15 w 16"/>
              <a:gd name="T13" fmla="*/ 6 h 16"/>
              <a:gd name="T14" fmla="*/ 7 w 16"/>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7" y="0"/>
                </a:moveTo>
                <a:cubicBezTo>
                  <a:pt x="7" y="1"/>
                  <a:pt x="7" y="1"/>
                  <a:pt x="6" y="1"/>
                </a:cubicBezTo>
                <a:cubicBezTo>
                  <a:pt x="4" y="1"/>
                  <a:pt x="3" y="3"/>
                  <a:pt x="2" y="4"/>
                </a:cubicBezTo>
                <a:cubicBezTo>
                  <a:pt x="1" y="6"/>
                  <a:pt x="0" y="8"/>
                  <a:pt x="1" y="10"/>
                </a:cubicBezTo>
                <a:cubicBezTo>
                  <a:pt x="2" y="14"/>
                  <a:pt x="6" y="16"/>
                  <a:pt x="10" y="15"/>
                </a:cubicBezTo>
                <a:cubicBezTo>
                  <a:pt x="12" y="15"/>
                  <a:pt x="14" y="13"/>
                  <a:pt x="15" y="12"/>
                </a:cubicBezTo>
                <a:cubicBezTo>
                  <a:pt x="16" y="10"/>
                  <a:pt x="16" y="8"/>
                  <a:pt x="15" y="6"/>
                </a:cubicBezTo>
                <a:cubicBezTo>
                  <a:pt x="14" y="2"/>
                  <a:pt x="11"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23" name="Freeform 92"/>
          <p:cNvSpPr/>
          <p:nvPr/>
        </p:nvSpPr>
        <p:spPr bwMode="auto">
          <a:xfrm>
            <a:off x="6872261" y="2070100"/>
            <a:ext cx="84667" cy="80433"/>
          </a:xfrm>
          <a:custGeom>
            <a:avLst/>
            <a:gdLst>
              <a:gd name="T0" fmla="*/ 8 w 17"/>
              <a:gd name="T1" fmla="*/ 0 h 16"/>
              <a:gd name="T2" fmla="*/ 4 w 17"/>
              <a:gd name="T3" fmla="*/ 2 h 16"/>
              <a:gd name="T4" fmla="*/ 3 w 17"/>
              <a:gd name="T5" fmla="*/ 13 h 16"/>
              <a:gd name="T6" fmla="*/ 13 w 17"/>
              <a:gd name="T7" fmla="*/ 14 h 16"/>
              <a:gd name="T8" fmla="*/ 14 w 17"/>
              <a:gd name="T9" fmla="*/ 3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6" y="0"/>
                  <a:pt x="5" y="1"/>
                  <a:pt x="4" y="2"/>
                </a:cubicBezTo>
                <a:cubicBezTo>
                  <a:pt x="1" y="5"/>
                  <a:pt x="0" y="9"/>
                  <a:pt x="3" y="13"/>
                </a:cubicBezTo>
                <a:cubicBezTo>
                  <a:pt x="5" y="16"/>
                  <a:pt x="10" y="16"/>
                  <a:pt x="13" y="14"/>
                </a:cubicBezTo>
                <a:cubicBezTo>
                  <a:pt x="16" y="11"/>
                  <a:pt x="17" y="6"/>
                  <a:pt x="14" y="3"/>
                </a:cubicBezTo>
                <a:cubicBezTo>
                  <a:pt x="13" y="1"/>
                  <a:pt x="10" y="0"/>
                  <a:pt x="8"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24" name="Freeform 93"/>
          <p:cNvSpPr/>
          <p:nvPr/>
        </p:nvSpPr>
        <p:spPr bwMode="auto">
          <a:xfrm>
            <a:off x="7147428" y="4823882"/>
            <a:ext cx="76200" cy="80433"/>
          </a:xfrm>
          <a:custGeom>
            <a:avLst/>
            <a:gdLst>
              <a:gd name="T0" fmla="*/ 11 w 15"/>
              <a:gd name="T1" fmla="*/ 1 h 16"/>
              <a:gd name="T2" fmla="*/ 7 w 15"/>
              <a:gd name="T3" fmla="*/ 0 h 16"/>
              <a:gd name="T4" fmla="*/ 1 w 15"/>
              <a:gd name="T5" fmla="*/ 4 h 16"/>
              <a:gd name="T6" fmla="*/ 0 w 15"/>
              <a:gd name="T7" fmla="*/ 10 h 16"/>
              <a:gd name="T8" fmla="*/ 4 w 15"/>
              <a:gd name="T9" fmla="*/ 15 h 16"/>
              <a:gd name="T10" fmla="*/ 8 w 15"/>
              <a:gd name="T11" fmla="*/ 15 h 16"/>
              <a:gd name="T12" fmla="*/ 14 w 15"/>
              <a:gd name="T13" fmla="*/ 12 h 16"/>
              <a:gd name="T14" fmla="*/ 15 w 15"/>
              <a:gd name="T15" fmla="*/ 6 h 16"/>
              <a:gd name="T16" fmla="*/ 11 w 1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1" y="1"/>
                </a:moveTo>
                <a:cubicBezTo>
                  <a:pt x="10" y="1"/>
                  <a:pt x="8" y="0"/>
                  <a:pt x="7" y="0"/>
                </a:cubicBezTo>
                <a:cubicBezTo>
                  <a:pt x="4" y="1"/>
                  <a:pt x="2" y="2"/>
                  <a:pt x="1" y="4"/>
                </a:cubicBezTo>
                <a:cubicBezTo>
                  <a:pt x="0" y="6"/>
                  <a:pt x="0" y="8"/>
                  <a:pt x="0" y="10"/>
                </a:cubicBezTo>
                <a:cubicBezTo>
                  <a:pt x="1" y="12"/>
                  <a:pt x="2" y="14"/>
                  <a:pt x="4" y="15"/>
                </a:cubicBezTo>
                <a:cubicBezTo>
                  <a:pt x="5" y="15"/>
                  <a:pt x="6" y="16"/>
                  <a:pt x="8" y="15"/>
                </a:cubicBezTo>
                <a:cubicBezTo>
                  <a:pt x="11" y="15"/>
                  <a:pt x="13" y="14"/>
                  <a:pt x="14" y="12"/>
                </a:cubicBezTo>
                <a:cubicBezTo>
                  <a:pt x="15" y="10"/>
                  <a:pt x="15" y="8"/>
                  <a:pt x="15" y="6"/>
                </a:cubicBezTo>
                <a:cubicBezTo>
                  <a:pt x="14" y="4"/>
                  <a:pt x="13" y="2"/>
                  <a:pt x="11" y="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25" name="Freeform 94"/>
          <p:cNvSpPr/>
          <p:nvPr/>
        </p:nvSpPr>
        <p:spPr bwMode="auto">
          <a:xfrm>
            <a:off x="8087228" y="5014382"/>
            <a:ext cx="76200" cy="80433"/>
          </a:xfrm>
          <a:custGeom>
            <a:avLst/>
            <a:gdLst>
              <a:gd name="T0" fmla="*/ 7 w 15"/>
              <a:gd name="T1" fmla="*/ 0 h 16"/>
              <a:gd name="T2" fmla="*/ 0 w 15"/>
              <a:gd name="T3" fmla="*/ 8 h 16"/>
              <a:gd name="T4" fmla="*/ 8 w 15"/>
              <a:gd name="T5" fmla="*/ 15 h 16"/>
              <a:gd name="T6" fmla="*/ 15 w 15"/>
              <a:gd name="T7" fmla="*/ 7 h 16"/>
              <a:gd name="T8" fmla="*/ 7 w 15"/>
              <a:gd name="T9" fmla="*/ 0 h 16"/>
            </a:gdLst>
            <a:ahLst/>
            <a:cxnLst>
              <a:cxn ang="0">
                <a:pos x="T0" y="T1"/>
              </a:cxn>
              <a:cxn ang="0">
                <a:pos x="T2" y="T3"/>
              </a:cxn>
              <a:cxn ang="0">
                <a:pos x="T4" y="T5"/>
              </a:cxn>
              <a:cxn ang="0">
                <a:pos x="T6" y="T7"/>
              </a:cxn>
              <a:cxn ang="0">
                <a:pos x="T8" y="T9"/>
              </a:cxn>
            </a:cxnLst>
            <a:rect l="0" t="0" r="r" b="b"/>
            <a:pathLst>
              <a:path w="15" h="16">
                <a:moveTo>
                  <a:pt x="7" y="0"/>
                </a:moveTo>
                <a:cubicBezTo>
                  <a:pt x="3" y="1"/>
                  <a:pt x="0" y="4"/>
                  <a:pt x="0" y="8"/>
                </a:cubicBezTo>
                <a:cubicBezTo>
                  <a:pt x="1" y="13"/>
                  <a:pt x="4" y="16"/>
                  <a:pt x="8" y="15"/>
                </a:cubicBezTo>
                <a:cubicBezTo>
                  <a:pt x="12" y="15"/>
                  <a:pt x="15" y="11"/>
                  <a:pt x="15" y="7"/>
                </a:cubicBezTo>
                <a:cubicBezTo>
                  <a:pt x="15" y="3"/>
                  <a:pt x="11"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26" name="Freeform 95"/>
          <p:cNvSpPr/>
          <p:nvPr/>
        </p:nvSpPr>
        <p:spPr bwMode="auto">
          <a:xfrm>
            <a:off x="6878611" y="4643966"/>
            <a:ext cx="78316" cy="80433"/>
          </a:xfrm>
          <a:custGeom>
            <a:avLst/>
            <a:gdLst>
              <a:gd name="T0" fmla="*/ 7 w 16"/>
              <a:gd name="T1" fmla="*/ 0 h 16"/>
              <a:gd name="T2" fmla="*/ 2 w 16"/>
              <a:gd name="T3" fmla="*/ 3 h 16"/>
              <a:gd name="T4" fmla="*/ 0 w 16"/>
              <a:gd name="T5" fmla="*/ 8 h 16"/>
              <a:gd name="T6" fmla="*/ 3 w 16"/>
              <a:gd name="T7" fmla="*/ 14 h 16"/>
              <a:gd name="T8" fmla="*/ 13 w 16"/>
              <a:gd name="T9" fmla="*/ 12 h 16"/>
              <a:gd name="T10" fmla="*/ 12 w 16"/>
              <a:gd name="T11" fmla="*/ 2 h 16"/>
              <a:gd name="T12" fmla="*/ 7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7" y="0"/>
                </a:moveTo>
                <a:cubicBezTo>
                  <a:pt x="5" y="0"/>
                  <a:pt x="3" y="1"/>
                  <a:pt x="2" y="3"/>
                </a:cubicBezTo>
                <a:cubicBezTo>
                  <a:pt x="0" y="5"/>
                  <a:pt x="0" y="6"/>
                  <a:pt x="0" y="8"/>
                </a:cubicBezTo>
                <a:cubicBezTo>
                  <a:pt x="0" y="10"/>
                  <a:pt x="1" y="12"/>
                  <a:pt x="3" y="14"/>
                </a:cubicBezTo>
                <a:cubicBezTo>
                  <a:pt x="6" y="16"/>
                  <a:pt x="11" y="16"/>
                  <a:pt x="13" y="12"/>
                </a:cubicBezTo>
                <a:cubicBezTo>
                  <a:pt x="16" y="9"/>
                  <a:pt x="15" y="5"/>
                  <a:pt x="12" y="2"/>
                </a:cubicBezTo>
                <a:cubicBezTo>
                  <a:pt x="11" y="1"/>
                  <a:pt x="9"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27" name="Freeform 96"/>
          <p:cNvSpPr/>
          <p:nvPr/>
        </p:nvSpPr>
        <p:spPr bwMode="auto">
          <a:xfrm>
            <a:off x="6647896" y="4415366"/>
            <a:ext cx="80433" cy="80433"/>
          </a:xfrm>
          <a:custGeom>
            <a:avLst/>
            <a:gdLst>
              <a:gd name="T0" fmla="*/ 7 w 16"/>
              <a:gd name="T1" fmla="*/ 0 h 16"/>
              <a:gd name="T2" fmla="*/ 3 w 16"/>
              <a:gd name="T3" fmla="*/ 2 h 16"/>
              <a:gd name="T4" fmla="*/ 0 w 16"/>
              <a:gd name="T5" fmla="*/ 7 h 16"/>
              <a:gd name="T6" fmla="*/ 2 w 16"/>
              <a:gd name="T7" fmla="*/ 12 h 16"/>
              <a:gd name="T8" fmla="*/ 12 w 16"/>
              <a:gd name="T9" fmla="*/ 13 h 16"/>
              <a:gd name="T10" fmla="*/ 14 w 16"/>
              <a:gd name="T11" fmla="*/ 3 h 16"/>
              <a:gd name="T12" fmla="*/ 7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7" y="0"/>
                </a:moveTo>
                <a:cubicBezTo>
                  <a:pt x="6" y="0"/>
                  <a:pt x="4" y="1"/>
                  <a:pt x="3" y="2"/>
                </a:cubicBezTo>
                <a:cubicBezTo>
                  <a:pt x="1" y="3"/>
                  <a:pt x="0" y="5"/>
                  <a:pt x="0" y="7"/>
                </a:cubicBezTo>
                <a:cubicBezTo>
                  <a:pt x="0" y="9"/>
                  <a:pt x="1" y="11"/>
                  <a:pt x="2" y="12"/>
                </a:cubicBezTo>
                <a:cubicBezTo>
                  <a:pt x="4" y="15"/>
                  <a:pt x="9" y="16"/>
                  <a:pt x="12" y="13"/>
                </a:cubicBezTo>
                <a:cubicBezTo>
                  <a:pt x="16" y="11"/>
                  <a:pt x="16" y="6"/>
                  <a:pt x="14" y="3"/>
                </a:cubicBezTo>
                <a:cubicBezTo>
                  <a:pt x="12" y="1"/>
                  <a:pt x="10"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28" name="Freeform 97"/>
          <p:cNvSpPr/>
          <p:nvPr/>
        </p:nvSpPr>
        <p:spPr bwMode="auto">
          <a:xfrm>
            <a:off x="7147428" y="1890182"/>
            <a:ext cx="76200" cy="80433"/>
          </a:xfrm>
          <a:custGeom>
            <a:avLst/>
            <a:gdLst>
              <a:gd name="T0" fmla="*/ 11 w 15"/>
              <a:gd name="T1" fmla="*/ 14 h 16"/>
              <a:gd name="T2" fmla="*/ 15 w 15"/>
              <a:gd name="T3" fmla="*/ 10 h 16"/>
              <a:gd name="T4" fmla="*/ 14 w 15"/>
              <a:gd name="T5" fmla="*/ 4 h 16"/>
              <a:gd name="T6" fmla="*/ 7 w 15"/>
              <a:gd name="T7" fmla="*/ 0 h 16"/>
              <a:gd name="T8" fmla="*/ 4 w 15"/>
              <a:gd name="T9" fmla="*/ 1 h 16"/>
              <a:gd name="T10" fmla="*/ 0 w 15"/>
              <a:gd name="T11" fmla="*/ 5 h 16"/>
              <a:gd name="T12" fmla="*/ 1 w 15"/>
              <a:gd name="T13" fmla="*/ 11 h 16"/>
              <a:gd name="T14" fmla="*/ 11 w 15"/>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1" y="14"/>
                </a:moveTo>
                <a:cubicBezTo>
                  <a:pt x="13" y="13"/>
                  <a:pt x="14" y="12"/>
                  <a:pt x="15" y="10"/>
                </a:cubicBezTo>
                <a:cubicBezTo>
                  <a:pt x="15" y="8"/>
                  <a:pt x="15" y="6"/>
                  <a:pt x="14" y="4"/>
                </a:cubicBezTo>
                <a:cubicBezTo>
                  <a:pt x="13" y="1"/>
                  <a:pt x="10" y="0"/>
                  <a:pt x="7" y="0"/>
                </a:cubicBezTo>
                <a:cubicBezTo>
                  <a:pt x="6" y="0"/>
                  <a:pt x="5" y="0"/>
                  <a:pt x="4" y="1"/>
                </a:cubicBezTo>
                <a:cubicBezTo>
                  <a:pt x="2" y="2"/>
                  <a:pt x="1" y="3"/>
                  <a:pt x="0" y="5"/>
                </a:cubicBezTo>
                <a:cubicBezTo>
                  <a:pt x="0" y="7"/>
                  <a:pt x="0" y="9"/>
                  <a:pt x="1" y="11"/>
                </a:cubicBezTo>
                <a:cubicBezTo>
                  <a:pt x="3" y="15"/>
                  <a:pt x="7" y="16"/>
                  <a:pt x="11" y="14"/>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29" name="Freeform 98"/>
          <p:cNvSpPr/>
          <p:nvPr/>
        </p:nvSpPr>
        <p:spPr bwMode="auto">
          <a:xfrm>
            <a:off x="7763378" y="1699682"/>
            <a:ext cx="80433" cy="80433"/>
          </a:xfrm>
          <a:custGeom>
            <a:avLst/>
            <a:gdLst>
              <a:gd name="T0" fmla="*/ 7 w 16"/>
              <a:gd name="T1" fmla="*/ 0 h 16"/>
              <a:gd name="T2" fmla="*/ 0 w 16"/>
              <a:gd name="T3" fmla="*/ 8 h 16"/>
              <a:gd name="T4" fmla="*/ 9 w 16"/>
              <a:gd name="T5" fmla="*/ 15 h 16"/>
              <a:gd name="T6" fmla="*/ 15 w 16"/>
              <a:gd name="T7" fmla="*/ 7 h 16"/>
              <a:gd name="T8" fmla="*/ 7 w 16"/>
              <a:gd name="T9" fmla="*/ 0 h 16"/>
            </a:gdLst>
            <a:ahLst/>
            <a:cxnLst>
              <a:cxn ang="0">
                <a:pos x="T0" y="T1"/>
              </a:cxn>
              <a:cxn ang="0">
                <a:pos x="T2" y="T3"/>
              </a:cxn>
              <a:cxn ang="0">
                <a:pos x="T4" y="T5"/>
              </a:cxn>
              <a:cxn ang="0">
                <a:pos x="T6" y="T7"/>
              </a:cxn>
              <a:cxn ang="0">
                <a:pos x="T8" y="T9"/>
              </a:cxn>
            </a:cxnLst>
            <a:rect l="0" t="0" r="r" b="b"/>
            <a:pathLst>
              <a:path w="16" h="16">
                <a:moveTo>
                  <a:pt x="7" y="0"/>
                </a:moveTo>
                <a:cubicBezTo>
                  <a:pt x="3" y="1"/>
                  <a:pt x="0" y="4"/>
                  <a:pt x="0" y="8"/>
                </a:cubicBezTo>
                <a:cubicBezTo>
                  <a:pt x="1" y="13"/>
                  <a:pt x="4" y="16"/>
                  <a:pt x="9" y="15"/>
                </a:cubicBezTo>
                <a:cubicBezTo>
                  <a:pt x="13" y="15"/>
                  <a:pt x="16" y="11"/>
                  <a:pt x="15" y="7"/>
                </a:cubicBezTo>
                <a:cubicBezTo>
                  <a:pt x="15" y="3"/>
                  <a:pt x="11"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30" name="Freeform 99"/>
          <p:cNvSpPr/>
          <p:nvPr/>
        </p:nvSpPr>
        <p:spPr bwMode="auto">
          <a:xfrm>
            <a:off x="7763377" y="5014382"/>
            <a:ext cx="74083" cy="80433"/>
          </a:xfrm>
          <a:custGeom>
            <a:avLst/>
            <a:gdLst>
              <a:gd name="T0" fmla="*/ 9 w 15"/>
              <a:gd name="T1" fmla="*/ 0 h 16"/>
              <a:gd name="T2" fmla="*/ 7 w 15"/>
              <a:gd name="T3" fmla="*/ 0 h 16"/>
              <a:gd name="T4" fmla="*/ 0 w 15"/>
              <a:gd name="T5" fmla="*/ 7 h 16"/>
              <a:gd name="T6" fmla="*/ 2 w 15"/>
              <a:gd name="T7" fmla="*/ 12 h 16"/>
              <a:gd name="T8" fmla="*/ 7 w 15"/>
              <a:gd name="T9" fmla="*/ 15 h 16"/>
              <a:gd name="T10" fmla="*/ 15 w 15"/>
              <a:gd name="T11" fmla="*/ 8 h 16"/>
              <a:gd name="T12" fmla="*/ 14 w 15"/>
              <a:gd name="T13" fmla="*/ 3 h 16"/>
              <a:gd name="T14" fmla="*/ 9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9" y="0"/>
                </a:moveTo>
                <a:cubicBezTo>
                  <a:pt x="8" y="0"/>
                  <a:pt x="8" y="0"/>
                  <a:pt x="7" y="0"/>
                </a:cubicBezTo>
                <a:cubicBezTo>
                  <a:pt x="4" y="1"/>
                  <a:pt x="1" y="3"/>
                  <a:pt x="0" y="7"/>
                </a:cubicBezTo>
                <a:cubicBezTo>
                  <a:pt x="0" y="9"/>
                  <a:pt x="1" y="11"/>
                  <a:pt x="2" y="12"/>
                </a:cubicBezTo>
                <a:cubicBezTo>
                  <a:pt x="3" y="14"/>
                  <a:pt x="5" y="15"/>
                  <a:pt x="7" y="15"/>
                </a:cubicBezTo>
                <a:cubicBezTo>
                  <a:pt x="11" y="16"/>
                  <a:pt x="15" y="12"/>
                  <a:pt x="15" y="8"/>
                </a:cubicBezTo>
                <a:cubicBezTo>
                  <a:pt x="15" y="6"/>
                  <a:pt x="15" y="4"/>
                  <a:pt x="14" y="3"/>
                </a:cubicBezTo>
                <a:cubicBezTo>
                  <a:pt x="12" y="1"/>
                  <a:pt x="11" y="0"/>
                  <a:pt x="9"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31" name="Freeform 100"/>
          <p:cNvSpPr/>
          <p:nvPr/>
        </p:nvSpPr>
        <p:spPr bwMode="auto">
          <a:xfrm>
            <a:off x="7447995" y="1765300"/>
            <a:ext cx="74083" cy="80433"/>
          </a:xfrm>
          <a:custGeom>
            <a:avLst/>
            <a:gdLst>
              <a:gd name="T0" fmla="*/ 7 w 15"/>
              <a:gd name="T1" fmla="*/ 0 h 16"/>
              <a:gd name="T2" fmla="*/ 5 w 15"/>
              <a:gd name="T3" fmla="*/ 0 h 16"/>
              <a:gd name="T4" fmla="*/ 1 w 15"/>
              <a:gd name="T5" fmla="*/ 4 h 16"/>
              <a:gd name="T6" fmla="*/ 0 w 15"/>
              <a:gd name="T7" fmla="*/ 10 h 16"/>
              <a:gd name="T8" fmla="*/ 9 w 15"/>
              <a:gd name="T9" fmla="*/ 15 h 16"/>
              <a:gd name="T10" fmla="*/ 14 w 15"/>
              <a:gd name="T11" fmla="*/ 11 h 16"/>
              <a:gd name="T12" fmla="*/ 14 w 15"/>
              <a:gd name="T13" fmla="*/ 5 h 16"/>
              <a:gd name="T14" fmla="*/ 7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7" y="0"/>
                </a:moveTo>
                <a:cubicBezTo>
                  <a:pt x="6" y="0"/>
                  <a:pt x="6" y="0"/>
                  <a:pt x="5" y="0"/>
                </a:cubicBezTo>
                <a:cubicBezTo>
                  <a:pt x="3" y="1"/>
                  <a:pt x="2" y="2"/>
                  <a:pt x="1" y="4"/>
                </a:cubicBezTo>
                <a:cubicBezTo>
                  <a:pt x="0" y="6"/>
                  <a:pt x="0" y="8"/>
                  <a:pt x="0" y="10"/>
                </a:cubicBezTo>
                <a:cubicBezTo>
                  <a:pt x="1" y="13"/>
                  <a:pt x="5" y="16"/>
                  <a:pt x="9" y="15"/>
                </a:cubicBezTo>
                <a:cubicBezTo>
                  <a:pt x="11" y="14"/>
                  <a:pt x="13" y="13"/>
                  <a:pt x="14" y="11"/>
                </a:cubicBezTo>
                <a:cubicBezTo>
                  <a:pt x="15" y="9"/>
                  <a:pt x="15" y="7"/>
                  <a:pt x="14" y="5"/>
                </a:cubicBezTo>
                <a:cubicBezTo>
                  <a:pt x="13" y="2"/>
                  <a:pt x="10" y="0"/>
                  <a:pt x="7" y="0"/>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32" name="Freeform 101"/>
          <p:cNvSpPr/>
          <p:nvPr/>
        </p:nvSpPr>
        <p:spPr bwMode="auto">
          <a:xfrm>
            <a:off x="7447995" y="4948766"/>
            <a:ext cx="74083" cy="80433"/>
          </a:xfrm>
          <a:custGeom>
            <a:avLst/>
            <a:gdLst>
              <a:gd name="T0" fmla="*/ 9 w 15"/>
              <a:gd name="T1" fmla="*/ 1 h 16"/>
              <a:gd name="T2" fmla="*/ 7 w 15"/>
              <a:gd name="T3" fmla="*/ 0 h 16"/>
              <a:gd name="T4" fmla="*/ 0 w 15"/>
              <a:gd name="T5" fmla="*/ 6 h 16"/>
              <a:gd name="T6" fmla="*/ 1 w 15"/>
              <a:gd name="T7" fmla="*/ 12 h 16"/>
              <a:gd name="T8" fmla="*/ 5 w 15"/>
              <a:gd name="T9" fmla="*/ 15 h 16"/>
              <a:gd name="T10" fmla="*/ 8 w 15"/>
              <a:gd name="T11" fmla="*/ 15 h 16"/>
              <a:gd name="T12" fmla="*/ 8 w 15"/>
              <a:gd name="T13" fmla="*/ 15 h 16"/>
              <a:gd name="T14" fmla="*/ 14 w 15"/>
              <a:gd name="T15" fmla="*/ 10 h 16"/>
              <a:gd name="T16" fmla="*/ 14 w 15"/>
              <a:gd name="T17" fmla="*/ 4 h 16"/>
              <a:gd name="T18" fmla="*/ 9 w 15"/>
              <a:gd name="T1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6">
                <a:moveTo>
                  <a:pt x="9" y="1"/>
                </a:moveTo>
                <a:cubicBezTo>
                  <a:pt x="8" y="0"/>
                  <a:pt x="8" y="0"/>
                  <a:pt x="7" y="0"/>
                </a:cubicBezTo>
                <a:cubicBezTo>
                  <a:pt x="4" y="1"/>
                  <a:pt x="1" y="3"/>
                  <a:pt x="0" y="6"/>
                </a:cubicBezTo>
                <a:cubicBezTo>
                  <a:pt x="0" y="8"/>
                  <a:pt x="0" y="10"/>
                  <a:pt x="1" y="12"/>
                </a:cubicBezTo>
                <a:cubicBezTo>
                  <a:pt x="2" y="13"/>
                  <a:pt x="3" y="15"/>
                  <a:pt x="5" y="15"/>
                </a:cubicBezTo>
                <a:cubicBezTo>
                  <a:pt x="6" y="15"/>
                  <a:pt x="7" y="16"/>
                  <a:pt x="8" y="15"/>
                </a:cubicBezTo>
                <a:cubicBezTo>
                  <a:pt x="8" y="15"/>
                  <a:pt x="8" y="15"/>
                  <a:pt x="8" y="15"/>
                </a:cubicBezTo>
                <a:cubicBezTo>
                  <a:pt x="11" y="15"/>
                  <a:pt x="14" y="13"/>
                  <a:pt x="14" y="10"/>
                </a:cubicBezTo>
                <a:cubicBezTo>
                  <a:pt x="15" y="8"/>
                  <a:pt x="15" y="6"/>
                  <a:pt x="14" y="4"/>
                </a:cubicBezTo>
                <a:cubicBezTo>
                  <a:pt x="13" y="3"/>
                  <a:pt x="11" y="1"/>
                  <a:pt x="9" y="1"/>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33" name="Oval 102"/>
          <p:cNvSpPr>
            <a:spLocks noChangeArrowheads="1"/>
          </p:cNvSpPr>
          <p:nvPr/>
        </p:nvSpPr>
        <p:spPr bwMode="auto">
          <a:xfrm>
            <a:off x="6093329" y="3350681"/>
            <a:ext cx="88900" cy="84667"/>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34" name="Oval 103"/>
          <p:cNvSpPr>
            <a:spLocks noChangeArrowheads="1"/>
          </p:cNvSpPr>
          <p:nvPr/>
        </p:nvSpPr>
        <p:spPr bwMode="auto">
          <a:xfrm>
            <a:off x="5907061" y="3350681"/>
            <a:ext cx="91016" cy="84667"/>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35" name="Oval 104"/>
          <p:cNvSpPr>
            <a:spLocks noChangeArrowheads="1"/>
          </p:cNvSpPr>
          <p:nvPr/>
        </p:nvSpPr>
        <p:spPr bwMode="auto">
          <a:xfrm>
            <a:off x="5722911" y="3350681"/>
            <a:ext cx="91016" cy="84667"/>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36" name="Oval 105"/>
          <p:cNvSpPr>
            <a:spLocks noChangeArrowheads="1"/>
          </p:cNvSpPr>
          <p:nvPr/>
        </p:nvSpPr>
        <p:spPr bwMode="auto">
          <a:xfrm>
            <a:off x="5538761" y="3350681"/>
            <a:ext cx="84667" cy="84667"/>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37" name="Oval 106"/>
          <p:cNvSpPr>
            <a:spLocks noChangeArrowheads="1"/>
          </p:cNvSpPr>
          <p:nvPr/>
        </p:nvSpPr>
        <p:spPr bwMode="auto">
          <a:xfrm>
            <a:off x="5352495" y="3350681"/>
            <a:ext cx="84667" cy="84667"/>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38" name="Oval 107"/>
          <p:cNvSpPr>
            <a:spLocks noChangeArrowheads="1"/>
          </p:cNvSpPr>
          <p:nvPr/>
        </p:nvSpPr>
        <p:spPr bwMode="auto">
          <a:xfrm>
            <a:off x="5161995" y="3350681"/>
            <a:ext cx="91016" cy="84667"/>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39" name="Oval 108"/>
          <p:cNvSpPr>
            <a:spLocks noChangeArrowheads="1"/>
          </p:cNvSpPr>
          <p:nvPr/>
        </p:nvSpPr>
        <p:spPr bwMode="auto">
          <a:xfrm>
            <a:off x="4977844" y="3350681"/>
            <a:ext cx="91016" cy="84667"/>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40" name="Oval 109"/>
          <p:cNvSpPr>
            <a:spLocks noChangeArrowheads="1"/>
          </p:cNvSpPr>
          <p:nvPr/>
        </p:nvSpPr>
        <p:spPr bwMode="auto">
          <a:xfrm>
            <a:off x="4793695" y="3350681"/>
            <a:ext cx="88900" cy="84667"/>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41" name="Oval 110"/>
          <p:cNvSpPr>
            <a:spLocks noChangeArrowheads="1"/>
          </p:cNvSpPr>
          <p:nvPr/>
        </p:nvSpPr>
        <p:spPr bwMode="auto">
          <a:xfrm>
            <a:off x="4607428" y="3350681"/>
            <a:ext cx="84667" cy="84667"/>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42" name="Oval 111"/>
          <p:cNvSpPr>
            <a:spLocks noChangeArrowheads="1"/>
          </p:cNvSpPr>
          <p:nvPr/>
        </p:nvSpPr>
        <p:spPr bwMode="auto">
          <a:xfrm>
            <a:off x="4416928" y="3350681"/>
            <a:ext cx="91016" cy="84667"/>
          </a:xfrm>
          <a:prstGeom prst="ellipse">
            <a:avLst/>
          </a:prstGeom>
          <a:solidFill>
            <a:schemeClr val="accent4"/>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50" name="Freeform 119"/>
          <p:cNvSpPr/>
          <p:nvPr/>
        </p:nvSpPr>
        <p:spPr bwMode="auto">
          <a:xfrm>
            <a:off x="1257299" y="1919815"/>
            <a:ext cx="3056467" cy="2180167"/>
          </a:xfrm>
          <a:custGeom>
            <a:avLst/>
            <a:gdLst>
              <a:gd name="T0" fmla="*/ 611 w 611"/>
              <a:gd name="T1" fmla="*/ 436 h 436"/>
              <a:gd name="T2" fmla="*/ 0 w 611"/>
              <a:gd name="T3" fmla="*/ 436 h 436"/>
              <a:gd name="T4" fmla="*/ 0 w 611"/>
              <a:gd name="T5" fmla="*/ 51 h 436"/>
              <a:gd name="T6" fmla="*/ 50 w 611"/>
              <a:gd name="T7" fmla="*/ 0 h 436"/>
              <a:gd name="T8" fmla="*/ 560 w 611"/>
              <a:gd name="T9" fmla="*/ 0 h 436"/>
              <a:gd name="T10" fmla="*/ 611 w 611"/>
              <a:gd name="T11" fmla="*/ 51 h 436"/>
              <a:gd name="T12" fmla="*/ 611 w 611"/>
              <a:gd name="T13" fmla="*/ 436 h 436"/>
            </a:gdLst>
            <a:ahLst/>
            <a:cxnLst>
              <a:cxn ang="0">
                <a:pos x="T0" y="T1"/>
              </a:cxn>
              <a:cxn ang="0">
                <a:pos x="T2" y="T3"/>
              </a:cxn>
              <a:cxn ang="0">
                <a:pos x="T4" y="T5"/>
              </a:cxn>
              <a:cxn ang="0">
                <a:pos x="T6" y="T7"/>
              </a:cxn>
              <a:cxn ang="0">
                <a:pos x="T8" y="T9"/>
              </a:cxn>
              <a:cxn ang="0">
                <a:pos x="T10" y="T11"/>
              </a:cxn>
              <a:cxn ang="0">
                <a:pos x="T12" y="T13"/>
              </a:cxn>
            </a:cxnLst>
            <a:rect l="0" t="0" r="r" b="b"/>
            <a:pathLst>
              <a:path w="611" h="436">
                <a:moveTo>
                  <a:pt x="611" y="436"/>
                </a:moveTo>
                <a:cubicBezTo>
                  <a:pt x="0" y="436"/>
                  <a:pt x="0" y="436"/>
                  <a:pt x="0" y="436"/>
                </a:cubicBezTo>
                <a:cubicBezTo>
                  <a:pt x="0" y="51"/>
                  <a:pt x="0" y="51"/>
                  <a:pt x="0" y="51"/>
                </a:cubicBezTo>
                <a:cubicBezTo>
                  <a:pt x="0" y="23"/>
                  <a:pt x="23" y="0"/>
                  <a:pt x="50" y="0"/>
                </a:cubicBezTo>
                <a:cubicBezTo>
                  <a:pt x="560" y="0"/>
                  <a:pt x="560" y="0"/>
                  <a:pt x="560" y="0"/>
                </a:cubicBezTo>
                <a:cubicBezTo>
                  <a:pt x="588" y="0"/>
                  <a:pt x="611" y="23"/>
                  <a:pt x="611" y="51"/>
                </a:cubicBezTo>
                <a:lnTo>
                  <a:pt x="611" y="436"/>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6951" name="Freeform 120"/>
          <p:cNvSpPr/>
          <p:nvPr/>
        </p:nvSpPr>
        <p:spPr bwMode="auto">
          <a:xfrm>
            <a:off x="529166" y="4025899"/>
            <a:ext cx="4508500" cy="1024467"/>
          </a:xfrm>
          <a:custGeom>
            <a:avLst/>
            <a:gdLst>
              <a:gd name="T0" fmla="*/ 1783 w 2130"/>
              <a:gd name="T1" fmla="*/ 0 h 484"/>
              <a:gd name="T2" fmla="*/ 349 w 2130"/>
              <a:gd name="T3" fmla="*/ 0 h 484"/>
              <a:gd name="T4" fmla="*/ 0 w 2130"/>
              <a:gd name="T5" fmla="*/ 399 h 484"/>
              <a:gd name="T6" fmla="*/ 0 w 2130"/>
              <a:gd name="T7" fmla="*/ 484 h 484"/>
              <a:gd name="T8" fmla="*/ 2130 w 2130"/>
              <a:gd name="T9" fmla="*/ 484 h 484"/>
              <a:gd name="T10" fmla="*/ 2130 w 2130"/>
              <a:gd name="T11" fmla="*/ 399 h 484"/>
              <a:gd name="T12" fmla="*/ 1783 w 2130"/>
              <a:gd name="T13" fmla="*/ 0 h 484"/>
            </a:gdLst>
            <a:ahLst/>
            <a:cxnLst>
              <a:cxn ang="0">
                <a:pos x="T0" y="T1"/>
              </a:cxn>
              <a:cxn ang="0">
                <a:pos x="T2" y="T3"/>
              </a:cxn>
              <a:cxn ang="0">
                <a:pos x="T4" y="T5"/>
              </a:cxn>
              <a:cxn ang="0">
                <a:pos x="T6" y="T7"/>
              </a:cxn>
              <a:cxn ang="0">
                <a:pos x="T8" y="T9"/>
              </a:cxn>
              <a:cxn ang="0">
                <a:pos x="T10" y="T11"/>
              </a:cxn>
              <a:cxn ang="0">
                <a:pos x="T12" y="T13"/>
              </a:cxn>
            </a:cxnLst>
            <a:rect l="0" t="0" r="r" b="b"/>
            <a:pathLst>
              <a:path w="2130" h="484">
                <a:moveTo>
                  <a:pt x="1783" y="0"/>
                </a:moveTo>
                <a:lnTo>
                  <a:pt x="349" y="0"/>
                </a:lnTo>
                <a:lnTo>
                  <a:pt x="0" y="399"/>
                </a:lnTo>
                <a:lnTo>
                  <a:pt x="0" y="484"/>
                </a:lnTo>
                <a:lnTo>
                  <a:pt x="2130" y="484"/>
                </a:lnTo>
                <a:lnTo>
                  <a:pt x="2130" y="399"/>
                </a:lnTo>
                <a:lnTo>
                  <a:pt x="1783" y="0"/>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6953" name="Rectangle 122"/>
          <p:cNvSpPr>
            <a:spLocks noChangeArrowheads="1"/>
          </p:cNvSpPr>
          <p:nvPr/>
        </p:nvSpPr>
        <p:spPr bwMode="auto">
          <a:xfrm>
            <a:off x="1399115" y="2345266"/>
            <a:ext cx="2774949" cy="1445684"/>
          </a:xfrm>
          <a:prstGeom prst="rect">
            <a:avLst/>
          </a:pr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54" name="Oval 123"/>
          <p:cNvSpPr>
            <a:spLocks noChangeArrowheads="1"/>
          </p:cNvSpPr>
          <p:nvPr/>
        </p:nvSpPr>
        <p:spPr bwMode="auto">
          <a:xfrm>
            <a:off x="2688166" y="2000248"/>
            <a:ext cx="194733" cy="194733"/>
          </a:xfrm>
          <a:prstGeom prst="ellipse">
            <a:avLst/>
          </a:prstGeom>
          <a:solidFill>
            <a:srgbClr val="F7EBC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6955" name="Freeform 124"/>
          <p:cNvSpPr/>
          <p:nvPr/>
        </p:nvSpPr>
        <p:spPr bwMode="auto">
          <a:xfrm>
            <a:off x="1422399" y="4064000"/>
            <a:ext cx="175683" cy="105833"/>
          </a:xfrm>
          <a:custGeom>
            <a:avLst/>
            <a:gdLst>
              <a:gd name="T0" fmla="*/ 35 w 35"/>
              <a:gd name="T1" fmla="*/ 21 h 21"/>
              <a:gd name="T2" fmla="*/ 0 w 35"/>
              <a:gd name="T3" fmla="*/ 21 h 21"/>
              <a:gd name="T4" fmla="*/ 0 w 35"/>
              <a:gd name="T5" fmla="*/ 11 h 21"/>
              <a:gd name="T6" fmla="*/ 11 w 35"/>
              <a:gd name="T7" fmla="*/ 0 h 21"/>
              <a:gd name="T8" fmla="*/ 24 w 35"/>
              <a:gd name="T9" fmla="*/ 0 h 21"/>
              <a:gd name="T10" fmla="*/ 35 w 35"/>
              <a:gd name="T11" fmla="*/ 11 h 21"/>
              <a:gd name="T12" fmla="*/ 35 w 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1"/>
                </a:moveTo>
                <a:cubicBezTo>
                  <a:pt x="0" y="21"/>
                  <a:pt x="0" y="21"/>
                  <a:pt x="0" y="21"/>
                </a:cubicBezTo>
                <a:cubicBezTo>
                  <a:pt x="0" y="11"/>
                  <a:pt x="0" y="11"/>
                  <a:pt x="0" y="11"/>
                </a:cubicBezTo>
                <a:cubicBezTo>
                  <a:pt x="0" y="5"/>
                  <a:pt x="5" y="0"/>
                  <a:pt x="11" y="0"/>
                </a:cubicBezTo>
                <a:cubicBezTo>
                  <a:pt x="24" y="0"/>
                  <a:pt x="24" y="0"/>
                  <a:pt x="24" y="0"/>
                </a:cubicBezTo>
                <a:cubicBezTo>
                  <a:pt x="30" y="0"/>
                  <a:pt x="35" y="5"/>
                  <a:pt x="35" y="11"/>
                </a:cubicBezTo>
                <a:lnTo>
                  <a:pt x="35" y="21"/>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56" name="Freeform 125"/>
          <p:cNvSpPr/>
          <p:nvPr/>
        </p:nvSpPr>
        <p:spPr bwMode="auto">
          <a:xfrm>
            <a:off x="1678515" y="4064000"/>
            <a:ext cx="175683" cy="105833"/>
          </a:xfrm>
          <a:custGeom>
            <a:avLst/>
            <a:gdLst>
              <a:gd name="T0" fmla="*/ 35 w 35"/>
              <a:gd name="T1" fmla="*/ 21 h 21"/>
              <a:gd name="T2" fmla="*/ 0 w 35"/>
              <a:gd name="T3" fmla="*/ 21 h 21"/>
              <a:gd name="T4" fmla="*/ 0 w 35"/>
              <a:gd name="T5" fmla="*/ 11 h 21"/>
              <a:gd name="T6" fmla="*/ 11 w 35"/>
              <a:gd name="T7" fmla="*/ 0 h 21"/>
              <a:gd name="T8" fmla="*/ 24 w 35"/>
              <a:gd name="T9" fmla="*/ 0 h 21"/>
              <a:gd name="T10" fmla="*/ 35 w 35"/>
              <a:gd name="T11" fmla="*/ 11 h 21"/>
              <a:gd name="T12" fmla="*/ 35 w 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1"/>
                </a:moveTo>
                <a:cubicBezTo>
                  <a:pt x="0" y="21"/>
                  <a:pt x="0" y="21"/>
                  <a:pt x="0" y="21"/>
                </a:cubicBezTo>
                <a:cubicBezTo>
                  <a:pt x="0" y="11"/>
                  <a:pt x="0" y="11"/>
                  <a:pt x="0" y="11"/>
                </a:cubicBezTo>
                <a:cubicBezTo>
                  <a:pt x="0" y="5"/>
                  <a:pt x="5" y="0"/>
                  <a:pt x="11" y="0"/>
                </a:cubicBezTo>
                <a:cubicBezTo>
                  <a:pt x="24" y="0"/>
                  <a:pt x="24" y="0"/>
                  <a:pt x="24" y="0"/>
                </a:cubicBezTo>
                <a:cubicBezTo>
                  <a:pt x="30" y="0"/>
                  <a:pt x="35" y="5"/>
                  <a:pt x="35" y="11"/>
                </a:cubicBezTo>
                <a:lnTo>
                  <a:pt x="35" y="21"/>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57" name="Freeform 126"/>
          <p:cNvSpPr/>
          <p:nvPr/>
        </p:nvSpPr>
        <p:spPr bwMode="auto">
          <a:xfrm>
            <a:off x="1932515" y="4064000"/>
            <a:ext cx="175683" cy="105833"/>
          </a:xfrm>
          <a:custGeom>
            <a:avLst/>
            <a:gdLst>
              <a:gd name="T0" fmla="*/ 35 w 35"/>
              <a:gd name="T1" fmla="*/ 21 h 21"/>
              <a:gd name="T2" fmla="*/ 0 w 35"/>
              <a:gd name="T3" fmla="*/ 21 h 21"/>
              <a:gd name="T4" fmla="*/ 0 w 35"/>
              <a:gd name="T5" fmla="*/ 11 h 21"/>
              <a:gd name="T6" fmla="*/ 11 w 35"/>
              <a:gd name="T7" fmla="*/ 0 h 21"/>
              <a:gd name="T8" fmla="*/ 24 w 35"/>
              <a:gd name="T9" fmla="*/ 0 h 21"/>
              <a:gd name="T10" fmla="*/ 35 w 35"/>
              <a:gd name="T11" fmla="*/ 11 h 21"/>
              <a:gd name="T12" fmla="*/ 35 w 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1"/>
                </a:moveTo>
                <a:cubicBezTo>
                  <a:pt x="0" y="21"/>
                  <a:pt x="0" y="21"/>
                  <a:pt x="0" y="21"/>
                </a:cubicBezTo>
                <a:cubicBezTo>
                  <a:pt x="0" y="11"/>
                  <a:pt x="0" y="11"/>
                  <a:pt x="0" y="11"/>
                </a:cubicBezTo>
                <a:cubicBezTo>
                  <a:pt x="0" y="5"/>
                  <a:pt x="5" y="0"/>
                  <a:pt x="11" y="0"/>
                </a:cubicBezTo>
                <a:cubicBezTo>
                  <a:pt x="24" y="0"/>
                  <a:pt x="24" y="0"/>
                  <a:pt x="24" y="0"/>
                </a:cubicBezTo>
                <a:cubicBezTo>
                  <a:pt x="30" y="0"/>
                  <a:pt x="35" y="5"/>
                  <a:pt x="35" y="11"/>
                </a:cubicBezTo>
                <a:lnTo>
                  <a:pt x="35" y="21"/>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58" name="Freeform 127"/>
          <p:cNvSpPr/>
          <p:nvPr/>
        </p:nvSpPr>
        <p:spPr bwMode="auto">
          <a:xfrm>
            <a:off x="2188632" y="4064000"/>
            <a:ext cx="175683" cy="105833"/>
          </a:xfrm>
          <a:custGeom>
            <a:avLst/>
            <a:gdLst>
              <a:gd name="T0" fmla="*/ 35 w 35"/>
              <a:gd name="T1" fmla="*/ 21 h 21"/>
              <a:gd name="T2" fmla="*/ 0 w 35"/>
              <a:gd name="T3" fmla="*/ 21 h 21"/>
              <a:gd name="T4" fmla="*/ 0 w 35"/>
              <a:gd name="T5" fmla="*/ 11 h 21"/>
              <a:gd name="T6" fmla="*/ 11 w 35"/>
              <a:gd name="T7" fmla="*/ 0 h 21"/>
              <a:gd name="T8" fmla="*/ 24 w 35"/>
              <a:gd name="T9" fmla="*/ 0 h 21"/>
              <a:gd name="T10" fmla="*/ 35 w 35"/>
              <a:gd name="T11" fmla="*/ 11 h 21"/>
              <a:gd name="T12" fmla="*/ 35 w 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1"/>
                </a:moveTo>
                <a:cubicBezTo>
                  <a:pt x="0" y="21"/>
                  <a:pt x="0" y="21"/>
                  <a:pt x="0" y="21"/>
                </a:cubicBezTo>
                <a:cubicBezTo>
                  <a:pt x="0" y="11"/>
                  <a:pt x="0" y="11"/>
                  <a:pt x="0" y="11"/>
                </a:cubicBezTo>
                <a:cubicBezTo>
                  <a:pt x="0" y="5"/>
                  <a:pt x="5" y="0"/>
                  <a:pt x="11" y="0"/>
                </a:cubicBezTo>
                <a:cubicBezTo>
                  <a:pt x="24" y="0"/>
                  <a:pt x="24" y="0"/>
                  <a:pt x="24" y="0"/>
                </a:cubicBezTo>
                <a:cubicBezTo>
                  <a:pt x="30" y="0"/>
                  <a:pt x="35" y="5"/>
                  <a:pt x="35" y="11"/>
                </a:cubicBezTo>
                <a:lnTo>
                  <a:pt x="35" y="21"/>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59" name="Freeform 128"/>
          <p:cNvSpPr/>
          <p:nvPr/>
        </p:nvSpPr>
        <p:spPr bwMode="auto">
          <a:xfrm>
            <a:off x="2442632" y="4064000"/>
            <a:ext cx="175683" cy="105833"/>
          </a:xfrm>
          <a:custGeom>
            <a:avLst/>
            <a:gdLst>
              <a:gd name="T0" fmla="*/ 35 w 35"/>
              <a:gd name="T1" fmla="*/ 21 h 21"/>
              <a:gd name="T2" fmla="*/ 0 w 35"/>
              <a:gd name="T3" fmla="*/ 21 h 21"/>
              <a:gd name="T4" fmla="*/ 0 w 35"/>
              <a:gd name="T5" fmla="*/ 11 h 21"/>
              <a:gd name="T6" fmla="*/ 11 w 35"/>
              <a:gd name="T7" fmla="*/ 0 h 21"/>
              <a:gd name="T8" fmla="*/ 24 w 35"/>
              <a:gd name="T9" fmla="*/ 0 h 21"/>
              <a:gd name="T10" fmla="*/ 35 w 35"/>
              <a:gd name="T11" fmla="*/ 11 h 21"/>
              <a:gd name="T12" fmla="*/ 35 w 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1"/>
                </a:moveTo>
                <a:cubicBezTo>
                  <a:pt x="0" y="21"/>
                  <a:pt x="0" y="21"/>
                  <a:pt x="0" y="21"/>
                </a:cubicBezTo>
                <a:cubicBezTo>
                  <a:pt x="0" y="11"/>
                  <a:pt x="0" y="11"/>
                  <a:pt x="0" y="11"/>
                </a:cubicBezTo>
                <a:cubicBezTo>
                  <a:pt x="0" y="5"/>
                  <a:pt x="5" y="0"/>
                  <a:pt x="11" y="0"/>
                </a:cubicBezTo>
                <a:cubicBezTo>
                  <a:pt x="24" y="0"/>
                  <a:pt x="24" y="0"/>
                  <a:pt x="24" y="0"/>
                </a:cubicBezTo>
                <a:cubicBezTo>
                  <a:pt x="30" y="0"/>
                  <a:pt x="35" y="5"/>
                  <a:pt x="35" y="11"/>
                </a:cubicBezTo>
                <a:lnTo>
                  <a:pt x="35" y="21"/>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60" name="Freeform 129"/>
          <p:cNvSpPr/>
          <p:nvPr/>
        </p:nvSpPr>
        <p:spPr bwMode="auto">
          <a:xfrm>
            <a:off x="2698749" y="4064000"/>
            <a:ext cx="173567" cy="105833"/>
          </a:xfrm>
          <a:custGeom>
            <a:avLst/>
            <a:gdLst>
              <a:gd name="T0" fmla="*/ 35 w 35"/>
              <a:gd name="T1" fmla="*/ 21 h 21"/>
              <a:gd name="T2" fmla="*/ 0 w 35"/>
              <a:gd name="T3" fmla="*/ 21 h 21"/>
              <a:gd name="T4" fmla="*/ 0 w 35"/>
              <a:gd name="T5" fmla="*/ 11 h 21"/>
              <a:gd name="T6" fmla="*/ 11 w 35"/>
              <a:gd name="T7" fmla="*/ 0 h 21"/>
              <a:gd name="T8" fmla="*/ 24 w 35"/>
              <a:gd name="T9" fmla="*/ 0 h 21"/>
              <a:gd name="T10" fmla="*/ 35 w 35"/>
              <a:gd name="T11" fmla="*/ 11 h 21"/>
              <a:gd name="T12" fmla="*/ 35 w 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1"/>
                </a:moveTo>
                <a:cubicBezTo>
                  <a:pt x="0" y="21"/>
                  <a:pt x="0" y="21"/>
                  <a:pt x="0" y="21"/>
                </a:cubicBezTo>
                <a:cubicBezTo>
                  <a:pt x="0" y="11"/>
                  <a:pt x="0" y="11"/>
                  <a:pt x="0" y="11"/>
                </a:cubicBezTo>
                <a:cubicBezTo>
                  <a:pt x="0" y="5"/>
                  <a:pt x="5" y="0"/>
                  <a:pt x="11" y="0"/>
                </a:cubicBezTo>
                <a:cubicBezTo>
                  <a:pt x="24" y="0"/>
                  <a:pt x="24" y="0"/>
                  <a:pt x="24" y="0"/>
                </a:cubicBezTo>
                <a:cubicBezTo>
                  <a:pt x="30" y="0"/>
                  <a:pt x="35" y="5"/>
                  <a:pt x="35" y="11"/>
                </a:cubicBezTo>
                <a:lnTo>
                  <a:pt x="35" y="21"/>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61" name="Freeform 130"/>
          <p:cNvSpPr/>
          <p:nvPr/>
        </p:nvSpPr>
        <p:spPr bwMode="auto">
          <a:xfrm>
            <a:off x="2952749" y="4064000"/>
            <a:ext cx="171449" cy="105833"/>
          </a:xfrm>
          <a:custGeom>
            <a:avLst/>
            <a:gdLst>
              <a:gd name="T0" fmla="*/ 34 w 34"/>
              <a:gd name="T1" fmla="*/ 21 h 21"/>
              <a:gd name="T2" fmla="*/ 0 w 34"/>
              <a:gd name="T3" fmla="*/ 21 h 21"/>
              <a:gd name="T4" fmla="*/ 0 w 34"/>
              <a:gd name="T5" fmla="*/ 11 h 21"/>
              <a:gd name="T6" fmla="*/ 10 w 34"/>
              <a:gd name="T7" fmla="*/ 0 h 21"/>
              <a:gd name="T8" fmla="*/ 24 w 34"/>
              <a:gd name="T9" fmla="*/ 0 h 21"/>
              <a:gd name="T10" fmla="*/ 34 w 34"/>
              <a:gd name="T11" fmla="*/ 11 h 21"/>
              <a:gd name="T12" fmla="*/ 34 w 3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34" y="21"/>
                </a:moveTo>
                <a:cubicBezTo>
                  <a:pt x="0" y="21"/>
                  <a:pt x="0" y="21"/>
                  <a:pt x="0" y="21"/>
                </a:cubicBezTo>
                <a:cubicBezTo>
                  <a:pt x="0" y="11"/>
                  <a:pt x="0" y="11"/>
                  <a:pt x="0" y="11"/>
                </a:cubicBezTo>
                <a:cubicBezTo>
                  <a:pt x="0" y="5"/>
                  <a:pt x="5" y="0"/>
                  <a:pt x="10" y="0"/>
                </a:cubicBezTo>
                <a:cubicBezTo>
                  <a:pt x="24" y="0"/>
                  <a:pt x="24" y="0"/>
                  <a:pt x="24" y="0"/>
                </a:cubicBezTo>
                <a:cubicBezTo>
                  <a:pt x="30" y="0"/>
                  <a:pt x="34" y="5"/>
                  <a:pt x="34" y="11"/>
                </a:cubicBezTo>
                <a:lnTo>
                  <a:pt x="34" y="21"/>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62" name="Freeform 131"/>
          <p:cNvSpPr/>
          <p:nvPr/>
        </p:nvSpPr>
        <p:spPr bwMode="auto">
          <a:xfrm>
            <a:off x="3208866" y="4064000"/>
            <a:ext cx="169333" cy="105833"/>
          </a:xfrm>
          <a:custGeom>
            <a:avLst/>
            <a:gdLst>
              <a:gd name="T0" fmla="*/ 34 w 34"/>
              <a:gd name="T1" fmla="*/ 21 h 21"/>
              <a:gd name="T2" fmla="*/ 0 w 34"/>
              <a:gd name="T3" fmla="*/ 21 h 21"/>
              <a:gd name="T4" fmla="*/ 0 w 34"/>
              <a:gd name="T5" fmla="*/ 11 h 21"/>
              <a:gd name="T6" fmla="*/ 10 w 34"/>
              <a:gd name="T7" fmla="*/ 0 h 21"/>
              <a:gd name="T8" fmla="*/ 24 w 34"/>
              <a:gd name="T9" fmla="*/ 0 h 21"/>
              <a:gd name="T10" fmla="*/ 34 w 34"/>
              <a:gd name="T11" fmla="*/ 11 h 21"/>
              <a:gd name="T12" fmla="*/ 34 w 3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34" y="21"/>
                </a:moveTo>
                <a:cubicBezTo>
                  <a:pt x="0" y="21"/>
                  <a:pt x="0" y="21"/>
                  <a:pt x="0" y="21"/>
                </a:cubicBezTo>
                <a:cubicBezTo>
                  <a:pt x="0" y="11"/>
                  <a:pt x="0" y="11"/>
                  <a:pt x="0" y="11"/>
                </a:cubicBezTo>
                <a:cubicBezTo>
                  <a:pt x="0" y="5"/>
                  <a:pt x="5" y="0"/>
                  <a:pt x="10" y="0"/>
                </a:cubicBezTo>
                <a:cubicBezTo>
                  <a:pt x="24" y="0"/>
                  <a:pt x="24" y="0"/>
                  <a:pt x="24" y="0"/>
                </a:cubicBezTo>
                <a:cubicBezTo>
                  <a:pt x="30" y="0"/>
                  <a:pt x="34" y="5"/>
                  <a:pt x="34" y="11"/>
                </a:cubicBezTo>
                <a:lnTo>
                  <a:pt x="34" y="21"/>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63" name="Freeform 132"/>
          <p:cNvSpPr/>
          <p:nvPr/>
        </p:nvSpPr>
        <p:spPr bwMode="auto">
          <a:xfrm>
            <a:off x="3462866" y="4064000"/>
            <a:ext cx="171449" cy="105833"/>
          </a:xfrm>
          <a:custGeom>
            <a:avLst/>
            <a:gdLst>
              <a:gd name="T0" fmla="*/ 34 w 34"/>
              <a:gd name="T1" fmla="*/ 21 h 21"/>
              <a:gd name="T2" fmla="*/ 0 w 34"/>
              <a:gd name="T3" fmla="*/ 21 h 21"/>
              <a:gd name="T4" fmla="*/ 0 w 34"/>
              <a:gd name="T5" fmla="*/ 11 h 21"/>
              <a:gd name="T6" fmla="*/ 10 w 34"/>
              <a:gd name="T7" fmla="*/ 0 h 21"/>
              <a:gd name="T8" fmla="*/ 24 w 34"/>
              <a:gd name="T9" fmla="*/ 0 h 21"/>
              <a:gd name="T10" fmla="*/ 34 w 34"/>
              <a:gd name="T11" fmla="*/ 11 h 21"/>
              <a:gd name="T12" fmla="*/ 34 w 3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34" y="21"/>
                </a:moveTo>
                <a:cubicBezTo>
                  <a:pt x="0" y="21"/>
                  <a:pt x="0" y="21"/>
                  <a:pt x="0" y="21"/>
                </a:cubicBezTo>
                <a:cubicBezTo>
                  <a:pt x="0" y="11"/>
                  <a:pt x="0" y="11"/>
                  <a:pt x="0" y="11"/>
                </a:cubicBezTo>
                <a:cubicBezTo>
                  <a:pt x="0" y="5"/>
                  <a:pt x="4" y="0"/>
                  <a:pt x="10" y="0"/>
                </a:cubicBezTo>
                <a:cubicBezTo>
                  <a:pt x="24" y="0"/>
                  <a:pt x="24" y="0"/>
                  <a:pt x="24" y="0"/>
                </a:cubicBezTo>
                <a:cubicBezTo>
                  <a:pt x="29" y="0"/>
                  <a:pt x="34" y="5"/>
                  <a:pt x="34" y="11"/>
                </a:cubicBezTo>
                <a:lnTo>
                  <a:pt x="34" y="21"/>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64" name="Freeform 133"/>
          <p:cNvSpPr/>
          <p:nvPr/>
        </p:nvSpPr>
        <p:spPr bwMode="auto">
          <a:xfrm>
            <a:off x="3718982" y="4064000"/>
            <a:ext cx="169333" cy="105833"/>
          </a:xfrm>
          <a:custGeom>
            <a:avLst/>
            <a:gdLst>
              <a:gd name="T0" fmla="*/ 34 w 34"/>
              <a:gd name="T1" fmla="*/ 21 h 21"/>
              <a:gd name="T2" fmla="*/ 0 w 34"/>
              <a:gd name="T3" fmla="*/ 21 h 21"/>
              <a:gd name="T4" fmla="*/ 0 w 34"/>
              <a:gd name="T5" fmla="*/ 11 h 21"/>
              <a:gd name="T6" fmla="*/ 10 w 34"/>
              <a:gd name="T7" fmla="*/ 0 h 21"/>
              <a:gd name="T8" fmla="*/ 23 w 34"/>
              <a:gd name="T9" fmla="*/ 0 h 21"/>
              <a:gd name="T10" fmla="*/ 34 w 34"/>
              <a:gd name="T11" fmla="*/ 11 h 21"/>
              <a:gd name="T12" fmla="*/ 34 w 3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4" h="21">
                <a:moveTo>
                  <a:pt x="34" y="21"/>
                </a:moveTo>
                <a:cubicBezTo>
                  <a:pt x="0" y="21"/>
                  <a:pt x="0" y="21"/>
                  <a:pt x="0" y="21"/>
                </a:cubicBezTo>
                <a:cubicBezTo>
                  <a:pt x="0" y="11"/>
                  <a:pt x="0" y="11"/>
                  <a:pt x="0" y="11"/>
                </a:cubicBezTo>
                <a:cubicBezTo>
                  <a:pt x="0" y="5"/>
                  <a:pt x="4" y="0"/>
                  <a:pt x="10" y="0"/>
                </a:cubicBezTo>
                <a:cubicBezTo>
                  <a:pt x="23" y="0"/>
                  <a:pt x="23" y="0"/>
                  <a:pt x="23" y="0"/>
                </a:cubicBezTo>
                <a:cubicBezTo>
                  <a:pt x="29" y="0"/>
                  <a:pt x="34" y="5"/>
                  <a:pt x="34" y="11"/>
                </a:cubicBezTo>
                <a:lnTo>
                  <a:pt x="34" y="21"/>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65" name="Freeform 134"/>
          <p:cNvSpPr/>
          <p:nvPr/>
        </p:nvSpPr>
        <p:spPr bwMode="auto">
          <a:xfrm>
            <a:off x="3968749" y="4064000"/>
            <a:ext cx="173567" cy="105833"/>
          </a:xfrm>
          <a:custGeom>
            <a:avLst/>
            <a:gdLst>
              <a:gd name="T0" fmla="*/ 35 w 35"/>
              <a:gd name="T1" fmla="*/ 21 h 21"/>
              <a:gd name="T2" fmla="*/ 0 w 35"/>
              <a:gd name="T3" fmla="*/ 21 h 21"/>
              <a:gd name="T4" fmla="*/ 0 w 35"/>
              <a:gd name="T5" fmla="*/ 11 h 21"/>
              <a:gd name="T6" fmla="*/ 11 w 35"/>
              <a:gd name="T7" fmla="*/ 0 h 21"/>
              <a:gd name="T8" fmla="*/ 24 w 35"/>
              <a:gd name="T9" fmla="*/ 0 h 21"/>
              <a:gd name="T10" fmla="*/ 35 w 35"/>
              <a:gd name="T11" fmla="*/ 11 h 21"/>
              <a:gd name="T12" fmla="*/ 35 w 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35" h="21">
                <a:moveTo>
                  <a:pt x="35" y="21"/>
                </a:moveTo>
                <a:cubicBezTo>
                  <a:pt x="0" y="21"/>
                  <a:pt x="0" y="21"/>
                  <a:pt x="0" y="21"/>
                </a:cubicBezTo>
                <a:cubicBezTo>
                  <a:pt x="0" y="11"/>
                  <a:pt x="0" y="11"/>
                  <a:pt x="0" y="11"/>
                </a:cubicBezTo>
                <a:cubicBezTo>
                  <a:pt x="0" y="5"/>
                  <a:pt x="5" y="0"/>
                  <a:pt x="11" y="0"/>
                </a:cubicBezTo>
                <a:cubicBezTo>
                  <a:pt x="24" y="0"/>
                  <a:pt x="24" y="0"/>
                  <a:pt x="24" y="0"/>
                </a:cubicBezTo>
                <a:cubicBezTo>
                  <a:pt x="30" y="0"/>
                  <a:pt x="35" y="5"/>
                  <a:pt x="35" y="11"/>
                </a:cubicBezTo>
                <a:lnTo>
                  <a:pt x="35" y="21"/>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66" name="Freeform 135"/>
          <p:cNvSpPr/>
          <p:nvPr/>
        </p:nvSpPr>
        <p:spPr bwMode="auto">
          <a:xfrm>
            <a:off x="1267882" y="4313766"/>
            <a:ext cx="190500" cy="116417"/>
          </a:xfrm>
          <a:custGeom>
            <a:avLst/>
            <a:gdLst>
              <a:gd name="T0" fmla="*/ 38 w 38"/>
              <a:gd name="T1" fmla="*/ 23 h 23"/>
              <a:gd name="T2" fmla="*/ 0 w 38"/>
              <a:gd name="T3" fmla="*/ 23 h 23"/>
              <a:gd name="T4" fmla="*/ 0 w 38"/>
              <a:gd name="T5" fmla="*/ 12 h 23"/>
              <a:gd name="T6" fmla="*/ 12 w 38"/>
              <a:gd name="T7" fmla="*/ 0 h 23"/>
              <a:gd name="T8" fmla="*/ 26 w 38"/>
              <a:gd name="T9" fmla="*/ 0 h 23"/>
              <a:gd name="T10" fmla="*/ 38 w 38"/>
              <a:gd name="T11" fmla="*/ 12 h 23"/>
              <a:gd name="T12" fmla="*/ 38 w 38"/>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8" h="23">
                <a:moveTo>
                  <a:pt x="38" y="23"/>
                </a:moveTo>
                <a:cubicBezTo>
                  <a:pt x="0" y="23"/>
                  <a:pt x="0" y="23"/>
                  <a:pt x="0" y="23"/>
                </a:cubicBezTo>
                <a:cubicBezTo>
                  <a:pt x="0" y="12"/>
                  <a:pt x="0" y="12"/>
                  <a:pt x="0" y="12"/>
                </a:cubicBezTo>
                <a:cubicBezTo>
                  <a:pt x="0" y="5"/>
                  <a:pt x="5" y="0"/>
                  <a:pt x="12" y="0"/>
                </a:cubicBezTo>
                <a:cubicBezTo>
                  <a:pt x="26" y="0"/>
                  <a:pt x="26" y="0"/>
                  <a:pt x="26" y="0"/>
                </a:cubicBezTo>
                <a:cubicBezTo>
                  <a:pt x="33" y="0"/>
                  <a:pt x="38" y="5"/>
                  <a:pt x="38" y="12"/>
                </a:cubicBezTo>
                <a:lnTo>
                  <a:pt x="38" y="23"/>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67" name="Freeform 136"/>
          <p:cNvSpPr/>
          <p:nvPr/>
        </p:nvSpPr>
        <p:spPr bwMode="auto">
          <a:xfrm>
            <a:off x="1553633" y="4313766"/>
            <a:ext cx="190500" cy="116417"/>
          </a:xfrm>
          <a:custGeom>
            <a:avLst/>
            <a:gdLst>
              <a:gd name="T0" fmla="*/ 38 w 38"/>
              <a:gd name="T1" fmla="*/ 23 h 23"/>
              <a:gd name="T2" fmla="*/ 0 w 38"/>
              <a:gd name="T3" fmla="*/ 23 h 23"/>
              <a:gd name="T4" fmla="*/ 0 w 38"/>
              <a:gd name="T5" fmla="*/ 12 h 23"/>
              <a:gd name="T6" fmla="*/ 11 w 38"/>
              <a:gd name="T7" fmla="*/ 0 h 23"/>
              <a:gd name="T8" fmla="*/ 26 w 38"/>
              <a:gd name="T9" fmla="*/ 0 h 23"/>
              <a:gd name="T10" fmla="*/ 38 w 38"/>
              <a:gd name="T11" fmla="*/ 12 h 23"/>
              <a:gd name="T12" fmla="*/ 38 w 38"/>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8" h="23">
                <a:moveTo>
                  <a:pt x="38" y="23"/>
                </a:moveTo>
                <a:cubicBezTo>
                  <a:pt x="0" y="23"/>
                  <a:pt x="0" y="23"/>
                  <a:pt x="0" y="23"/>
                </a:cubicBezTo>
                <a:cubicBezTo>
                  <a:pt x="0" y="12"/>
                  <a:pt x="0" y="12"/>
                  <a:pt x="0" y="12"/>
                </a:cubicBezTo>
                <a:cubicBezTo>
                  <a:pt x="0" y="5"/>
                  <a:pt x="5" y="0"/>
                  <a:pt x="11" y="0"/>
                </a:cubicBezTo>
                <a:cubicBezTo>
                  <a:pt x="26" y="0"/>
                  <a:pt x="26" y="0"/>
                  <a:pt x="26" y="0"/>
                </a:cubicBezTo>
                <a:cubicBezTo>
                  <a:pt x="33" y="0"/>
                  <a:pt x="38" y="5"/>
                  <a:pt x="38" y="12"/>
                </a:cubicBezTo>
                <a:lnTo>
                  <a:pt x="38" y="23"/>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68" name="Freeform 137"/>
          <p:cNvSpPr/>
          <p:nvPr/>
        </p:nvSpPr>
        <p:spPr bwMode="auto">
          <a:xfrm>
            <a:off x="1833032" y="4313766"/>
            <a:ext cx="194733" cy="116417"/>
          </a:xfrm>
          <a:custGeom>
            <a:avLst/>
            <a:gdLst>
              <a:gd name="T0" fmla="*/ 39 w 39"/>
              <a:gd name="T1" fmla="*/ 23 h 23"/>
              <a:gd name="T2" fmla="*/ 0 w 39"/>
              <a:gd name="T3" fmla="*/ 23 h 23"/>
              <a:gd name="T4" fmla="*/ 0 w 39"/>
              <a:gd name="T5" fmla="*/ 12 h 23"/>
              <a:gd name="T6" fmla="*/ 12 w 39"/>
              <a:gd name="T7" fmla="*/ 0 h 23"/>
              <a:gd name="T8" fmla="*/ 27 w 39"/>
              <a:gd name="T9" fmla="*/ 0 h 23"/>
              <a:gd name="T10" fmla="*/ 39 w 39"/>
              <a:gd name="T11" fmla="*/ 12 h 23"/>
              <a:gd name="T12" fmla="*/ 39 w 3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9" h="23">
                <a:moveTo>
                  <a:pt x="39" y="23"/>
                </a:moveTo>
                <a:cubicBezTo>
                  <a:pt x="0" y="23"/>
                  <a:pt x="0" y="23"/>
                  <a:pt x="0" y="23"/>
                </a:cubicBezTo>
                <a:cubicBezTo>
                  <a:pt x="0" y="12"/>
                  <a:pt x="0" y="12"/>
                  <a:pt x="0" y="12"/>
                </a:cubicBezTo>
                <a:cubicBezTo>
                  <a:pt x="0" y="5"/>
                  <a:pt x="6" y="0"/>
                  <a:pt x="12" y="0"/>
                </a:cubicBezTo>
                <a:cubicBezTo>
                  <a:pt x="27" y="0"/>
                  <a:pt x="27" y="0"/>
                  <a:pt x="27" y="0"/>
                </a:cubicBezTo>
                <a:cubicBezTo>
                  <a:pt x="34" y="0"/>
                  <a:pt x="39" y="5"/>
                  <a:pt x="39" y="12"/>
                </a:cubicBezTo>
                <a:lnTo>
                  <a:pt x="39" y="23"/>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69" name="Freeform 138"/>
          <p:cNvSpPr/>
          <p:nvPr/>
        </p:nvSpPr>
        <p:spPr bwMode="auto">
          <a:xfrm>
            <a:off x="2118782" y="4313766"/>
            <a:ext cx="194733" cy="116417"/>
          </a:xfrm>
          <a:custGeom>
            <a:avLst/>
            <a:gdLst>
              <a:gd name="T0" fmla="*/ 39 w 39"/>
              <a:gd name="T1" fmla="*/ 23 h 23"/>
              <a:gd name="T2" fmla="*/ 0 w 39"/>
              <a:gd name="T3" fmla="*/ 23 h 23"/>
              <a:gd name="T4" fmla="*/ 0 w 39"/>
              <a:gd name="T5" fmla="*/ 12 h 23"/>
              <a:gd name="T6" fmla="*/ 12 w 39"/>
              <a:gd name="T7" fmla="*/ 0 h 23"/>
              <a:gd name="T8" fmla="*/ 27 w 39"/>
              <a:gd name="T9" fmla="*/ 0 h 23"/>
              <a:gd name="T10" fmla="*/ 39 w 39"/>
              <a:gd name="T11" fmla="*/ 12 h 23"/>
              <a:gd name="T12" fmla="*/ 39 w 3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9" h="23">
                <a:moveTo>
                  <a:pt x="39" y="23"/>
                </a:moveTo>
                <a:cubicBezTo>
                  <a:pt x="0" y="23"/>
                  <a:pt x="0" y="23"/>
                  <a:pt x="0" y="23"/>
                </a:cubicBezTo>
                <a:cubicBezTo>
                  <a:pt x="0" y="12"/>
                  <a:pt x="0" y="12"/>
                  <a:pt x="0" y="12"/>
                </a:cubicBezTo>
                <a:cubicBezTo>
                  <a:pt x="0" y="5"/>
                  <a:pt x="6" y="0"/>
                  <a:pt x="12" y="0"/>
                </a:cubicBezTo>
                <a:cubicBezTo>
                  <a:pt x="27" y="0"/>
                  <a:pt x="27" y="0"/>
                  <a:pt x="27" y="0"/>
                </a:cubicBezTo>
                <a:cubicBezTo>
                  <a:pt x="34" y="0"/>
                  <a:pt x="39" y="5"/>
                  <a:pt x="39" y="12"/>
                </a:cubicBezTo>
                <a:lnTo>
                  <a:pt x="39" y="23"/>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70" name="Freeform 139"/>
          <p:cNvSpPr/>
          <p:nvPr/>
        </p:nvSpPr>
        <p:spPr bwMode="auto">
          <a:xfrm>
            <a:off x="2402416" y="4313766"/>
            <a:ext cx="196849" cy="116417"/>
          </a:xfrm>
          <a:custGeom>
            <a:avLst/>
            <a:gdLst>
              <a:gd name="T0" fmla="*/ 39 w 39"/>
              <a:gd name="T1" fmla="*/ 23 h 23"/>
              <a:gd name="T2" fmla="*/ 0 w 39"/>
              <a:gd name="T3" fmla="*/ 23 h 23"/>
              <a:gd name="T4" fmla="*/ 0 w 39"/>
              <a:gd name="T5" fmla="*/ 12 h 23"/>
              <a:gd name="T6" fmla="*/ 12 w 39"/>
              <a:gd name="T7" fmla="*/ 0 h 23"/>
              <a:gd name="T8" fmla="*/ 27 w 39"/>
              <a:gd name="T9" fmla="*/ 0 h 23"/>
              <a:gd name="T10" fmla="*/ 39 w 39"/>
              <a:gd name="T11" fmla="*/ 12 h 23"/>
              <a:gd name="T12" fmla="*/ 39 w 3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9" h="23">
                <a:moveTo>
                  <a:pt x="39" y="23"/>
                </a:moveTo>
                <a:cubicBezTo>
                  <a:pt x="0" y="23"/>
                  <a:pt x="0" y="23"/>
                  <a:pt x="0" y="23"/>
                </a:cubicBezTo>
                <a:cubicBezTo>
                  <a:pt x="0" y="12"/>
                  <a:pt x="0" y="12"/>
                  <a:pt x="0" y="12"/>
                </a:cubicBezTo>
                <a:cubicBezTo>
                  <a:pt x="0" y="5"/>
                  <a:pt x="5" y="0"/>
                  <a:pt x="12" y="0"/>
                </a:cubicBezTo>
                <a:cubicBezTo>
                  <a:pt x="27" y="0"/>
                  <a:pt x="27" y="0"/>
                  <a:pt x="27" y="0"/>
                </a:cubicBezTo>
                <a:cubicBezTo>
                  <a:pt x="33" y="0"/>
                  <a:pt x="39" y="5"/>
                  <a:pt x="39" y="12"/>
                </a:cubicBezTo>
                <a:lnTo>
                  <a:pt x="39" y="23"/>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71" name="Freeform 140"/>
          <p:cNvSpPr/>
          <p:nvPr/>
        </p:nvSpPr>
        <p:spPr bwMode="auto">
          <a:xfrm>
            <a:off x="2688166" y="4313766"/>
            <a:ext cx="194733" cy="116417"/>
          </a:xfrm>
          <a:custGeom>
            <a:avLst/>
            <a:gdLst>
              <a:gd name="T0" fmla="*/ 39 w 39"/>
              <a:gd name="T1" fmla="*/ 23 h 23"/>
              <a:gd name="T2" fmla="*/ 0 w 39"/>
              <a:gd name="T3" fmla="*/ 23 h 23"/>
              <a:gd name="T4" fmla="*/ 0 w 39"/>
              <a:gd name="T5" fmla="*/ 12 h 23"/>
              <a:gd name="T6" fmla="*/ 12 w 39"/>
              <a:gd name="T7" fmla="*/ 0 h 23"/>
              <a:gd name="T8" fmla="*/ 27 w 39"/>
              <a:gd name="T9" fmla="*/ 0 h 23"/>
              <a:gd name="T10" fmla="*/ 39 w 39"/>
              <a:gd name="T11" fmla="*/ 12 h 23"/>
              <a:gd name="T12" fmla="*/ 39 w 3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9" h="23">
                <a:moveTo>
                  <a:pt x="39" y="23"/>
                </a:moveTo>
                <a:cubicBezTo>
                  <a:pt x="0" y="23"/>
                  <a:pt x="0" y="23"/>
                  <a:pt x="0" y="23"/>
                </a:cubicBezTo>
                <a:cubicBezTo>
                  <a:pt x="0" y="12"/>
                  <a:pt x="0" y="12"/>
                  <a:pt x="0" y="12"/>
                </a:cubicBezTo>
                <a:cubicBezTo>
                  <a:pt x="0" y="5"/>
                  <a:pt x="5" y="0"/>
                  <a:pt x="12" y="0"/>
                </a:cubicBezTo>
                <a:cubicBezTo>
                  <a:pt x="27" y="0"/>
                  <a:pt x="27" y="0"/>
                  <a:pt x="27" y="0"/>
                </a:cubicBezTo>
                <a:cubicBezTo>
                  <a:pt x="33" y="0"/>
                  <a:pt x="39" y="5"/>
                  <a:pt x="39" y="12"/>
                </a:cubicBezTo>
                <a:lnTo>
                  <a:pt x="39" y="23"/>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72" name="Freeform 141"/>
          <p:cNvSpPr/>
          <p:nvPr/>
        </p:nvSpPr>
        <p:spPr bwMode="auto">
          <a:xfrm>
            <a:off x="2973915" y="4313766"/>
            <a:ext cx="188383" cy="116417"/>
          </a:xfrm>
          <a:custGeom>
            <a:avLst/>
            <a:gdLst>
              <a:gd name="T0" fmla="*/ 38 w 38"/>
              <a:gd name="T1" fmla="*/ 23 h 23"/>
              <a:gd name="T2" fmla="*/ 0 w 38"/>
              <a:gd name="T3" fmla="*/ 23 h 23"/>
              <a:gd name="T4" fmla="*/ 0 w 38"/>
              <a:gd name="T5" fmla="*/ 12 h 23"/>
              <a:gd name="T6" fmla="*/ 12 w 38"/>
              <a:gd name="T7" fmla="*/ 0 h 23"/>
              <a:gd name="T8" fmla="*/ 26 w 38"/>
              <a:gd name="T9" fmla="*/ 0 h 23"/>
              <a:gd name="T10" fmla="*/ 38 w 38"/>
              <a:gd name="T11" fmla="*/ 12 h 23"/>
              <a:gd name="T12" fmla="*/ 38 w 38"/>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8" h="23">
                <a:moveTo>
                  <a:pt x="38" y="23"/>
                </a:moveTo>
                <a:cubicBezTo>
                  <a:pt x="0" y="23"/>
                  <a:pt x="0" y="23"/>
                  <a:pt x="0" y="23"/>
                </a:cubicBezTo>
                <a:cubicBezTo>
                  <a:pt x="0" y="12"/>
                  <a:pt x="0" y="12"/>
                  <a:pt x="0" y="12"/>
                </a:cubicBezTo>
                <a:cubicBezTo>
                  <a:pt x="0" y="5"/>
                  <a:pt x="5" y="0"/>
                  <a:pt x="12" y="0"/>
                </a:cubicBezTo>
                <a:cubicBezTo>
                  <a:pt x="26" y="0"/>
                  <a:pt x="26" y="0"/>
                  <a:pt x="26" y="0"/>
                </a:cubicBezTo>
                <a:cubicBezTo>
                  <a:pt x="33" y="0"/>
                  <a:pt x="38" y="5"/>
                  <a:pt x="38" y="12"/>
                </a:cubicBezTo>
                <a:lnTo>
                  <a:pt x="38" y="23"/>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73" name="Freeform 142"/>
          <p:cNvSpPr/>
          <p:nvPr/>
        </p:nvSpPr>
        <p:spPr bwMode="auto">
          <a:xfrm>
            <a:off x="3257549" y="4313766"/>
            <a:ext cx="190500" cy="116417"/>
          </a:xfrm>
          <a:custGeom>
            <a:avLst/>
            <a:gdLst>
              <a:gd name="T0" fmla="*/ 38 w 38"/>
              <a:gd name="T1" fmla="*/ 23 h 23"/>
              <a:gd name="T2" fmla="*/ 0 w 38"/>
              <a:gd name="T3" fmla="*/ 23 h 23"/>
              <a:gd name="T4" fmla="*/ 0 w 38"/>
              <a:gd name="T5" fmla="*/ 12 h 23"/>
              <a:gd name="T6" fmla="*/ 11 w 38"/>
              <a:gd name="T7" fmla="*/ 0 h 23"/>
              <a:gd name="T8" fmla="*/ 26 w 38"/>
              <a:gd name="T9" fmla="*/ 0 h 23"/>
              <a:gd name="T10" fmla="*/ 38 w 38"/>
              <a:gd name="T11" fmla="*/ 12 h 23"/>
              <a:gd name="T12" fmla="*/ 38 w 38"/>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8" h="23">
                <a:moveTo>
                  <a:pt x="38" y="23"/>
                </a:moveTo>
                <a:cubicBezTo>
                  <a:pt x="0" y="23"/>
                  <a:pt x="0" y="23"/>
                  <a:pt x="0" y="23"/>
                </a:cubicBezTo>
                <a:cubicBezTo>
                  <a:pt x="0" y="12"/>
                  <a:pt x="0" y="12"/>
                  <a:pt x="0" y="12"/>
                </a:cubicBezTo>
                <a:cubicBezTo>
                  <a:pt x="0" y="5"/>
                  <a:pt x="5" y="0"/>
                  <a:pt x="11" y="0"/>
                </a:cubicBezTo>
                <a:cubicBezTo>
                  <a:pt x="26" y="0"/>
                  <a:pt x="26" y="0"/>
                  <a:pt x="26" y="0"/>
                </a:cubicBezTo>
                <a:cubicBezTo>
                  <a:pt x="33" y="0"/>
                  <a:pt x="38" y="5"/>
                  <a:pt x="38" y="12"/>
                </a:cubicBezTo>
                <a:lnTo>
                  <a:pt x="38" y="23"/>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74" name="Freeform 143"/>
          <p:cNvSpPr/>
          <p:nvPr/>
        </p:nvSpPr>
        <p:spPr bwMode="auto">
          <a:xfrm>
            <a:off x="3539066" y="4313766"/>
            <a:ext cx="194733" cy="116417"/>
          </a:xfrm>
          <a:custGeom>
            <a:avLst/>
            <a:gdLst>
              <a:gd name="T0" fmla="*/ 39 w 39"/>
              <a:gd name="T1" fmla="*/ 23 h 23"/>
              <a:gd name="T2" fmla="*/ 0 w 39"/>
              <a:gd name="T3" fmla="*/ 23 h 23"/>
              <a:gd name="T4" fmla="*/ 0 w 39"/>
              <a:gd name="T5" fmla="*/ 12 h 23"/>
              <a:gd name="T6" fmla="*/ 12 w 39"/>
              <a:gd name="T7" fmla="*/ 0 h 23"/>
              <a:gd name="T8" fmla="*/ 27 w 39"/>
              <a:gd name="T9" fmla="*/ 0 h 23"/>
              <a:gd name="T10" fmla="*/ 39 w 39"/>
              <a:gd name="T11" fmla="*/ 12 h 23"/>
              <a:gd name="T12" fmla="*/ 39 w 3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9" h="23">
                <a:moveTo>
                  <a:pt x="39" y="23"/>
                </a:moveTo>
                <a:cubicBezTo>
                  <a:pt x="0" y="23"/>
                  <a:pt x="0" y="23"/>
                  <a:pt x="0" y="23"/>
                </a:cubicBezTo>
                <a:cubicBezTo>
                  <a:pt x="0" y="12"/>
                  <a:pt x="0" y="12"/>
                  <a:pt x="0" y="12"/>
                </a:cubicBezTo>
                <a:cubicBezTo>
                  <a:pt x="0" y="5"/>
                  <a:pt x="6" y="0"/>
                  <a:pt x="12" y="0"/>
                </a:cubicBezTo>
                <a:cubicBezTo>
                  <a:pt x="27" y="0"/>
                  <a:pt x="27" y="0"/>
                  <a:pt x="27" y="0"/>
                </a:cubicBezTo>
                <a:cubicBezTo>
                  <a:pt x="34" y="0"/>
                  <a:pt x="39" y="5"/>
                  <a:pt x="39" y="12"/>
                </a:cubicBezTo>
                <a:lnTo>
                  <a:pt x="39" y="23"/>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75" name="Freeform 144"/>
          <p:cNvSpPr/>
          <p:nvPr/>
        </p:nvSpPr>
        <p:spPr bwMode="auto">
          <a:xfrm>
            <a:off x="3822699" y="4313766"/>
            <a:ext cx="194733" cy="116417"/>
          </a:xfrm>
          <a:custGeom>
            <a:avLst/>
            <a:gdLst>
              <a:gd name="T0" fmla="*/ 39 w 39"/>
              <a:gd name="T1" fmla="*/ 23 h 23"/>
              <a:gd name="T2" fmla="*/ 0 w 39"/>
              <a:gd name="T3" fmla="*/ 23 h 23"/>
              <a:gd name="T4" fmla="*/ 0 w 39"/>
              <a:gd name="T5" fmla="*/ 12 h 23"/>
              <a:gd name="T6" fmla="*/ 12 w 39"/>
              <a:gd name="T7" fmla="*/ 0 h 23"/>
              <a:gd name="T8" fmla="*/ 27 w 39"/>
              <a:gd name="T9" fmla="*/ 0 h 23"/>
              <a:gd name="T10" fmla="*/ 39 w 39"/>
              <a:gd name="T11" fmla="*/ 12 h 23"/>
              <a:gd name="T12" fmla="*/ 39 w 3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9" h="23">
                <a:moveTo>
                  <a:pt x="39" y="23"/>
                </a:moveTo>
                <a:cubicBezTo>
                  <a:pt x="0" y="23"/>
                  <a:pt x="0" y="23"/>
                  <a:pt x="0" y="23"/>
                </a:cubicBezTo>
                <a:cubicBezTo>
                  <a:pt x="0" y="12"/>
                  <a:pt x="0" y="12"/>
                  <a:pt x="0" y="12"/>
                </a:cubicBezTo>
                <a:cubicBezTo>
                  <a:pt x="0" y="5"/>
                  <a:pt x="6" y="0"/>
                  <a:pt x="12" y="0"/>
                </a:cubicBezTo>
                <a:cubicBezTo>
                  <a:pt x="27" y="0"/>
                  <a:pt x="27" y="0"/>
                  <a:pt x="27" y="0"/>
                </a:cubicBezTo>
                <a:cubicBezTo>
                  <a:pt x="34" y="0"/>
                  <a:pt x="39" y="5"/>
                  <a:pt x="39" y="12"/>
                </a:cubicBezTo>
                <a:lnTo>
                  <a:pt x="39" y="23"/>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76" name="Freeform 145"/>
          <p:cNvSpPr/>
          <p:nvPr/>
        </p:nvSpPr>
        <p:spPr bwMode="auto">
          <a:xfrm>
            <a:off x="4108448" y="4313766"/>
            <a:ext cx="194733" cy="116417"/>
          </a:xfrm>
          <a:custGeom>
            <a:avLst/>
            <a:gdLst>
              <a:gd name="T0" fmla="*/ 39 w 39"/>
              <a:gd name="T1" fmla="*/ 23 h 23"/>
              <a:gd name="T2" fmla="*/ 0 w 39"/>
              <a:gd name="T3" fmla="*/ 23 h 23"/>
              <a:gd name="T4" fmla="*/ 0 w 39"/>
              <a:gd name="T5" fmla="*/ 12 h 23"/>
              <a:gd name="T6" fmla="*/ 12 w 39"/>
              <a:gd name="T7" fmla="*/ 0 h 23"/>
              <a:gd name="T8" fmla="*/ 27 w 39"/>
              <a:gd name="T9" fmla="*/ 0 h 23"/>
              <a:gd name="T10" fmla="*/ 39 w 39"/>
              <a:gd name="T11" fmla="*/ 12 h 23"/>
              <a:gd name="T12" fmla="*/ 39 w 3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39" h="23">
                <a:moveTo>
                  <a:pt x="39" y="23"/>
                </a:moveTo>
                <a:cubicBezTo>
                  <a:pt x="0" y="23"/>
                  <a:pt x="0" y="23"/>
                  <a:pt x="0" y="23"/>
                </a:cubicBezTo>
                <a:cubicBezTo>
                  <a:pt x="0" y="12"/>
                  <a:pt x="0" y="12"/>
                  <a:pt x="0" y="12"/>
                </a:cubicBezTo>
                <a:cubicBezTo>
                  <a:pt x="0" y="5"/>
                  <a:pt x="5" y="0"/>
                  <a:pt x="12" y="0"/>
                </a:cubicBezTo>
                <a:cubicBezTo>
                  <a:pt x="27" y="0"/>
                  <a:pt x="27" y="0"/>
                  <a:pt x="27" y="0"/>
                </a:cubicBezTo>
                <a:cubicBezTo>
                  <a:pt x="33" y="0"/>
                  <a:pt x="39" y="5"/>
                  <a:pt x="39" y="12"/>
                </a:cubicBezTo>
                <a:lnTo>
                  <a:pt x="39" y="23"/>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77" name="Freeform 146"/>
          <p:cNvSpPr/>
          <p:nvPr/>
        </p:nvSpPr>
        <p:spPr bwMode="auto">
          <a:xfrm>
            <a:off x="1058332" y="4595282"/>
            <a:ext cx="220133" cy="129117"/>
          </a:xfrm>
          <a:custGeom>
            <a:avLst/>
            <a:gdLst>
              <a:gd name="T0" fmla="*/ 44 w 44"/>
              <a:gd name="T1" fmla="*/ 26 h 26"/>
              <a:gd name="T2" fmla="*/ 0 w 44"/>
              <a:gd name="T3" fmla="*/ 26 h 26"/>
              <a:gd name="T4" fmla="*/ 0 w 44"/>
              <a:gd name="T5" fmla="*/ 13 h 26"/>
              <a:gd name="T6" fmla="*/ 13 w 44"/>
              <a:gd name="T7" fmla="*/ 0 h 26"/>
              <a:gd name="T8" fmla="*/ 30 w 44"/>
              <a:gd name="T9" fmla="*/ 0 h 26"/>
              <a:gd name="T10" fmla="*/ 44 w 44"/>
              <a:gd name="T11" fmla="*/ 13 h 26"/>
              <a:gd name="T12" fmla="*/ 44 w 4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4" y="26"/>
                </a:moveTo>
                <a:cubicBezTo>
                  <a:pt x="0" y="26"/>
                  <a:pt x="0" y="26"/>
                  <a:pt x="0" y="26"/>
                </a:cubicBezTo>
                <a:cubicBezTo>
                  <a:pt x="0" y="13"/>
                  <a:pt x="0" y="13"/>
                  <a:pt x="0" y="13"/>
                </a:cubicBezTo>
                <a:cubicBezTo>
                  <a:pt x="0" y="6"/>
                  <a:pt x="6" y="0"/>
                  <a:pt x="13" y="0"/>
                </a:cubicBezTo>
                <a:cubicBezTo>
                  <a:pt x="30" y="0"/>
                  <a:pt x="30" y="0"/>
                  <a:pt x="30" y="0"/>
                </a:cubicBezTo>
                <a:cubicBezTo>
                  <a:pt x="37" y="0"/>
                  <a:pt x="44" y="6"/>
                  <a:pt x="44" y="13"/>
                </a:cubicBezTo>
                <a:lnTo>
                  <a:pt x="44" y="26"/>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78" name="Freeform 147"/>
          <p:cNvSpPr/>
          <p:nvPr/>
        </p:nvSpPr>
        <p:spPr bwMode="auto">
          <a:xfrm>
            <a:off x="1377948" y="4595282"/>
            <a:ext cx="220133" cy="129117"/>
          </a:xfrm>
          <a:custGeom>
            <a:avLst/>
            <a:gdLst>
              <a:gd name="T0" fmla="*/ 44 w 44"/>
              <a:gd name="T1" fmla="*/ 26 h 26"/>
              <a:gd name="T2" fmla="*/ 0 w 44"/>
              <a:gd name="T3" fmla="*/ 26 h 26"/>
              <a:gd name="T4" fmla="*/ 0 w 44"/>
              <a:gd name="T5" fmla="*/ 13 h 26"/>
              <a:gd name="T6" fmla="*/ 14 w 44"/>
              <a:gd name="T7" fmla="*/ 0 h 26"/>
              <a:gd name="T8" fmla="*/ 31 w 44"/>
              <a:gd name="T9" fmla="*/ 0 h 26"/>
              <a:gd name="T10" fmla="*/ 44 w 44"/>
              <a:gd name="T11" fmla="*/ 13 h 26"/>
              <a:gd name="T12" fmla="*/ 44 w 4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4" y="26"/>
                </a:moveTo>
                <a:cubicBezTo>
                  <a:pt x="0" y="26"/>
                  <a:pt x="0" y="26"/>
                  <a:pt x="0" y="26"/>
                </a:cubicBezTo>
                <a:cubicBezTo>
                  <a:pt x="0" y="13"/>
                  <a:pt x="0" y="13"/>
                  <a:pt x="0" y="13"/>
                </a:cubicBezTo>
                <a:cubicBezTo>
                  <a:pt x="0" y="6"/>
                  <a:pt x="6" y="0"/>
                  <a:pt x="14" y="0"/>
                </a:cubicBezTo>
                <a:cubicBezTo>
                  <a:pt x="31" y="0"/>
                  <a:pt x="31" y="0"/>
                  <a:pt x="31" y="0"/>
                </a:cubicBezTo>
                <a:cubicBezTo>
                  <a:pt x="38" y="0"/>
                  <a:pt x="44" y="6"/>
                  <a:pt x="44" y="13"/>
                </a:cubicBezTo>
                <a:lnTo>
                  <a:pt x="44" y="26"/>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79" name="Freeform 148"/>
          <p:cNvSpPr/>
          <p:nvPr/>
        </p:nvSpPr>
        <p:spPr bwMode="auto">
          <a:xfrm>
            <a:off x="1703915" y="4595282"/>
            <a:ext cx="220133" cy="129117"/>
          </a:xfrm>
          <a:custGeom>
            <a:avLst/>
            <a:gdLst>
              <a:gd name="T0" fmla="*/ 44 w 44"/>
              <a:gd name="T1" fmla="*/ 26 h 26"/>
              <a:gd name="T2" fmla="*/ 0 w 44"/>
              <a:gd name="T3" fmla="*/ 26 h 26"/>
              <a:gd name="T4" fmla="*/ 0 w 44"/>
              <a:gd name="T5" fmla="*/ 13 h 26"/>
              <a:gd name="T6" fmla="*/ 14 w 44"/>
              <a:gd name="T7" fmla="*/ 0 h 26"/>
              <a:gd name="T8" fmla="*/ 30 w 44"/>
              <a:gd name="T9" fmla="*/ 0 h 26"/>
              <a:gd name="T10" fmla="*/ 44 w 44"/>
              <a:gd name="T11" fmla="*/ 13 h 26"/>
              <a:gd name="T12" fmla="*/ 44 w 4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4" y="26"/>
                </a:moveTo>
                <a:cubicBezTo>
                  <a:pt x="0" y="26"/>
                  <a:pt x="0" y="26"/>
                  <a:pt x="0" y="26"/>
                </a:cubicBezTo>
                <a:cubicBezTo>
                  <a:pt x="0" y="13"/>
                  <a:pt x="0" y="13"/>
                  <a:pt x="0" y="13"/>
                </a:cubicBezTo>
                <a:cubicBezTo>
                  <a:pt x="0" y="6"/>
                  <a:pt x="6" y="0"/>
                  <a:pt x="14" y="0"/>
                </a:cubicBezTo>
                <a:cubicBezTo>
                  <a:pt x="30" y="0"/>
                  <a:pt x="30" y="0"/>
                  <a:pt x="30" y="0"/>
                </a:cubicBezTo>
                <a:cubicBezTo>
                  <a:pt x="38" y="0"/>
                  <a:pt x="44" y="6"/>
                  <a:pt x="44" y="13"/>
                </a:cubicBezTo>
                <a:lnTo>
                  <a:pt x="44" y="26"/>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80" name="Freeform 149"/>
          <p:cNvSpPr/>
          <p:nvPr/>
        </p:nvSpPr>
        <p:spPr bwMode="auto">
          <a:xfrm>
            <a:off x="2027766" y="4595282"/>
            <a:ext cx="220133" cy="129117"/>
          </a:xfrm>
          <a:custGeom>
            <a:avLst/>
            <a:gdLst>
              <a:gd name="T0" fmla="*/ 44 w 44"/>
              <a:gd name="T1" fmla="*/ 26 h 26"/>
              <a:gd name="T2" fmla="*/ 0 w 44"/>
              <a:gd name="T3" fmla="*/ 26 h 26"/>
              <a:gd name="T4" fmla="*/ 0 w 44"/>
              <a:gd name="T5" fmla="*/ 13 h 26"/>
              <a:gd name="T6" fmla="*/ 13 w 44"/>
              <a:gd name="T7" fmla="*/ 0 h 26"/>
              <a:gd name="T8" fmla="*/ 30 w 44"/>
              <a:gd name="T9" fmla="*/ 0 h 26"/>
              <a:gd name="T10" fmla="*/ 44 w 44"/>
              <a:gd name="T11" fmla="*/ 13 h 26"/>
              <a:gd name="T12" fmla="*/ 44 w 4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4" y="26"/>
                </a:moveTo>
                <a:cubicBezTo>
                  <a:pt x="0" y="26"/>
                  <a:pt x="0" y="26"/>
                  <a:pt x="0" y="26"/>
                </a:cubicBezTo>
                <a:cubicBezTo>
                  <a:pt x="0" y="13"/>
                  <a:pt x="0" y="13"/>
                  <a:pt x="0" y="13"/>
                </a:cubicBezTo>
                <a:cubicBezTo>
                  <a:pt x="0" y="6"/>
                  <a:pt x="6" y="0"/>
                  <a:pt x="13" y="0"/>
                </a:cubicBezTo>
                <a:cubicBezTo>
                  <a:pt x="30" y="0"/>
                  <a:pt x="30" y="0"/>
                  <a:pt x="30" y="0"/>
                </a:cubicBezTo>
                <a:cubicBezTo>
                  <a:pt x="38" y="0"/>
                  <a:pt x="44" y="6"/>
                  <a:pt x="44" y="13"/>
                </a:cubicBezTo>
                <a:lnTo>
                  <a:pt x="44" y="26"/>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81" name="Freeform 150"/>
          <p:cNvSpPr/>
          <p:nvPr/>
        </p:nvSpPr>
        <p:spPr bwMode="auto">
          <a:xfrm>
            <a:off x="2347382" y="4595282"/>
            <a:ext cx="220133" cy="129117"/>
          </a:xfrm>
          <a:custGeom>
            <a:avLst/>
            <a:gdLst>
              <a:gd name="T0" fmla="*/ 44 w 44"/>
              <a:gd name="T1" fmla="*/ 26 h 26"/>
              <a:gd name="T2" fmla="*/ 0 w 44"/>
              <a:gd name="T3" fmla="*/ 26 h 26"/>
              <a:gd name="T4" fmla="*/ 0 w 44"/>
              <a:gd name="T5" fmla="*/ 13 h 26"/>
              <a:gd name="T6" fmla="*/ 14 w 44"/>
              <a:gd name="T7" fmla="*/ 0 h 26"/>
              <a:gd name="T8" fmla="*/ 31 w 44"/>
              <a:gd name="T9" fmla="*/ 0 h 26"/>
              <a:gd name="T10" fmla="*/ 44 w 44"/>
              <a:gd name="T11" fmla="*/ 13 h 26"/>
              <a:gd name="T12" fmla="*/ 44 w 4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4" y="26"/>
                </a:moveTo>
                <a:cubicBezTo>
                  <a:pt x="0" y="26"/>
                  <a:pt x="0" y="26"/>
                  <a:pt x="0" y="26"/>
                </a:cubicBezTo>
                <a:cubicBezTo>
                  <a:pt x="0" y="13"/>
                  <a:pt x="0" y="13"/>
                  <a:pt x="0" y="13"/>
                </a:cubicBezTo>
                <a:cubicBezTo>
                  <a:pt x="0" y="6"/>
                  <a:pt x="7" y="0"/>
                  <a:pt x="14" y="0"/>
                </a:cubicBezTo>
                <a:cubicBezTo>
                  <a:pt x="31" y="0"/>
                  <a:pt x="31" y="0"/>
                  <a:pt x="31" y="0"/>
                </a:cubicBezTo>
                <a:cubicBezTo>
                  <a:pt x="38" y="0"/>
                  <a:pt x="44" y="6"/>
                  <a:pt x="44" y="13"/>
                </a:cubicBezTo>
                <a:lnTo>
                  <a:pt x="44" y="26"/>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82" name="Freeform 151"/>
          <p:cNvSpPr/>
          <p:nvPr/>
        </p:nvSpPr>
        <p:spPr bwMode="auto">
          <a:xfrm>
            <a:off x="2673348" y="4595282"/>
            <a:ext cx="220133" cy="129117"/>
          </a:xfrm>
          <a:custGeom>
            <a:avLst/>
            <a:gdLst>
              <a:gd name="T0" fmla="*/ 44 w 44"/>
              <a:gd name="T1" fmla="*/ 26 h 26"/>
              <a:gd name="T2" fmla="*/ 0 w 44"/>
              <a:gd name="T3" fmla="*/ 26 h 26"/>
              <a:gd name="T4" fmla="*/ 0 w 44"/>
              <a:gd name="T5" fmla="*/ 13 h 26"/>
              <a:gd name="T6" fmla="*/ 14 w 44"/>
              <a:gd name="T7" fmla="*/ 0 h 26"/>
              <a:gd name="T8" fmla="*/ 31 w 44"/>
              <a:gd name="T9" fmla="*/ 0 h 26"/>
              <a:gd name="T10" fmla="*/ 44 w 44"/>
              <a:gd name="T11" fmla="*/ 13 h 26"/>
              <a:gd name="T12" fmla="*/ 44 w 4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4" y="26"/>
                </a:moveTo>
                <a:cubicBezTo>
                  <a:pt x="0" y="26"/>
                  <a:pt x="0" y="26"/>
                  <a:pt x="0" y="26"/>
                </a:cubicBezTo>
                <a:cubicBezTo>
                  <a:pt x="0" y="13"/>
                  <a:pt x="0" y="13"/>
                  <a:pt x="0" y="13"/>
                </a:cubicBezTo>
                <a:cubicBezTo>
                  <a:pt x="0" y="6"/>
                  <a:pt x="6" y="0"/>
                  <a:pt x="14" y="0"/>
                </a:cubicBezTo>
                <a:cubicBezTo>
                  <a:pt x="31" y="0"/>
                  <a:pt x="31" y="0"/>
                  <a:pt x="31" y="0"/>
                </a:cubicBezTo>
                <a:cubicBezTo>
                  <a:pt x="38" y="0"/>
                  <a:pt x="44" y="6"/>
                  <a:pt x="44" y="13"/>
                </a:cubicBezTo>
                <a:lnTo>
                  <a:pt x="44" y="26"/>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83" name="Freeform 152"/>
          <p:cNvSpPr/>
          <p:nvPr/>
        </p:nvSpPr>
        <p:spPr bwMode="auto">
          <a:xfrm>
            <a:off x="2999315" y="4595282"/>
            <a:ext cx="218016" cy="129117"/>
          </a:xfrm>
          <a:custGeom>
            <a:avLst/>
            <a:gdLst>
              <a:gd name="T0" fmla="*/ 44 w 44"/>
              <a:gd name="T1" fmla="*/ 26 h 26"/>
              <a:gd name="T2" fmla="*/ 0 w 44"/>
              <a:gd name="T3" fmla="*/ 26 h 26"/>
              <a:gd name="T4" fmla="*/ 0 w 44"/>
              <a:gd name="T5" fmla="*/ 13 h 26"/>
              <a:gd name="T6" fmla="*/ 13 w 44"/>
              <a:gd name="T7" fmla="*/ 0 h 26"/>
              <a:gd name="T8" fmla="*/ 30 w 44"/>
              <a:gd name="T9" fmla="*/ 0 h 26"/>
              <a:gd name="T10" fmla="*/ 44 w 44"/>
              <a:gd name="T11" fmla="*/ 13 h 26"/>
              <a:gd name="T12" fmla="*/ 44 w 4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4" y="26"/>
                </a:moveTo>
                <a:cubicBezTo>
                  <a:pt x="0" y="26"/>
                  <a:pt x="0" y="26"/>
                  <a:pt x="0" y="26"/>
                </a:cubicBezTo>
                <a:cubicBezTo>
                  <a:pt x="0" y="13"/>
                  <a:pt x="0" y="13"/>
                  <a:pt x="0" y="13"/>
                </a:cubicBezTo>
                <a:cubicBezTo>
                  <a:pt x="0" y="6"/>
                  <a:pt x="6" y="0"/>
                  <a:pt x="13" y="0"/>
                </a:cubicBezTo>
                <a:cubicBezTo>
                  <a:pt x="30" y="0"/>
                  <a:pt x="30" y="0"/>
                  <a:pt x="30" y="0"/>
                </a:cubicBezTo>
                <a:cubicBezTo>
                  <a:pt x="38" y="0"/>
                  <a:pt x="44" y="6"/>
                  <a:pt x="44" y="13"/>
                </a:cubicBezTo>
                <a:lnTo>
                  <a:pt x="44" y="26"/>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84" name="Freeform 153"/>
          <p:cNvSpPr/>
          <p:nvPr/>
        </p:nvSpPr>
        <p:spPr bwMode="auto">
          <a:xfrm>
            <a:off x="3323166" y="4595282"/>
            <a:ext cx="220133" cy="129117"/>
          </a:xfrm>
          <a:custGeom>
            <a:avLst/>
            <a:gdLst>
              <a:gd name="T0" fmla="*/ 44 w 44"/>
              <a:gd name="T1" fmla="*/ 26 h 26"/>
              <a:gd name="T2" fmla="*/ 0 w 44"/>
              <a:gd name="T3" fmla="*/ 26 h 26"/>
              <a:gd name="T4" fmla="*/ 0 w 44"/>
              <a:gd name="T5" fmla="*/ 13 h 26"/>
              <a:gd name="T6" fmla="*/ 13 w 44"/>
              <a:gd name="T7" fmla="*/ 0 h 26"/>
              <a:gd name="T8" fmla="*/ 30 w 44"/>
              <a:gd name="T9" fmla="*/ 0 h 26"/>
              <a:gd name="T10" fmla="*/ 44 w 44"/>
              <a:gd name="T11" fmla="*/ 13 h 26"/>
              <a:gd name="T12" fmla="*/ 44 w 4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4" y="26"/>
                </a:moveTo>
                <a:cubicBezTo>
                  <a:pt x="0" y="26"/>
                  <a:pt x="0" y="26"/>
                  <a:pt x="0" y="26"/>
                </a:cubicBezTo>
                <a:cubicBezTo>
                  <a:pt x="0" y="13"/>
                  <a:pt x="0" y="13"/>
                  <a:pt x="0" y="13"/>
                </a:cubicBezTo>
                <a:cubicBezTo>
                  <a:pt x="0" y="6"/>
                  <a:pt x="6" y="0"/>
                  <a:pt x="13" y="0"/>
                </a:cubicBezTo>
                <a:cubicBezTo>
                  <a:pt x="30" y="0"/>
                  <a:pt x="30" y="0"/>
                  <a:pt x="30" y="0"/>
                </a:cubicBezTo>
                <a:cubicBezTo>
                  <a:pt x="38" y="0"/>
                  <a:pt x="44" y="6"/>
                  <a:pt x="44" y="13"/>
                </a:cubicBezTo>
                <a:lnTo>
                  <a:pt x="44" y="26"/>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85" name="Freeform 154"/>
          <p:cNvSpPr/>
          <p:nvPr/>
        </p:nvSpPr>
        <p:spPr bwMode="auto">
          <a:xfrm>
            <a:off x="3642782" y="4595282"/>
            <a:ext cx="220133" cy="129117"/>
          </a:xfrm>
          <a:custGeom>
            <a:avLst/>
            <a:gdLst>
              <a:gd name="T0" fmla="*/ 44 w 44"/>
              <a:gd name="T1" fmla="*/ 26 h 26"/>
              <a:gd name="T2" fmla="*/ 0 w 44"/>
              <a:gd name="T3" fmla="*/ 26 h 26"/>
              <a:gd name="T4" fmla="*/ 0 w 44"/>
              <a:gd name="T5" fmla="*/ 13 h 26"/>
              <a:gd name="T6" fmla="*/ 14 w 44"/>
              <a:gd name="T7" fmla="*/ 0 h 26"/>
              <a:gd name="T8" fmla="*/ 31 w 44"/>
              <a:gd name="T9" fmla="*/ 0 h 26"/>
              <a:gd name="T10" fmla="*/ 44 w 44"/>
              <a:gd name="T11" fmla="*/ 13 h 26"/>
              <a:gd name="T12" fmla="*/ 44 w 4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4" y="26"/>
                </a:moveTo>
                <a:cubicBezTo>
                  <a:pt x="0" y="26"/>
                  <a:pt x="0" y="26"/>
                  <a:pt x="0" y="26"/>
                </a:cubicBezTo>
                <a:cubicBezTo>
                  <a:pt x="0" y="13"/>
                  <a:pt x="0" y="13"/>
                  <a:pt x="0" y="13"/>
                </a:cubicBezTo>
                <a:cubicBezTo>
                  <a:pt x="0" y="6"/>
                  <a:pt x="6" y="0"/>
                  <a:pt x="14" y="0"/>
                </a:cubicBezTo>
                <a:cubicBezTo>
                  <a:pt x="31" y="0"/>
                  <a:pt x="31" y="0"/>
                  <a:pt x="31" y="0"/>
                </a:cubicBezTo>
                <a:cubicBezTo>
                  <a:pt x="38" y="0"/>
                  <a:pt x="44" y="6"/>
                  <a:pt x="44" y="13"/>
                </a:cubicBezTo>
                <a:lnTo>
                  <a:pt x="44" y="26"/>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86" name="Freeform 155"/>
          <p:cNvSpPr/>
          <p:nvPr/>
        </p:nvSpPr>
        <p:spPr bwMode="auto">
          <a:xfrm>
            <a:off x="3968748" y="4595282"/>
            <a:ext cx="220133" cy="129117"/>
          </a:xfrm>
          <a:custGeom>
            <a:avLst/>
            <a:gdLst>
              <a:gd name="T0" fmla="*/ 44 w 44"/>
              <a:gd name="T1" fmla="*/ 26 h 26"/>
              <a:gd name="T2" fmla="*/ 0 w 44"/>
              <a:gd name="T3" fmla="*/ 26 h 26"/>
              <a:gd name="T4" fmla="*/ 0 w 44"/>
              <a:gd name="T5" fmla="*/ 13 h 26"/>
              <a:gd name="T6" fmla="*/ 14 w 44"/>
              <a:gd name="T7" fmla="*/ 0 h 26"/>
              <a:gd name="T8" fmla="*/ 31 w 44"/>
              <a:gd name="T9" fmla="*/ 0 h 26"/>
              <a:gd name="T10" fmla="*/ 44 w 44"/>
              <a:gd name="T11" fmla="*/ 13 h 26"/>
              <a:gd name="T12" fmla="*/ 44 w 4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4" y="26"/>
                </a:moveTo>
                <a:cubicBezTo>
                  <a:pt x="0" y="26"/>
                  <a:pt x="0" y="26"/>
                  <a:pt x="0" y="26"/>
                </a:cubicBezTo>
                <a:cubicBezTo>
                  <a:pt x="0" y="13"/>
                  <a:pt x="0" y="13"/>
                  <a:pt x="0" y="13"/>
                </a:cubicBezTo>
                <a:cubicBezTo>
                  <a:pt x="0" y="6"/>
                  <a:pt x="6" y="0"/>
                  <a:pt x="14" y="0"/>
                </a:cubicBezTo>
                <a:cubicBezTo>
                  <a:pt x="31" y="0"/>
                  <a:pt x="31" y="0"/>
                  <a:pt x="31" y="0"/>
                </a:cubicBezTo>
                <a:cubicBezTo>
                  <a:pt x="38" y="0"/>
                  <a:pt x="44" y="6"/>
                  <a:pt x="44" y="13"/>
                </a:cubicBezTo>
                <a:lnTo>
                  <a:pt x="44" y="26"/>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87" name="Freeform 156"/>
          <p:cNvSpPr/>
          <p:nvPr/>
        </p:nvSpPr>
        <p:spPr bwMode="auto">
          <a:xfrm>
            <a:off x="4292599" y="4595282"/>
            <a:ext cx="220133" cy="129117"/>
          </a:xfrm>
          <a:custGeom>
            <a:avLst/>
            <a:gdLst>
              <a:gd name="T0" fmla="*/ 44 w 44"/>
              <a:gd name="T1" fmla="*/ 26 h 26"/>
              <a:gd name="T2" fmla="*/ 0 w 44"/>
              <a:gd name="T3" fmla="*/ 26 h 26"/>
              <a:gd name="T4" fmla="*/ 0 w 44"/>
              <a:gd name="T5" fmla="*/ 13 h 26"/>
              <a:gd name="T6" fmla="*/ 13 w 44"/>
              <a:gd name="T7" fmla="*/ 0 h 26"/>
              <a:gd name="T8" fmla="*/ 30 w 44"/>
              <a:gd name="T9" fmla="*/ 0 h 26"/>
              <a:gd name="T10" fmla="*/ 44 w 44"/>
              <a:gd name="T11" fmla="*/ 13 h 26"/>
              <a:gd name="T12" fmla="*/ 44 w 4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4" h="26">
                <a:moveTo>
                  <a:pt x="44" y="26"/>
                </a:moveTo>
                <a:cubicBezTo>
                  <a:pt x="0" y="26"/>
                  <a:pt x="0" y="26"/>
                  <a:pt x="0" y="26"/>
                </a:cubicBezTo>
                <a:cubicBezTo>
                  <a:pt x="0" y="13"/>
                  <a:pt x="0" y="13"/>
                  <a:pt x="0" y="13"/>
                </a:cubicBezTo>
                <a:cubicBezTo>
                  <a:pt x="0" y="6"/>
                  <a:pt x="6" y="0"/>
                  <a:pt x="13" y="0"/>
                </a:cubicBezTo>
                <a:cubicBezTo>
                  <a:pt x="30" y="0"/>
                  <a:pt x="30" y="0"/>
                  <a:pt x="30" y="0"/>
                </a:cubicBezTo>
                <a:cubicBezTo>
                  <a:pt x="38" y="0"/>
                  <a:pt x="44" y="6"/>
                  <a:pt x="44" y="13"/>
                </a:cubicBezTo>
                <a:lnTo>
                  <a:pt x="44" y="26"/>
                </a:lnTo>
                <a:close/>
              </a:path>
            </a:pathLst>
          </a:cu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88" name="Freeform 157"/>
          <p:cNvSpPr/>
          <p:nvPr/>
        </p:nvSpPr>
        <p:spPr bwMode="auto">
          <a:xfrm>
            <a:off x="1938866" y="2694515"/>
            <a:ext cx="1028700" cy="1035051"/>
          </a:xfrm>
          <a:custGeom>
            <a:avLst/>
            <a:gdLst>
              <a:gd name="T0" fmla="*/ 200 w 206"/>
              <a:gd name="T1" fmla="*/ 86 h 207"/>
              <a:gd name="T2" fmla="*/ 179 w 206"/>
              <a:gd name="T3" fmla="*/ 86 h 207"/>
              <a:gd name="T4" fmla="*/ 169 w 206"/>
              <a:gd name="T5" fmla="*/ 62 h 207"/>
              <a:gd name="T6" fmla="*/ 184 w 206"/>
              <a:gd name="T7" fmla="*/ 47 h 207"/>
              <a:gd name="T8" fmla="*/ 184 w 206"/>
              <a:gd name="T9" fmla="*/ 39 h 207"/>
              <a:gd name="T10" fmla="*/ 167 w 206"/>
              <a:gd name="T11" fmla="*/ 22 h 207"/>
              <a:gd name="T12" fmla="*/ 159 w 206"/>
              <a:gd name="T13" fmla="*/ 22 h 207"/>
              <a:gd name="T14" fmla="*/ 145 w 206"/>
              <a:gd name="T15" fmla="*/ 37 h 207"/>
              <a:gd name="T16" fmla="*/ 120 w 206"/>
              <a:gd name="T17" fmla="*/ 27 h 207"/>
              <a:gd name="T18" fmla="*/ 120 w 206"/>
              <a:gd name="T19" fmla="*/ 6 h 207"/>
              <a:gd name="T20" fmla="*/ 115 w 206"/>
              <a:gd name="T21" fmla="*/ 0 h 207"/>
              <a:gd name="T22" fmla="*/ 91 w 206"/>
              <a:gd name="T23" fmla="*/ 0 h 207"/>
              <a:gd name="T24" fmla="*/ 86 w 206"/>
              <a:gd name="T25" fmla="*/ 6 h 207"/>
              <a:gd name="T26" fmla="*/ 86 w 206"/>
              <a:gd name="T27" fmla="*/ 27 h 207"/>
              <a:gd name="T28" fmla="*/ 61 w 206"/>
              <a:gd name="T29" fmla="*/ 37 h 207"/>
              <a:gd name="T30" fmla="*/ 47 w 206"/>
              <a:gd name="T31" fmla="*/ 22 h 207"/>
              <a:gd name="T32" fmla="*/ 39 w 206"/>
              <a:gd name="T33" fmla="*/ 22 h 207"/>
              <a:gd name="T34" fmla="*/ 22 w 206"/>
              <a:gd name="T35" fmla="*/ 39 h 207"/>
              <a:gd name="T36" fmla="*/ 22 w 206"/>
              <a:gd name="T37" fmla="*/ 47 h 207"/>
              <a:gd name="T38" fmla="*/ 37 w 206"/>
              <a:gd name="T39" fmla="*/ 62 h 207"/>
              <a:gd name="T40" fmla="*/ 27 w 206"/>
              <a:gd name="T41" fmla="*/ 86 h 207"/>
              <a:gd name="T42" fmla="*/ 6 w 206"/>
              <a:gd name="T43" fmla="*/ 86 h 207"/>
              <a:gd name="T44" fmla="*/ 0 w 206"/>
              <a:gd name="T45" fmla="*/ 92 h 207"/>
              <a:gd name="T46" fmla="*/ 0 w 206"/>
              <a:gd name="T47" fmla="*/ 116 h 207"/>
              <a:gd name="T48" fmla="*/ 6 w 206"/>
              <a:gd name="T49" fmla="*/ 121 h 207"/>
              <a:gd name="T50" fmla="*/ 27 w 206"/>
              <a:gd name="T51" fmla="*/ 121 h 207"/>
              <a:gd name="T52" fmla="*/ 37 w 206"/>
              <a:gd name="T53" fmla="*/ 145 h 207"/>
              <a:gd name="T54" fmla="*/ 22 w 206"/>
              <a:gd name="T55" fmla="*/ 161 h 207"/>
              <a:gd name="T56" fmla="*/ 22 w 206"/>
              <a:gd name="T57" fmla="*/ 168 h 207"/>
              <a:gd name="T58" fmla="*/ 39 w 206"/>
              <a:gd name="T59" fmla="*/ 185 h 207"/>
              <a:gd name="T60" fmla="*/ 47 w 206"/>
              <a:gd name="T61" fmla="*/ 185 h 207"/>
              <a:gd name="T62" fmla="*/ 62 w 206"/>
              <a:gd name="T63" fmla="*/ 170 h 207"/>
              <a:gd name="T64" fmla="*/ 86 w 206"/>
              <a:gd name="T65" fmla="*/ 180 h 207"/>
              <a:gd name="T66" fmla="*/ 86 w 206"/>
              <a:gd name="T67" fmla="*/ 202 h 207"/>
              <a:gd name="T68" fmla="*/ 91 w 206"/>
              <a:gd name="T69" fmla="*/ 207 h 207"/>
              <a:gd name="T70" fmla="*/ 115 w 206"/>
              <a:gd name="T71" fmla="*/ 207 h 207"/>
              <a:gd name="T72" fmla="*/ 120 w 206"/>
              <a:gd name="T73" fmla="*/ 202 h 207"/>
              <a:gd name="T74" fmla="*/ 120 w 206"/>
              <a:gd name="T75" fmla="*/ 180 h 207"/>
              <a:gd name="T76" fmla="*/ 145 w 206"/>
              <a:gd name="T77" fmla="*/ 170 h 207"/>
              <a:gd name="T78" fmla="*/ 159 w 206"/>
              <a:gd name="T79" fmla="*/ 185 h 207"/>
              <a:gd name="T80" fmla="*/ 167 w 206"/>
              <a:gd name="T81" fmla="*/ 185 h 207"/>
              <a:gd name="T82" fmla="*/ 184 w 206"/>
              <a:gd name="T83" fmla="*/ 168 h 207"/>
              <a:gd name="T84" fmla="*/ 184 w 206"/>
              <a:gd name="T85" fmla="*/ 161 h 207"/>
              <a:gd name="T86" fmla="*/ 169 w 206"/>
              <a:gd name="T87" fmla="*/ 146 h 207"/>
              <a:gd name="T88" fmla="*/ 179 w 206"/>
              <a:gd name="T89" fmla="*/ 121 h 207"/>
              <a:gd name="T90" fmla="*/ 200 w 206"/>
              <a:gd name="T91" fmla="*/ 121 h 207"/>
              <a:gd name="T92" fmla="*/ 206 w 206"/>
              <a:gd name="T93" fmla="*/ 116 h 207"/>
              <a:gd name="T94" fmla="*/ 206 w 206"/>
              <a:gd name="T95" fmla="*/ 92 h 207"/>
              <a:gd name="T96" fmla="*/ 200 w 206"/>
              <a:gd name="T97" fmla="*/ 8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6" h="207">
                <a:moveTo>
                  <a:pt x="200" y="86"/>
                </a:moveTo>
                <a:cubicBezTo>
                  <a:pt x="179" y="86"/>
                  <a:pt x="179" y="86"/>
                  <a:pt x="179" y="86"/>
                </a:cubicBezTo>
                <a:cubicBezTo>
                  <a:pt x="177" y="77"/>
                  <a:pt x="174" y="69"/>
                  <a:pt x="169" y="62"/>
                </a:cubicBezTo>
                <a:cubicBezTo>
                  <a:pt x="184" y="47"/>
                  <a:pt x="184" y="47"/>
                  <a:pt x="184" y="47"/>
                </a:cubicBezTo>
                <a:cubicBezTo>
                  <a:pt x="186" y="45"/>
                  <a:pt x="186" y="41"/>
                  <a:pt x="184" y="39"/>
                </a:cubicBezTo>
                <a:cubicBezTo>
                  <a:pt x="167" y="22"/>
                  <a:pt x="167" y="22"/>
                  <a:pt x="167" y="22"/>
                </a:cubicBezTo>
                <a:cubicBezTo>
                  <a:pt x="165" y="20"/>
                  <a:pt x="162" y="20"/>
                  <a:pt x="159" y="22"/>
                </a:cubicBezTo>
                <a:cubicBezTo>
                  <a:pt x="145" y="37"/>
                  <a:pt x="145" y="37"/>
                  <a:pt x="145" y="37"/>
                </a:cubicBezTo>
                <a:cubicBezTo>
                  <a:pt x="137" y="32"/>
                  <a:pt x="129" y="29"/>
                  <a:pt x="120" y="27"/>
                </a:cubicBezTo>
                <a:cubicBezTo>
                  <a:pt x="120" y="6"/>
                  <a:pt x="120" y="6"/>
                  <a:pt x="120" y="6"/>
                </a:cubicBezTo>
                <a:cubicBezTo>
                  <a:pt x="120" y="3"/>
                  <a:pt x="118" y="0"/>
                  <a:pt x="115" y="0"/>
                </a:cubicBezTo>
                <a:cubicBezTo>
                  <a:pt x="91" y="0"/>
                  <a:pt x="91" y="0"/>
                  <a:pt x="91" y="0"/>
                </a:cubicBezTo>
                <a:cubicBezTo>
                  <a:pt x="88" y="0"/>
                  <a:pt x="86" y="3"/>
                  <a:pt x="86" y="6"/>
                </a:cubicBezTo>
                <a:cubicBezTo>
                  <a:pt x="86" y="27"/>
                  <a:pt x="86" y="27"/>
                  <a:pt x="86" y="27"/>
                </a:cubicBezTo>
                <a:cubicBezTo>
                  <a:pt x="77" y="29"/>
                  <a:pt x="69" y="33"/>
                  <a:pt x="61" y="37"/>
                </a:cubicBezTo>
                <a:cubicBezTo>
                  <a:pt x="47" y="22"/>
                  <a:pt x="47" y="22"/>
                  <a:pt x="47" y="22"/>
                </a:cubicBezTo>
                <a:cubicBezTo>
                  <a:pt x="44" y="20"/>
                  <a:pt x="41" y="20"/>
                  <a:pt x="39" y="22"/>
                </a:cubicBezTo>
                <a:cubicBezTo>
                  <a:pt x="22" y="39"/>
                  <a:pt x="22" y="39"/>
                  <a:pt x="22" y="39"/>
                </a:cubicBezTo>
                <a:cubicBezTo>
                  <a:pt x="20" y="41"/>
                  <a:pt x="20" y="45"/>
                  <a:pt x="22" y="47"/>
                </a:cubicBezTo>
                <a:cubicBezTo>
                  <a:pt x="37" y="62"/>
                  <a:pt x="37" y="62"/>
                  <a:pt x="37" y="62"/>
                </a:cubicBezTo>
                <a:cubicBezTo>
                  <a:pt x="33" y="69"/>
                  <a:pt x="29" y="78"/>
                  <a:pt x="27" y="86"/>
                </a:cubicBezTo>
                <a:cubicBezTo>
                  <a:pt x="6" y="86"/>
                  <a:pt x="6" y="86"/>
                  <a:pt x="6" y="86"/>
                </a:cubicBezTo>
                <a:cubicBezTo>
                  <a:pt x="3" y="86"/>
                  <a:pt x="0" y="89"/>
                  <a:pt x="0" y="92"/>
                </a:cubicBezTo>
                <a:cubicBezTo>
                  <a:pt x="0" y="116"/>
                  <a:pt x="0" y="116"/>
                  <a:pt x="0" y="116"/>
                </a:cubicBezTo>
                <a:cubicBezTo>
                  <a:pt x="0" y="119"/>
                  <a:pt x="3" y="121"/>
                  <a:pt x="6" y="121"/>
                </a:cubicBezTo>
                <a:cubicBezTo>
                  <a:pt x="27" y="121"/>
                  <a:pt x="27" y="121"/>
                  <a:pt x="27" y="121"/>
                </a:cubicBezTo>
                <a:cubicBezTo>
                  <a:pt x="29" y="130"/>
                  <a:pt x="33" y="138"/>
                  <a:pt x="37" y="145"/>
                </a:cubicBezTo>
                <a:cubicBezTo>
                  <a:pt x="22" y="161"/>
                  <a:pt x="22" y="161"/>
                  <a:pt x="22" y="161"/>
                </a:cubicBezTo>
                <a:cubicBezTo>
                  <a:pt x="20" y="163"/>
                  <a:pt x="20" y="166"/>
                  <a:pt x="22" y="168"/>
                </a:cubicBezTo>
                <a:cubicBezTo>
                  <a:pt x="39" y="185"/>
                  <a:pt x="39" y="185"/>
                  <a:pt x="39" y="185"/>
                </a:cubicBezTo>
                <a:cubicBezTo>
                  <a:pt x="41" y="187"/>
                  <a:pt x="44" y="187"/>
                  <a:pt x="47" y="185"/>
                </a:cubicBezTo>
                <a:cubicBezTo>
                  <a:pt x="62" y="170"/>
                  <a:pt x="62" y="170"/>
                  <a:pt x="62" y="170"/>
                </a:cubicBezTo>
                <a:cubicBezTo>
                  <a:pt x="69" y="175"/>
                  <a:pt x="77" y="178"/>
                  <a:pt x="86" y="180"/>
                </a:cubicBezTo>
                <a:cubicBezTo>
                  <a:pt x="86" y="202"/>
                  <a:pt x="86" y="202"/>
                  <a:pt x="86" y="202"/>
                </a:cubicBezTo>
                <a:cubicBezTo>
                  <a:pt x="86" y="205"/>
                  <a:pt x="88" y="207"/>
                  <a:pt x="91" y="207"/>
                </a:cubicBezTo>
                <a:cubicBezTo>
                  <a:pt x="115" y="207"/>
                  <a:pt x="115" y="207"/>
                  <a:pt x="115" y="207"/>
                </a:cubicBezTo>
                <a:cubicBezTo>
                  <a:pt x="118" y="207"/>
                  <a:pt x="120" y="205"/>
                  <a:pt x="120" y="202"/>
                </a:cubicBezTo>
                <a:cubicBezTo>
                  <a:pt x="120" y="180"/>
                  <a:pt x="120" y="180"/>
                  <a:pt x="120" y="180"/>
                </a:cubicBezTo>
                <a:cubicBezTo>
                  <a:pt x="129" y="178"/>
                  <a:pt x="137" y="175"/>
                  <a:pt x="145" y="170"/>
                </a:cubicBezTo>
                <a:cubicBezTo>
                  <a:pt x="159" y="185"/>
                  <a:pt x="159" y="185"/>
                  <a:pt x="159" y="185"/>
                </a:cubicBezTo>
                <a:cubicBezTo>
                  <a:pt x="162" y="187"/>
                  <a:pt x="165" y="187"/>
                  <a:pt x="167" y="185"/>
                </a:cubicBezTo>
                <a:cubicBezTo>
                  <a:pt x="184" y="168"/>
                  <a:pt x="184" y="168"/>
                  <a:pt x="184" y="168"/>
                </a:cubicBezTo>
                <a:cubicBezTo>
                  <a:pt x="186" y="166"/>
                  <a:pt x="186" y="163"/>
                  <a:pt x="184" y="161"/>
                </a:cubicBezTo>
                <a:cubicBezTo>
                  <a:pt x="169" y="146"/>
                  <a:pt x="169" y="146"/>
                  <a:pt x="169" y="146"/>
                </a:cubicBezTo>
                <a:cubicBezTo>
                  <a:pt x="174" y="138"/>
                  <a:pt x="177" y="130"/>
                  <a:pt x="179" y="121"/>
                </a:cubicBezTo>
                <a:cubicBezTo>
                  <a:pt x="200" y="121"/>
                  <a:pt x="200" y="121"/>
                  <a:pt x="200" y="121"/>
                </a:cubicBezTo>
                <a:cubicBezTo>
                  <a:pt x="203" y="121"/>
                  <a:pt x="206" y="119"/>
                  <a:pt x="206" y="116"/>
                </a:cubicBezTo>
                <a:cubicBezTo>
                  <a:pt x="206" y="92"/>
                  <a:pt x="206" y="92"/>
                  <a:pt x="206" y="92"/>
                </a:cubicBezTo>
                <a:cubicBezTo>
                  <a:pt x="206" y="89"/>
                  <a:pt x="203" y="86"/>
                  <a:pt x="200" y="86"/>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6989" name="Oval 158"/>
          <p:cNvSpPr>
            <a:spLocks noChangeArrowheads="1"/>
          </p:cNvSpPr>
          <p:nvPr/>
        </p:nvSpPr>
        <p:spPr bwMode="auto">
          <a:xfrm>
            <a:off x="2222500" y="2980265"/>
            <a:ext cx="461433" cy="465667"/>
          </a:xfrm>
          <a:prstGeom prst="ellipse">
            <a:avLst/>
          </a:prstGeom>
          <a:gradFill flip="none" rotWithShape="0">
            <a:gsLst>
              <a:gs pos="0">
                <a:schemeClr val="accent4"/>
              </a:gs>
              <a:gs pos="100000">
                <a:schemeClr val="accent4">
                  <a:lumMod val="80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25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sp>
        <p:nvSpPr>
          <p:cNvPr id="36990" name="Freeform 159"/>
          <p:cNvSpPr/>
          <p:nvPr/>
        </p:nvSpPr>
        <p:spPr bwMode="auto">
          <a:xfrm>
            <a:off x="2853266" y="2436281"/>
            <a:ext cx="814916" cy="823384"/>
          </a:xfrm>
          <a:custGeom>
            <a:avLst/>
            <a:gdLst>
              <a:gd name="T0" fmla="*/ 159 w 163"/>
              <a:gd name="T1" fmla="*/ 94 h 165"/>
              <a:gd name="T2" fmla="*/ 144 w 163"/>
              <a:gd name="T3" fmla="*/ 89 h 165"/>
              <a:gd name="T4" fmla="*/ 142 w 163"/>
              <a:gd name="T5" fmla="*/ 67 h 165"/>
              <a:gd name="T6" fmla="*/ 157 w 163"/>
              <a:gd name="T7" fmla="*/ 60 h 165"/>
              <a:gd name="T8" fmla="*/ 159 w 163"/>
              <a:gd name="T9" fmla="*/ 54 h 165"/>
              <a:gd name="T10" fmla="*/ 150 w 163"/>
              <a:gd name="T11" fmla="*/ 37 h 165"/>
              <a:gd name="T12" fmla="*/ 144 w 163"/>
              <a:gd name="T13" fmla="*/ 35 h 165"/>
              <a:gd name="T14" fmla="*/ 129 w 163"/>
              <a:gd name="T15" fmla="*/ 42 h 165"/>
              <a:gd name="T16" fmla="*/ 113 w 163"/>
              <a:gd name="T17" fmla="*/ 29 h 165"/>
              <a:gd name="T18" fmla="*/ 118 w 163"/>
              <a:gd name="T19" fmla="*/ 13 h 165"/>
              <a:gd name="T20" fmla="*/ 116 w 163"/>
              <a:gd name="T21" fmla="*/ 7 h 165"/>
              <a:gd name="T22" fmla="*/ 98 w 163"/>
              <a:gd name="T23" fmla="*/ 1 h 165"/>
              <a:gd name="T24" fmla="*/ 92 w 163"/>
              <a:gd name="T25" fmla="*/ 4 h 165"/>
              <a:gd name="T26" fmla="*/ 87 w 163"/>
              <a:gd name="T27" fmla="*/ 20 h 165"/>
              <a:gd name="T28" fmla="*/ 66 w 163"/>
              <a:gd name="T29" fmla="*/ 22 h 165"/>
              <a:gd name="T30" fmla="*/ 58 w 163"/>
              <a:gd name="T31" fmla="*/ 7 h 165"/>
              <a:gd name="T32" fmla="*/ 52 w 163"/>
              <a:gd name="T33" fmla="*/ 5 h 165"/>
              <a:gd name="T34" fmla="*/ 36 w 163"/>
              <a:gd name="T35" fmla="*/ 13 h 165"/>
              <a:gd name="T36" fmla="*/ 34 w 163"/>
              <a:gd name="T37" fmla="*/ 19 h 165"/>
              <a:gd name="T38" fmla="*/ 41 w 163"/>
              <a:gd name="T39" fmla="*/ 34 h 165"/>
              <a:gd name="T40" fmla="*/ 28 w 163"/>
              <a:gd name="T41" fmla="*/ 50 h 165"/>
              <a:gd name="T42" fmla="*/ 12 w 163"/>
              <a:gd name="T43" fmla="*/ 45 h 165"/>
              <a:gd name="T44" fmla="*/ 6 w 163"/>
              <a:gd name="T45" fmla="*/ 48 h 165"/>
              <a:gd name="T46" fmla="*/ 0 w 163"/>
              <a:gd name="T47" fmla="*/ 66 h 165"/>
              <a:gd name="T48" fmla="*/ 3 w 163"/>
              <a:gd name="T49" fmla="*/ 72 h 165"/>
              <a:gd name="T50" fmla="*/ 19 w 163"/>
              <a:gd name="T51" fmla="*/ 77 h 165"/>
              <a:gd name="T52" fmla="*/ 21 w 163"/>
              <a:gd name="T53" fmla="*/ 98 h 165"/>
              <a:gd name="T54" fmla="*/ 6 w 163"/>
              <a:gd name="T55" fmla="*/ 106 h 165"/>
              <a:gd name="T56" fmla="*/ 4 w 163"/>
              <a:gd name="T57" fmla="*/ 112 h 165"/>
              <a:gd name="T58" fmla="*/ 12 w 163"/>
              <a:gd name="T59" fmla="*/ 129 h 165"/>
              <a:gd name="T60" fmla="*/ 18 w 163"/>
              <a:gd name="T61" fmla="*/ 130 h 165"/>
              <a:gd name="T62" fmla="*/ 33 w 163"/>
              <a:gd name="T63" fmla="*/ 123 h 165"/>
              <a:gd name="T64" fmla="*/ 49 w 163"/>
              <a:gd name="T65" fmla="*/ 137 h 165"/>
              <a:gd name="T66" fmla="*/ 44 w 163"/>
              <a:gd name="T67" fmla="*/ 153 h 165"/>
              <a:gd name="T68" fmla="*/ 47 w 163"/>
              <a:gd name="T69" fmla="*/ 158 h 165"/>
              <a:gd name="T70" fmla="*/ 65 w 163"/>
              <a:gd name="T71" fmla="*/ 164 h 165"/>
              <a:gd name="T72" fmla="*/ 70 w 163"/>
              <a:gd name="T73" fmla="*/ 161 h 165"/>
              <a:gd name="T74" fmla="*/ 75 w 163"/>
              <a:gd name="T75" fmla="*/ 145 h 165"/>
              <a:gd name="T76" fmla="*/ 96 w 163"/>
              <a:gd name="T77" fmla="*/ 144 h 165"/>
              <a:gd name="T78" fmla="*/ 104 w 163"/>
              <a:gd name="T79" fmla="*/ 159 h 165"/>
              <a:gd name="T80" fmla="*/ 110 w 163"/>
              <a:gd name="T81" fmla="*/ 161 h 165"/>
              <a:gd name="T82" fmla="*/ 127 w 163"/>
              <a:gd name="T83" fmla="*/ 152 h 165"/>
              <a:gd name="T84" fmla="*/ 129 w 163"/>
              <a:gd name="T85" fmla="*/ 146 h 165"/>
              <a:gd name="T86" fmla="*/ 121 w 163"/>
              <a:gd name="T87" fmla="*/ 131 h 165"/>
              <a:gd name="T88" fmla="*/ 135 w 163"/>
              <a:gd name="T89" fmla="*/ 115 h 165"/>
              <a:gd name="T90" fmla="*/ 151 w 163"/>
              <a:gd name="T91" fmla="*/ 120 h 165"/>
              <a:gd name="T92" fmla="*/ 156 w 163"/>
              <a:gd name="T93" fmla="*/ 117 h 165"/>
              <a:gd name="T94" fmla="*/ 162 w 163"/>
              <a:gd name="T95" fmla="*/ 99 h 165"/>
              <a:gd name="T96" fmla="*/ 159 w 163"/>
              <a:gd name="T97"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165">
                <a:moveTo>
                  <a:pt x="159" y="94"/>
                </a:moveTo>
                <a:cubicBezTo>
                  <a:pt x="144" y="89"/>
                  <a:pt x="144" y="89"/>
                  <a:pt x="144" y="89"/>
                </a:cubicBezTo>
                <a:cubicBezTo>
                  <a:pt x="144" y="81"/>
                  <a:pt x="144" y="74"/>
                  <a:pt x="142" y="67"/>
                </a:cubicBezTo>
                <a:cubicBezTo>
                  <a:pt x="157" y="60"/>
                  <a:pt x="157" y="60"/>
                  <a:pt x="157" y="60"/>
                </a:cubicBezTo>
                <a:cubicBezTo>
                  <a:pt x="159" y="59"/>
                  <a:pt x="160" y="56"/>
                  <a:pt x="159" y="54"/>
                </a:cubicBezTo>
                <a:cubicBezTo>
                  <a:pt x="150" y="37"/>
                  <a:pt x="150" y="37"/>
                  <a:pt x="150" y="37"/>
                </a:cubicBezTo>
                <a:cubicBezTo>
                  <a:pt x="149" y="35"/>
                  <a:pt x="146" y="34"/>
                  <a:pt x="144" y="35"/>
                </a:cubicBezTo>
                <a:cubicBezTo>
                  <a:pt x="129" y="42"/>
                  <a:pt x="129" y="42"/>
                  <a:pt x="129" y="42"/>
                </a:cubicBezTo>
                <a:cubicBezTo>
                  <a:pt x="125" y="37"/>
                  <a:pt x="119" y="32"/>
                  <a:pt x="113" y="29"/>
                </a:cubicBezTo>
                <a:cubicBezTo>
                  <a:pt x="118" y="13"/>
                  <a:pt x="118" y="13"/>
                  <a:pt x="118" y="13"/>
                </a:cubicBezTo>
                <a:cubicBezTo>
                  <a:pt x="119" y="10"/>
                  <a:pt x="118" y="8"/>
                  <a:pt x="116" y="7"/>
                </a:cubicBezTo>
                <a:cubicBezTo>
                  <a:pt x="98" y="1"/>
                  <a:pt x="98" y="1"/>
                  <a:pt x="98" y="1"/>
                </a:cubicBezTo>
                <a:cubicBezTo>
                  <a:pt x="95" y="0"/>
                  <a:pt x="93" y="2"/>
                  <a:pt x="92" y="4"/>
                </a:cubicBezTo>
                <a:cubicBezTo>
                  <a:pt x="87" y="20"/>
                  <a:pt x="87" y="20"/>
                  <a:pt x="87" y="20"/>
                </a:cubicBezTo>
                <a:cubicBezTo>
                  <a:pt x="80" y="19"/>
                  <a:pt x="73" y="20"/>
                  <a:pt x="66" y="22"/>
                </a:cubicBezTo>
                <a:cubicBezTo>
                  <a:pt x="58" y="7"/>
                  <a:pt x="58" y="7"/>
                  <a:pt x="58" y="7"/>
                </a:cubicBezTo>
                <a:cubicBezTo>
                  <a:pt x="57" y="4"/>
                  <a:pt x="55" y="4"/>
                  <a:pt x="52" y="5"/>
                </a:cubicBezTo>
                <a:cubicBezTo>
                  <a:pt x="36" y="13"/>
                  <a:pt x="36" y="13"/>
                  <a:pt x="36" y="13"/>
                </a:cubicBezTo>
                <a:cubicBezTo>
                  <a:pt x="34" y="14"/>
                  <a:pt x="33" y="17"/>
                  <a:pt x="34" y="19"/>
                </a:cubicBezTo>
                <a:cubicBezTo>
                  <a:pt x="41" y="34"/>
                  <a:pt x="41" y="34"/>
                  <a:pt x="41" y="34"/>
                </a:cubicBezTo>
                <a:cubicBezTo>
                  <a:pt x="36" y="39"/>
                  <a:pt x="32" y="44"/>
                  <a:pt x="28" y="50"/>
                </a:cubicBezTo>
                <a:cubicBezTo>
                  <a:pt x="12" y="45"/>
                  <a:pt x="12" y="45"/>
                  <a:pt x="12" y="45"/>
                </a:cubicBezTo>
                <a:cubicBezTo>
                  <a:pt x="9" y="44"/>
                  <a:pt x="7" y="46"/>
                  <a:pt x="6" y="48"/>
                </a:cubicBezTo>
                <a:cubicBezTo>
                  <a:pt x="0" y="66"/>
                  <a:pt x="0" y="66"/>
                  <a:pt x="0" y="66"/>
                </a:cubicBezTo>
                <a:cubicBezTo>
                  <a:pt x="0" y="68"/>
                  <a:pt x="1" y="71"/>
                  <a:pt x="3" y="72"/>
                </a:cubicBezTo>
                <a:cubicBezTo>
                  <a:pt x="19" y="77"/>
                  <a:pt x="19" y="77"/>
                  <a:pt x="19" y="77"/>
                </a:cubicBezTo>
                <a:cubicBezTo>
                  <a:pt x="19" y="84"/>
                  <a:pt x="19" y="91"/>
                  <a:pt x="21" y="98"/>
                </a:cubicBezTo>
                <a:cubicBezTo>
                  <a:pt x="6" y="106"/>
                  <a:pt x="6" y="106"/>
                  <a:pt x="6" y="106"/>
                </a:cubicBezTo>
                <a:cubicBezTo>
                  <a:pt x="4" y="107"/>
                  <a:pt x="3" y="109"/>
                  <a:pt x="4" y="112"/>
                </a:cubicBezTo>
                <a:cubicBezTo>
                  <a:pt x="12" y="129"/>
                  <a:pt x="12" y="129"/>
                  <a:pt x="12" y="129"/>
                </a:cubicBezTo>
                <a:cubicBezTo>
                  <a:pt x="13" y="131"/>
                  <a:pt x="16" y="132"/>
                  <a:pt x="18" y="130"/>
                </a:cubicBezTo>
                <a:cubicBezTo>
                  <a:pt x="33" y="123"/>
                  <a:pt x="33" y="123"/>
                  <a:pt x="33" y="123"/>
                </a:cubicBezTo>
                <a:cubicBezTo>
                  <a:pt x="38" y="128"/>
                  <a:pt x="43" y="133"/>
                  <a:pt x="49" y="137"/>
                </a:cubicBezTo>
                <a:cubicBezTo>
                  <a:pt x="44" y="153"/>
                  <a:pt x="44" y="153"/>
                  <a:pt x="44" y="153"/>
                </a:cubicBezTo>
                <a:cubicBezTo>
                  <a:pt x="43" y="155"/>
                  <a:pt x="44" y="158"/>
                  <a:pt x="47" y="158"/>
                </a:cubicBezTo>
                <a:cubicBezTo>
                  <a:pt x="65" y="164"/>
                  <a:pt x="65" y="164"/>
                  <a:pt x="65" y="164"/>
                </a:cubicBezTo>
                <a:cubicBezTo>
                  <a:pt x="67" y="165"/>
                  <a:pt x="69" y="164"/>
                  <a:pt x="70" y="161"/>
                </a:cubicBezTo>
                <a:cubicBezTo>
                  <a:pt x="75" y="145"/>
                  <a:pt x="75" y="145"/>
                  <a:pt x="75" y="145"/>
                </a:cubicBezTo>
                <a:cubicBezTo>
                  <a:pt x="83" y="146"/>
                  <a:pt x="90" y="145"/>
                  <a:pt x="96" y="144"/>
                </a:cubicBezTo>
                <a:cubicBezTo>
                  <a:pt x="104" y="159"/>
                  <a:pt x="104" y="159"/>
                  <a:pt x="104" y="159"/>
                </a:cubicBezTo>
                <a:cubicBezTo>
                  <a:pt x="105" y="161"/>
                  <a:pt x="108" y="162"/>
                  <a:pt x="110" y="161"/>
                </a:cubicBezTo>
                <a:cubicBezTo>
                  <a:pt x="127" y="152"/>
                  <a:pt x="127" y="152"/>
                  <a:pt x="127" y="152"/>
                </a:cubicBezTo>
                <a:cubicBezTo>
                  <a:pt x="129" y="151"/>
                  <a:pt x="130" y="148"/>
                  <a:pt x="129" y="146"/>
                </a:cubicBezTo>
                <a:cubicBezTo>
                  <a:pt x="121" y="131"/>
                  <a:pt x="121" y="131"/>
                  <a:pt x="121" y="131"/>
                </a:cubicBezTo>
                <a:cubicBezTo>
                  <a:pt x="127" y="127"/>
                  <a:pt x="131" y="121"/>
                  <a:pt x="135" y="115"/>
                </a:cubicBezTo>
                <a:cubicBezTo>
                  <a:pt x="151" y="120"/>
                  <a:pt x="151" y="120"/>
                  <a:pt x="151" y="120"/>
                </a:cubicBezTo>
                <a:cubicBezTo>
                  <a:pt x="153" y="121"/>
                  <a:pt x="155" y="120"/>
                  <a:pt x="156" y="117"/>
                </a:cubicBezTo>
                <a:cubicBezTo>
                  <a:pt x="162" y="99"/>
                  <a:pt x="162" y="99"/>
                  <a:pt x="162" y="99"/>
                </a:cubicBezTo>
                <a:cubicBezTo>
                  <a:pt x="163" y="97"/>
                  <a:pt x="162" y="95"/>
                  <a:pt x="159" y="94"/>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6991" name="Freeform 160"/>
          <p:cNvSpPr/>
          <p:nvPr/>
        </p:nvSpPr>
        <p:spPr bwMode="auto">
          <a:xfrm>
            <a:off x="3054348" y="2639481"/>
            <a:ext cx="414867" cy="414867"/>
          </a:xfrm>
          <a:custGeom>
            <a:avLst/>
            <a:gdLst>
              <a:gd name="T0" fmla="*/ 30 w 83"/>
              <a:gd name="T1" fmla="*/ 77 h 83"/>
              <a:gd name="T2" fmla="*/ 7 w 83"/>
              <a:gd name="T3" fmla="*/ 30 h 83"/>
              <a:gd name="T4" fmla="*/ 53 w 83"/>
              <a:gd name="T5" fmla="*/ 7 h 83"/>
              <a:gd name="T6" fmla="*/ 76 w 83"/>
              <a:gd name="T7" fmla="*/ 53 h 83"/>
              <a:gd name="T8" fmla="*/ 30 w 83"/>
              <a:gd name="T9" fmla="*/ 77 h 83"/>
            </a:gdLst>
            <a:ahLst/>
            <a:cxnLst>
              <a:cxn ang="0">
                <a:pos x="T0" y="T1"/>
              </a:cxn>
              <a:cxn ang="0">
                <a:pos x="T2" y="T3"/>
              </a:cxn>
              <a:cxn ang="0">
                <a:pos x="T4" y="T5"/>
              </a:cxn>
              <a:cxn ang="0">
                <a:pos x="T6" y="T7"/>
              </a:cxn>
              <a:cxn ang="0">
                <a:pos x="T8" y="T9"/>
              </a:cxn>
            </a:cxnLst>
            <a:rect l="0" t="0" r="r" b="b"/>
            <a:pathLst>
              <a:path w="83" h="83">
                <a:moveTo>
                  <a:pt x="30" y="77"/>
                </a:moveTo>
                <a:cubicBezTo>
                  <a:pt x="11" y="71"/>
                  <a:pt x="0" y="50"/>
                  <a:pt x="7" y="30"/>
                </a:cubicBezTo>
                <a:cubicBezTo>
                  <a:pt x="13" y="11"/>
                  <a:pt x="34" y="0"/>
                  <a:pt x="53" y="7"/>
                </a:cubicBezTo>
                <a:cubicBezTo>
                  <a:pt x="72" y="13"/>
                  <a:pt x="83" y="34"/>
                  <a:pt x="76" y="53"/>
                </a:cubicBezTo>
                <a:cubicBezTo>
                  <a:pt x="70" y="73"/>
                  <a:pt x="49" y="83"/>
                  <a:pt x="30" y="77"/>
                </a:cubicBezTo>
                <a:close/>
              </a:path>
            </a:pathLst>
          </a:custGeom>
          <a:gradFill flip="none" rotWithShape="0">
            <a:gsLst>
              <a:gs pos="0">
                <a:schemeClr val="accent4"/>
              </a:gs>
              <a:gs pos="100000">
                <a:schemeClr val="accent4">
                  <a:lumMod val="80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254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cs typeface="+mn-ea"/>
              <a:sym typeface="+mn-lt"/>
            </a:endParaRPr>
          </a:p>
        </p:txBody>
      </p:sp>
      <p:grpSp>
        <p:nvGrpSpPr>
          <p:cNvPr id="144" name="组合 143"/>
          <p:cNvGrpSpPr/>
          <p:nvPr/>
        </p:nvGrpSpPr>
        <p:grpSpPr>
          <a:xfrm>
            <a:off x="5737012" y="4333179"/>
            <a:ext cx="586688" cy="588420"/>
            <a:chOff x="3491287" y="4451350"/>
            <a:chExt cx="263525" cy="264302"/>
          </a:xfrm>
        </p:grpSpPr>
        <p:grpSp>
          <p:nvGrpSpPr>
            <p:cNvPr id="145" name="组合 144"/>
            <p:cNvGrpSpPr/>
            <p:nvPr/>
          </p:nvGrpSpPr>
          <p:grpSpPr>
            <a:xfrm>
              <a:off x="3491287" y="4451350"/>
              <a:ext cx="263525" cy="263525"/>
              <a:chOff x="2366083" y="3784622"/>
              <a:chExt cx="330552" cy="330552"/>
            </a:xfrm>
            <a:effectLst>
              <a:outerShdw blurRad="152400" dist="152400" dir="2700000" sx="90000" sy="90000" algn="tl" rotWithShape="0">
                <a:prstClr val="black">
                  <a:alpha val="30000"/>
                </a:prstClr>
              </a:outerShdw>
            </a:effectLst>
          </p:grpSpPr>
          <p:sp>
            <p:nvSpPr>
              <p:cNvPr id="151"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52"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146" name="组合 145"/>
            <p:cNvGrpSpPr/>
            <p:nvPr/>
          </p:nvGrpSpPr>
          <p:grpSpPr>
            <a:xfrm>
              <a:off x="3518712" y="4478775"/>
              <a:ext cx="208670" cy="208670"/>
              <a:chOff x="1691680" y="3890524"/>
              <a:chExt cx="330552" cy="330552"/>
            </a:xfrm>
          </p:grpSpPr>
          <p:sp>
            <p:nvSpPr>
              <p:cNvPr id="149" name="Oval 1556"/>
              <p:cNvSpPr>
                <a:spLocks noChangeArrowheads="1"/>
              </p:cNvSpPr>
              <p:nvPr/>
            </p:nvSpPr>
            <p:spPr bwMode="auto">
              <a:xfrm>
                <a:off x="1691680" y="3890524"/>
                <a:ext cx="330552" cy="330552"/>
              </a:xfrm>
              <a:prstGeom prst="ellipse">
                <a:avLst/>
              </a:prstGeom>
              <a:gradFill flip="none" rotWithShape="1">
                <a:gsLst>
                  <a:gs pos="0">
                    <a:schemeClr val="accent3"/>
                  </a:gs>
                  <a:gs pos="100000">
                    <a:schemeClr val="accent3">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50" name="Oval 1556_1"/>
              <p:cNvSpPr>
                <a:spLocks noChangeArrowheads="1"/>
              </p:cNvSpPr>
              <p:nvPr/>
            </p:nvSpPr>
            <p:spPr bwMode="auto">
              <a:xfrm>
                <a:off x="1703956" y="3902800"/>
                <a:ext cx="306000" cy="306000"/>
              </a:xfrm>
              <a:prstGeom prst="ellipse">
                <a:avLst/>
              </a:prstGeom>
              <a:gradFill flip="none" rotWithShape="1">
                <a:gsLst>
                  <a:gs pos="0">
                    <a:schemeClr val="accent3">
                      <a:lumMod val="90000"/>
                    </a:schemeClr>
                  </a:gs>
                  <a:gs pos="100000">
                    <a:schemeClr val="accent3"/>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147" name="Freeform 1613"/>
            <p:cNvSpPr/>
            <p:nvPr/>
          </p:nvSpPr>
          <p:spPr bwMode="auto">
            <a:xfrm>
              <a:off x="3609545" y="4528319"/>
              <a:ext cx="134612" cy="187333"/>
            </a:xfrm>
            <a:custGeom>
              <a:avLst/>
              <a:gdLst>
                <a:gd name="T0" fmla="*/ 78 w 719"/>
                <a:gd name="T1" fmla="*/ 0 h 978"/>
                <a:gd name="T2" fmla="*/ 78 w 719"/>
                <a:gd name="T3" fmla="*/ 0 h 978"/>
                <a:gd name="T4" fmla="*/ 5 w 719"/>
                <a:gd name="T5" fmla="*/ 593 h 978"/>
                <a:gd name="T6" fmla="*/ 0 w 719"/>
                <a:gd name="T7" fmla="*/ 596 h 978"/>
                <a:gd name="T8" fmla="*/ 381 w 719"/>
                <a:gd name="T9" fmla="*/ 978 h 978"/>
                <a:gd name="T10" fmla="*/ 719 w 719"/>
                <a:gd name="T11" fmla="*/ 641 h 978"/>
                <a:gd name="T12" fmla="*/ 78 w 719"/>
                <a:gd name="T13" fmla="*/ 0 h 978"/>
                <a:gd name="connsiteX0" fmla="*/ 1015 w 9930"/>
                <a:gd name="connsiteY0" fmla="*/ 0 h 10000"/>
                <a:gd name="connsiteX1" fmla="*/ 1015 w 9930"/>
                <a:gd name="connsiteY1" fmla="*/ 0 h 10000"/>
                <a:gd name="connsiteX2" fmla="*/ 0 w 9930"/>
                <a:gd name="connsiteY2" fmla="*/ 6063 h 10000"/>
                <a:gd name="connsiteX3" fmla="*/ 5229 w 9930"/>
                <a:gd name="connsiteY3" fmla="*/ 10000 h 10000"/>
                <a:gd name="connsiteX4" fmla="*/ 9930 w 9930"/>
                <a:gd name="connsiteY4" fmla="*/ 6554 h 10000"/>
                <a:gd name="connsiteX5" fmla="*/ 1015 w 9930"/>
                <a:gd name="connsiteY5" fmla="*/ 0 h 10000"/>
                <a:gd name="connsiteX0-1" fmla="*/ 865 w 9843"/>
                <a:gd name="connsiteY0-2" fmla="*/ 0 h 10000"/>
                <a:gd name="connsiteX1-3" fmla="*/ 865 w 9843"/>
                <a:gd name="connsiteY1-4" fmla="*/ 0 h 10000"/>
                <a:gd name="connsiteX2-5" fmla="*/ 0 w 9843"/>
                <a:gd name="connsiteY2-6" fmla="*/ 6120 h 10000"/>
                <a:gd name="connsiteX3-7" fmla="*/ 5109 w 9843"/>
                <a:gd name="connsiteY3-8" fmla="*/ 10000 h 10000"/>
                <a:gd name="connsiteX4-9" fmla="*/ 9843 w 9843"/>
                <a:gd name="connsiteY4-10" fmla="*/ 6554 h 10000"/>
                <a:gd name="connsiteX5-11" fmla="*/ 865 w 9843"/>
                <a:gd name="connsiteY5-1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43" h="10000">
                  <a:moveTo>
                    <a:pt x="865" y="0"/>
                  </a:moveTo>
                  <a:lnTo>
                    <a:pt x="865" y="0"/>
                  </a:lnTo>
                  <a:lnTo>
                    <a:pt x="0" y="6120"/>
                  </a:lnTo>
                  <a:lnTo>
                    <a:pt x="5109" y="10000"/>
                  </a:lnTo>
                  <a:lnTo>
                    <a:pt x="9843" y="6554"/>
                  </a:lnTo>
                  <a:lnTo>
                    <a:pt x="865" y="0"/>
                  </a:lnTo>
                  <a:close/>
                </a:path>
              </a:pathLst>
            </a:custGeom>
            <a:gradFill>
              <a:gsLst>
                <a:gs pos="0">
                  <a:schemeClr val="accent3">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48" name="Freeform 1609"/>
            <p:cNvSpPr/>
            <p:nvPr/>
          </p:nvSpPr>
          <p:spPr bwMode="auto">
            <a:xfrm>
              <a:off x="3584788" y="4528319"/>
              <a:ext cx="36586" cy="113587"/>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grpSp>
        <p:nvGrpSpPr>
          <p:cNvPr id="153" name="组合 152"/>
          <p:cNvGrpSpPr/>
          <p:nvPr/>
        </p:nvGrpSpPr>
        <p:grpSpPr>
          <a:xfrm>
            <a:off x="9410819" y="4595281"/>
            <a:ext cx="586688" cy="586688"/>
            <a:chOff x="2123135" y="4446029"/>
            <a:chExt cx="263525" cy="263525"/>
          </a:xfrm>
        </p:grpSpPr>
        <p:grpSp>
          <p:nvGrpSpPr>
            <p:cNvPr id="154" name="组合 153"/>
            <p:cNvGrpSpPr/>
            <p:nvPr/>
          </p:nvGrpSpPr>
          <p:grpSpPr>
            <a:xfrm>
              <a:off x="2123135" y="4446029"/>
              <a:ext cx="263525" cy="263525"/>
              <a:chOff x="2366083" y="3784622"/>
              <a:chExt cx="330552" cy="330552"/>
            </a:xfrm>
            <a:effectLst>
              <a:outerShdw blurRad="152400" dist="152400" dir="2700000" sx="90000" sy="90000" algn="tl" rotWithShape="0">
                <a:prstClr val="black">
                  <a:alpha val="30000"/>
                </a:prstClr>
              </a:outerShdw>
            </a:effectLst>
          </p:grpSpPr>
          <p:sp>
            <p:nvSpPr>
              <p:cNvPr id="160"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61"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155" name="组合 154"/>
            <p:cNvGrpSpPr/>
            <p:nvPr/>
          </p:nvGrpSpPr>
          <p:grpSpPr>
            <a:xfrm>
              <a:off x="2150560" y="4473454"/>
              <a:ext cx="208670" cy="208670"/>
              <a:chOff x="1691680" y="3890524"/>
              <a:chExt cx="330552" cy="330552"/>
            </a:xfrm>
          </p:grpSpPr>
          <p:sp>
            <p:nvSpPr>
              <p:cNvPr id="158" name="Oval 1556"/>
              <p:cNvSpPr>
                <a:spLocks noChangeArrowheads="1"/>
              </p:cNvSpPr>
              <p:nvPr/>
            </p:nvSpPr>
            <p:spPr bwMode="auto">
              <a:xfrm>
                <a:off x="1691680" y="3890524"/>
                <a:ext cx="330552" cy="330552"/>
              </a:xfrm>
              <a:prstGeom prst="ellipse">
                <a:avLst/>
              </a:prstGeom>
              <a:gradFill flip="none" rotWithShape="1">
                <a:gsLst>
                  <a:gs pos="0">
                    <a:schemeClr val="accent2"/>
                  </a:gs>
                  <a:gs pos="100000">
                    <a:schemeClr val="accent2">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59" name="Oval 1556_1"/>
              <p:cNvSpPr>
                <a:spLocks noChangeArrowheads="1"/>
              </p:cNvSpPr>
              <p:nvPr/>
            </p:nvSpPr>
            <p:spPr bwMode="auto">
              <a:xfrm>
                <a:off x="1703956" y="3902800"/>
                <a:ext cx="306000" cy="306000"/>
              </a:xfrm>
              <a:prstGeom prst="ellipse">
                <a:avLst/>
              </a:prstGeom>
              <a:gradFill flip="none" rotWithShape="1">
                <a:gsLst>
                  <a:gs pos="0">
                    <a:schemeClr val="accent2">
                      <a:lumMod val="90000"/>
                    </a:schemeClr>
                  </a:gs>
                  <a:gs pos="100000">
                    <a:schemeClr val="accent2"/>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156" name="Freeform 1615"/>
            <p:cNvSpPr/>
            <p:nvPr/>
          </p:nvSpPr>
          <p:spPr bwMode="auto">
            <a:xfrm>
              <a:off x="2213110" y="4521692"/>
              <a:ext cx="163390" cy="175266"/>
            </a:xfrm>
            <a:custGeom>
              <a:avLst/>
              <a:gdLst>
                <a:gd name="T0" fmla="*/ 385 w 853"/>
                <a:gd name="T1" fmla="*/ 0 h 915"/>
                <a:gd name="T2" fmla="*/ 367 w 853"/>
                <a:gd name="T3" fmla="*/ 17 h 915"/>
                <a:gd name="T4" fmla="*/ 367 w 853"/>
                <a:gd name="T5" fmla="*/ 189 h 915"/>
                <a:gd name="T6" fmla="*/ 329 w 853"/>
                <a:gd name="T7" fmla="*/ 244 h 915"/>
                <a:gd name="T8" fmla="*/ 383 w 853"/>
                <a:gd name="T9" fmla="*/ 369 h 915"/>
                <a:gd name="T10" fmla="*/ 362 w 853"/>
                <a:gd name="T11" fmla="*/ 482 h 915"/>
                <a:gd name="T12" fmla="*/ 206 w 853"/>
                <a:gd name="T13" fmla="*/ 513 h 915"/>
                <a:gd name="T14" fmla="*/ 15 w 853"/>
                <a:gd name="T15" fmla="*/ 492 h 915"/>
                <a:gd name="T16" fmla="*/ 0 w 853"/>
                <a:gd name="T17" fmla="*/ 508 h 915"/>
                <a:gd name="T18" fmla="*/ 407 w 853"/>
                <a:gd name="T19" fmla="*/ 915 h 915"/>
                <a:gd name="T20" fmla="*/ 853 w 853"/>
                <a:gd name="T21" fmla="*/ 468 h 915"/>
                <a:gd name="T22" fmla="*/ 385 w 853"/>
                <a:gd name="T23"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3" h="915">
                  <a:moveTo>
                    <a:pt x="385" y="0"/>
                  </a:moveTo>
                  <a:lnTo>
                    <a:pt x="367" y="17"/>
                  </a:lnTo>
                  <a:lnTo>
                    <a:pt x="367" y="189"/>
                  </a:lnTo>
                  <a:lnTo>
                    <a:pt x="329" y="244"/>
                  </a:lnTo>
                  <a:lnTo>
                    <a:pt x="383" y="369"/>
                  </a:lnTo>
                  <a:lnTo>
                    <a:pt x="362" y="482"/>
                  </a:lnTo>
                  <a:lnTo>
                    <a:pt x="206" y="513"/>
                  </a:lnTo>
                  <a:lnTo>
                    <a:pt x="15" y="492"/>
                  </a:lnTo>
                  <a:lnTo>
                    <a:pt x="0" y="508"/>
                  </a:lnTo>
                  <a:lnTo>
                    <a:pt x="407" y="915"/>
                  </a:lnTo>
                  <a:lnTo>
                    <a:pt x="853" y="468"/>
                  </a:lnTo>
                  <a:lnTo>
                    <a:pt x="385" y="0"/>
                  </a:lnTo>
                  <a:close/>
                </a:path>
              </a:pathLst>
            </a:custGeom>
            <a:gradFill>
              <a:gsLst>
                <a:gs pos="0">
                  <a:schemeClr val="accent2">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57" name="Freeform 1611"/>
            <p:cNvSpPr/>
            <p:nvPr/>
          </p:nvSpPr>
          <p:spPr bwMode="auto">
            <a:xfrm>
              <a:off x="2207747" y="4513647"/>
              <a:ext cx="87346" cy="113971"/>
            </a:xfrm>
            <a:custGeom>
              <a:avLst/>
              <a:gdLst>
                <a:gd name="T0" fmla="*/ 193 w 193"/>
                <a:gd name="T1" fmla="*/ 164 h 252"/>
                <a:gd name="T2" fmla="*/ 193 w 193"/>
                <a:gd name="T3" fmla="*/ 182 h 252"/>
                <a:gd name="T4" fmla="*/ 191 w 193"/>
                <a:gd name="T5" fmla="*/ 200 h 252"/>
                <a:gd name="T6" fmla="*/ 170 w 193"/>
                <a:gd name="T7" fmla="*/ 238 h 252"/>
                <a:gd name="T8" fmla="*/ 129 w 193"/>
                <a:gd name="T9" fmla="*/ 251 h 252"/>
                <a:gd name="T10" fmla="*/ 96 w 193"/>
                <a:gd name="T11" fmla="*/ 252 h 252"/>
                <a:gd name="T12" fmla="*/ 63 w 193"/>
                <a:gd name="T13" fmla="*/ 251 h 252"/>
                <a:gd name="T14" fmla="*/ 15 w 193"/>
                <a:gd name="T15" fmla="*/ 233 h 252"/>
                <a:gd name="T16" fmla="*/ 0 w 193"/>
                <a:gd name="T17" fmla="*/ 185 h 252"/>
                <a:gd name="T18" fmla="*/ 0 w 193"/>
                <a:gd name="T19" fmla="*/ 160 h 252"/>
                <a:gd name="T20" fmla="*/ 29 w 193"/>
                <a:gd name="T21" fmla="*/ 160 h 252"/>
                <a:gd name="T22" fmla="*/ 29 w 193"/>
                <a:gd name="T23" fmla="*/ 185 h 252"/>
                <a:gd name="T24" fmla="*/ 38 w 193"/>
                <a:gd name="T25" fmla="*/ 214 h 252"/>
                <a:gd name="T26" fmla="*/ 67 w 193"/>
                <a:gd name="T27" fmla="*/ 225 h 252"/>
                <a:gd name="T28" fmla="*/ 96 w 193"/>
                <a:gd name="T29" fmla="*/ 226 h 252"/>
                <a:gd name="T30" fmla="*/ 121 w 193"/>
                <a:gd name="T31" fmla="*/ 225 h 252"/>
                <a:gd name="T32" fmla="*/ 137 w 193"/>
                <a:gd name="T33" fmla="*/ 223 h 252"/>
                <a:gd name="T34" fmla="*/ 148 w 193"/>
                <a:gd name="T35" fmla="*/ 218 h 252"/>
                <a:gd name="T36" fmla="*/ 156 w 193"/>
                <a:gd name="T37" fmla="*/ 209 h 252"/>
                <a:gd name="T38" fmla="*/ 161 w 193"/>
                <a:gd name="T39" fmla="*/ 194 h 252"/>
                <a:gd name="T40" fmla="*/ 163 w 193"/>
                <a:gd name="T41" fmla="*/ 178 h 252"/>
                <a:gd name="T42" fmla="*/ 161 w 193"/>
                <a:gd name="T43" fmla="*/ 162 h 252"/>
                <a:gd name="T44" fmla="*/ 150 w 193"/>
                <a:gd name="T45" fmla="*/ 140 h 252"/>
                <a:gd name="T46" fmla="*/ 125 w 193"/>
                <a:gd name="T47" fmla="*/ 135 h 252"/>
                <a:gd name="T48" fmla="*/ 51 w 193"/>
                <a:gd name="T49" fmla="*/ 135 h 252"/>
                <a:gd name="T50" fmla="*/ 51 w 193"/>
                <a:gd name="T51" fmla="*/ 110 h 252"/>
                <a:gd name="T52" fmla="*/ 127 w 193"/>
                <a:gd name="T53" fmla="*/ 110 h 252"/>
                <a:gd name="T54" fmla="*/ 150 w 193"/>
                <a:gd name="T55" fmla="*/ 102 h 252"/>
                <a:gd name="T56" fmla="*/ 160 w 193"/>
                <a:gd name="T57" fmla="*/ 81 h 252"/>
                <a:gd name="T58" fmla="*/ 161 w 193"/>
                <a:gd name="T59" fmla="*/ 72 h 252"/>
                <a:gd name="T60" fmla="*/ 161 w 193"/>
                <a:gd name="T61" fmla="*/ 62 h 252"/>
                <a:gd name="T62" fmla="*/ 157 w 193"/>
                <a:gd name="T63" fmla="*/ 45 h 252"/>
                <a:gd name="T64" fmla="*/ 148 w 193"/>
                <a:gd name="T65" fmla="*/ 35 h 252"/>
                <a:gd name="T66" fmla="*/ 136 w 193"/>
                <a:gd name="T67" fmla="*/ 29 h 252"/>
                <a:gd name="T68" fmla="*/ 120 w 193"/>
                <a:gd name="T69" fmla="*/ 26 h 252"/>
                <a:gd name="T70" fmla="*/ 108 w 193"/>
                <a:gd name="T71" fmla="*/ 26 h 252"/>
                <a:gd name="T72" fmla="*/ 96 w 193"/>
                <a:gd name="T73" fmla="*/ 26 h 252"/>
                <a:gd name="T74" fmla="*/ 83 w 193"/>
                <a:gd name="T75" fmla="*/ 26 h 252"/>
                <a:gd name="T76" fmla="*/ 72 w 193"/>
                <a:gd name="T77" fmla="*/ 27 h 252"/>
                <a:gd name="T78" fmla="*/ 39 w 193"/>
                <a:gd name="T79" fmla="*/ 39 h 252"/>
                <a:gd name="T80" fmla="*/ 29 w 193"/>
                <a:gd name="T81" fmla="*/ 73 h 252"/>
                <a:gd name="T82" fmla="*/ 29 w 193"/>
                <a:gd name="T83" fmla="*/ 85 h 252"/>
                <a:gd name="T84" fmla="*/ 0 w 193"/>
                <a:gd name="T85" fmla="*/ 85 h 252"/>
                <a:gd name="T86" fmla="*/ 0 w 193"/>
                <a:gd name="T87" fmla="*/ 64 h 252"/>
                <a:gd name="T88" fmla="*/ 5 w 193"/>
                <a:gd name="T89" fmla="*/ 38 h 252"/>
                <a:gd name="T90" fmla="*/ 18 w 193"/>
                <a:gd name="T91" fmla="*/ 19 h 252"/>
                <a:gd name="T92" fmla="*/ 41 w 193"/>
                <a:gd name="T93" fmla="*/ 6 h 252"/>
                <a:gd name="T94" fmla="*/ 69 w 193"/>
                <a:gd name="T95" fmla="*/ 1 h 252"/>
                <a:gd name="T96" fmla="*/ 104 w 193"/>
                <a:gd name="T97" fmla="*/ 0 h 252"/>
                <a:gd name="T98" fmla="*/ 139 w 193"/>
                <a:gd name="T99" fmla="*/ 2 h 252"/>
                <a:gd name="T100" fmla="*/ 174 w 193"/>
                <a:gd name="T101" fmla="*/ 18 h 252"/>
                <a:gd name="T102" fmla="*/ 190 w 193"/>
                <a:gd name="T103" fmla="*/ 52 h 252"/>
                <a:gd name="T104" fmla="*/ 192 w 193"/>
                <a:gd name="T105" fmla="*/ 69 h 252"/>
                <a:gd name="T106" fmla="*/ 190 w 193"/>
                <a:gd name="T107" fmla="*/ 86 h 252"/>
                <a:gd name="T108" fmla="*/ 182 w 193"/>
                <a:gd name="T109" fmla="*/ 107 h 252"/>
                <a:gd name="T110" fmla="*/ 164 w 193"/>
                <a:gd name="T111" fmla="*/ 122 h 252"/>
                <a:gd name="T112" fmla="*/ 184 w 193"/>
                <a:gd name="T113" fmla="*/ 139 h 252"/>
                <a:gd name="T114" fmla="*/ 193 w 193"/>
                <a:gd name="T11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52">
                  <a:moveTo>
                    <a:pt x="193" y="164"/>
                  </a:moveTo>
                  <a:cubicBezTo>
                    <a:pt x="193" y="170"/>
                    <a:pt x="193" y="176"/>
                    <a:pt x="193" y="182"/>
                  </a:cubicBezTo>
                  <a:cubicBezTo>
                    <a:pt x="193" y="188"/>
                    <a:pt x="192" y="194"/>
                    <a:pt x="191" y="200"/>
                  </a:cubicBezTo>
                  <a:cubicBezTo>
                    <a:pt x="188" y="218"/>
                    <a:pt x="181" y="231"/>
                    <a:pt x="170" y="238"/>
                  </a:cubicBezTo>
                  <a:cubicBezTo>
                    <a:pt x="160" y="245"/>
                    <a:pt x="146" y="250"/>
                    <a:pt x="129" y="251"/>
                  </a:cubicBezTo>
                  <a:cubicBezTo>
                    <a:pt x="118" y="251"/>
                    <a:pt x="107" y="251"/>
                    <a:pt x="96" y="252"/>
                  </a:cubicBezTo>
                  <a:cubicBezTo>
                    <a:pt x="85" y="252"/>
                    <a:pt x="74" y="252"/>
                    <a:pt x="63" y="251"/>
                  </a:cubicBezTo>
                  <a:cubicBezTo>
                    <a:pt x="41" y="251"/>
                    <a:pt x="25" y="245"/>
                    <a:pt x="15" y="233"/>
                  </a:cubicBezTo>
                  <a:cubicBezTo>
                    <a:pt x="5" y="222"/>
                    <a:pt x="0" y="206"/>
                    <a:pt x="0" y="185"/>
                  </a:cubicBezTo>
                  <a:cubicBezTo>
                    <a:pt x="0" y="160"/>
                    <a:pt x="0" y="160"/>
                    <a:pt x="0" y="160"/>
                  </a:cubicBezTo>
                  <a:cubicBezTo>
                    <a:pt x="29" y="160"/>
                    <a:pt x="29" y="160"/>
                    <a:pt x="29" y="160"/>
                  </a:cubicBezTo>
                  <a:cubicBezTo>
                    <a:pt x="29" y="185"/>
                    <a:pt x="29" y="185"/>
                    <a:pt x="29" y="185"/>
                  </a:cubicBezTo>
                  <a:cubicBezTo>
                    <a:pt x="29" y="197"/>
                    <a:pt x="32" y="207"/>
                    <a:pt x="38" y="214"/>
                  </a:cubicBezTo>
                  <a:cubicBezTo>
                    <a:pt x="44" y="221"/>
                    <a:pt x="54" y="225"/>
                    <a:pt x="67" y="225"/>
                  </a:cubicBezTo>
                  <a:cubicBezTo>
                    <a:pt x="77" y="226"/>
                    <a:pt x="87" y="226"/>
                    <a:pt x="96" y="226"/>
                  </a:cubicBezTo>
                  <a:cubicBezTo>
                    <a:pt x="105" y="226"/>
                    <a:pt x="113" y="226"/>
                    <a:pt x="121" y="225"/>
                  </a:cubicBezTo>
                  <a:cubicBezTo>
                    <a:pt x="127" y="225"/>
                    <a:pt x="132" y="224"/>
                    <a:pt x="137" y="223"/>
                  </a:cubicBezTo>
                  <a:cubicBezTo>
                    <a:pt x="141" y="222"/>
                    <a:pt x="145" y="220"/>
                    <a:pt x="148" y="218"/>
                  </a:cubicBezTo>
                  <a:cubicBezTo>
                    <a:pt x="152" y="216"/>
                    <a:pt x="154" y="213"/>
                    <a:pt x="156" y="209"/>
                  </a:cubicBezTo>
                  <a:cubicBezTo>
                    <a:pt x="159" y="205"/>
                    <a:pt x="160" y="200"/>
                    <a:pt x="161" y="194"/>
                  </a:cubicBezTo>
                  <a:cubicBezTo>
                    <a:pt x="162" y="189"/>
                    <a:pt x="163" y="184"/>
                    <a:pt x="163" y="178"/>
                  </a:cubicBezTo>
                  <a:cubicBezTo>
                    <a:pt x="163" y="173"/>
                    <a:pt x="162" y="167"/>
                    <a:pt x="161" y="162"/>
                  </a:cubicBezTo>
                  <a:cubicBezTo>
                    <a:pt x="160" y="151"/>
                    <a:pt x="156" y="144"/>
                    <a:pt x="150" y="140"/>
                  </a:cubicBezTo>
                  <a:cubicBezTo>
                    <a:pt x="144" y="137"/>
                    <a:pt x="136" y="135"/>
                    <a:pt x="125" y="135"/>
                  </a:cubicBezTo>
                  <a:cubicBezTo>
                    <a:pt x="51" y="135"/>
                    <a:pt x="51" y="135"/>
                    <a:pt x="51" y="135"/>
                  </a:cubicBezTo>
                  <a:cubicBezTo>
                    <a:pt x="51" y="110"/>
                    <a:pt x="51" y="110"/>
                    <a:pt x="51" y="110"/>
                  </a:cubicBezTo>
                  <a:cubicBezTo>
                    <a:pt x="127" y="110"/>
                    <a:pt x="127" y="110"/>
                    <a:pt x="127" y="110"/>
                  </a:cubicBezTo>
                  <a:cubicBezTo>
                    <a:pt x="136" y="110"/>
                    <a:pt x="144" y="107"/>
                    <a:pt x="150" y="102"/>
                  </a:cubicBezTo>
                  <a:cubicBezTo>
                    <a:pt x="156" y="98"/>
                    <a:pt x="159" y="90"/>
                    <a:pt x="160" y="81"/>
                  </a:cubicBezTo>
                  <a:cubicBezTo>
                    <a:pt x="161" y="78"/>
                    <a:pt x="161" y="75"/>
                    <a:pt x="161" y="72"/>
                  </a:cubicBezTo>
                  <a:cubicBezTo>
                    <a:pt x="161" y="68"/>
                    <a:pt x="161" y="65"/>
                    <a:pt x="161" y="62"/>
                  </a:cubicBezTo>
                  <a:cubicBezTo>
                    <a:pt x="161" y="55"/>
                    <a:pt x="159" y="50"/>
                    <a:pt x="157" y="45"/>
                  </a:cubicBezTo>
                  <a:cubicBezTo>
                    <a:pt x="155" y="41"/>
                    <a:pt x="152" y="37"/>
                    <a:pt x="148" y="35"/>
                  </a:cubicBezTo>
                  <a:cubicBezTo>
                    <a:pt x="145" y="32"/>
                    <a:pt x="140" y="30"/>
                    <a:pt x="136" y="29"/>
                  </a:cubicBezTo>
                  <a:cubicBezTo>
                    <a:pt x="131" y="27"/>
                    <a:pt x="125" y="27"/>
                    <a:pt x="120" y="26"/>
                  </a:cubicBezTo>
                  <a:cubicBezTo>
                    <a:pt x="116" y="26"/>
                    <a:pt x="112" y="26"/>
                    <a:pt x="108" y="26"/>
                  </a:cubicBezTo>
                  <a:cubicBezTo>
                    <a:pt x="104" y="26"/>
                    <a:pt x="100" y="26"/>
                    <a:pt x="96" y="26"/>
                  </a:cubicBezTo>
                  <a:cubicBezTo>
                    <a:pt x="92" y="26"/>
                    <a:pt x="87" y="26"/>
                    <a:pt x="83" y="26"/>
                  </a:cubicBezTo>
                  <a:cubicBezTo>
                    <a:pt x="79" y="27"/>
                    <a:pt x="75" y="27"/>
                    <a:pt x="72" y="27"/>
                  </a:cubicBezTo>
                  <a:cubicBezTo>
                    <a:pt x="57" y="28"/>
                    <a:pt x="46" y="32"/>
                    <a:pt x="39" y="39"/>
                  </a:cubicBezTo>
                  <a:cubicBezTo>
                    <a:pt x="33" y="47"/>
                    <a:pt x="29" y="58"/>
                    <a:pt x="29" y="73"/>
                  </a:cubicBezTo>
                  <a:cubicBezTo>
                    <a:pt x="29" y="85"/>
                    <a:pt x="29" y="85"/>
                    <a:pt x="29" y="85"/>
                  </a:cubicBezTo>
                  <a:cubicBezTo>
                    <a:pt x="0" y="85"/>
                    <a:pt x="0" y="85"/>
                    <a:pt x="0" y="85"/>
                  </a:cubicBezTo>
                  <a:cubicBezTo>
                    <a:pt x="0" y="64"/>
                    <a:pt x="0" y="64"/>
                    <a:pt x="0" y="64"/>
                  </a:cubicBezTo>
                  <a:cubicBezTo>
                    <a:pt x="0" y="55"/>
                    <a:pt x="1" y="46"/>
                    <a:pt x="5" y="38"/>
                  </a:cubicBezTo>
                  <a:cubicBezTo>
                    <a:pt x="8" y="31"/>
                    <a:pt x="12" y="24"/>
                    <a:pt x="18" y="19"/>
                  </a:cubicBezTo>
                  <a:cubicBezTo>
                    <a:pt x="25" y="13"/>
                    <a:pt x="32" y="9"/>
                    <a:pt x="41" y="6"/>
                  </a:cubicBezTo>
                  <a:cubicBezTo>
                    <a:pt x="50" y="3"/>
                    <a:pt x="60" y="1"/>
                    <a:pt x="69" y="1"/>
                  </a:cubicBezTo>
                  <a:cubicBezTo>
                    <a:pt x="80" y="0"/>
                    <a:pt x="92" y="0"/>
                    <a:pt x="104" y="0"/>
                  </a:cubicBezTo>
                  <a:cubicBezTo>
                    <a:pt x="116" y="1"/>
                    <a:pt x="128" y="1"/>
                    <a:pt x="139" y="2"/>
                  </a:cubicBezTo>
                  <a:cubicBezTo>
                    <a:pt x="153" y="4"/>
                    <a:pt x="164" y="9"/>
                    <a:pt x="174" y="18"/>
                  </a:cubicBezTo>
                  <a:cubicBezTo>
                    <a:pt x="183" y="26"/>
                    <a:pt x="188" y="38"/>
                    <a:pt x="190" y="52"/>
                  </a:cubicBezTo>
                  <a:cubicBezTo>
                    <a:pt x="191" y="58"/>
                    <a:pt x="192" y="63"/>
                    <a:pt x="192" y="69"/>
                  </a:cubicBezTo>
                  <a:cubicBezTo>
                    <a:pt x="191" y="75"/>
                    <a:pt x="191" y="80"/>
                    <a:pt x="190" y="86"/>
                  </a:cubicBezTo>
                  <a:cubicBezTo>
                    <a:pt x="189" y="93"/>
                    <a:pt x="186" y="100"/>
                    <a:pt x="182" y="107"/>
                  </a:cubicBezTo>
                  <a:cubicBezTo>
                    <a:pt x="177" y="114"/>
                    <a:pt x="171" y="118"/>
                    <a:pt x="164" y="122"/>
                  </a:cubicBezTo>
                  <a:cubicBezTo>
                    <a:pt x="172" y="125"/>
                    <a:pt x="179" y="131"/>
                    <a:pt x="184" y="139"/>
                  </a:cubicBezTo>
                  <a:cubicBezTo>
                    <a:pt x="189" y="147"/>
                    <a:pt x="192" y="155"/>
                    <a:pt x="193" y="164"/>
                  </a:cubicBez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grpSp>
        <p:nvGrpSpPr>
          <p:cNvPr id="162" name="组合 161"/>
          <p:cNvGrpSpPr/>
          <p:nvPr/>
        </p:nvGrpSpPr>
        <p:grpSpPr>
          <a:xfrm>
            <a:off x="9360217" y="1668131"/>
            <a:ext cx="586688" cy="613435"/>
            <a:chOff x="4859439" y="4393690"/>
            <a:chExt cx="263525" cy="275538"/>
          </a:xfrm>
        </p:grpSpPr>
        <p:grpSp>
          <p:nvGrpSpPr>
            <p:cNvPr id="163" name="组合 162"/>
            <p:cNvGrpSpPr/>
            <p:nvPr/>
          </p:nvGrpSpPr>
          <p:grpSpPr>
            <a:xfrm>
              <a:off x="4859439" y="4393690"/>
              <a:ext cx="263525" cy="263525"/>
              <a:chOff x="2366083" y="3784622"/>
              <a:chExt cx="330552" cy="330552"/>
            </a:xfrm>
            <a:effectLst>
              <a:outerShdw blurRad="152400" dist="152400" dir="2700000" sx="90000" sy="90000" algn="tl" rotWithShape="0">
                <a:prstClr val="black">
                  <a:alpha val="30000"/>
                </a:prstClr>
              </a:outerShdw>
            </a:effectLst>
          </p:grpSpPr>
          <p:sp>
            <p:nvSpPr>
              <p:cNvPr id="169"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70"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164" name="组合 163"/>
            <p:cNvGrpSpPr/>
            <p:nvPr/>
          </p:nvGrpSpPr>
          <p:grpSpPr>
            <a:xfrm>
              <a:off x="4886864" y="4421115"/>
              <a:ext cx="208670" cy="208670"/>
              <a:chOff x="1691680" y="3890524"/>
              <a:chExt cx="330552" cy="330552"/>
            </a:xfrm>
          </p:grpSpPr>
          <p:sp>
            <p:nvSpPr>
              <p:cNvPr id="167" name="Oval 1556"/>
              <p:cNvSpPr>
                <a:spLocks noChangeArrowheads="1"/>
              </p:cNvSpPr>
              <p:nvPr/>
            </p:nvSpPr>
            <p:spPr bwMode="auto">
              <a:xfrm>
                <a:off x="1691680" y="3890524"/>
                <a:ext cx="330552" cy="330552"/>
              </a:xfrm>
              <a:prstGeom prst="ellipse">
                <a:avLst/>
              </a:prstGeom>
              <a:gradFill flip="none" rotWithShape="1">
                <a:gsLst>
                  <a:gs pos="0">
                    <a:schemeClr val="accent1"/>
                  </a:gs>
                  <a:gs pos="100000">
                    <a:schemeClr val="accent1">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68" name="Oval 1556_1"/>
              <p:cNvSpPr>
                <a:spLocks noChangeArrowheads="1"/>
              </p:cNvSpPr>
              <p:nvPr/>
            </p:nvSpPr>
            <p:spPr bwMode="auto">
              <a:xfrm>
                <a:off x="1703956" y="3902800"/>
                <a:ext cx="306000" cy="306000"/>
              </a:xfrm>
              <a:prstGeom prst="ellipse">
                <a:avLst/>
              </a:prstGeom>
              <a:gradFill flip="none" rotWithShape="1">
                <a:gsLst>
                  <a:gs pos="0">
                    <a:schemeClr val="accent1">
                      <a:lumMod val="90000"/>
                    </a:schemeClr>
                  </a:gs>
                  <a:gs pos="100000">
                    <a:schemeClr val="accent1"/>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165" name="Freeform 1614"/>
            <p:cNvSpPr/>
            <p:nvPr/>
          </p:nvSpPr>
          <p:spPr bwMode="auto">
            <a:xfrm>
              <a:off x="4945608" y="4486286"/>
              <a:ext cx="170246" cy="182942"/>
            </a:xfrm>
            <a:custGeom>
              <a:avLst/>
              <a:gdLst>
                <a:gd name="T0" fmla="*/ 406 w 952"/>
                <a:gd name="T1" fmla="*/ 0 h 1023"/>
                <a:gd name="T2" fmla="*/ 406 w 952"/>
                <a:gd name="T3" fmla="*/ 0 h 1023"/>
                <a:gd name="T4" fmla="*/ 375 w 952"/>
                <a:gd name="T5" fmla="*/ 215 h 1023"/>
                <a:gd name="T6" fmla="*/ 61 w 952"/>
                <a:gd name="T7" fmla="*/ 357 h 1023"/>
                <a:gd name="T8" fmla="*/ 21 w 952"/>
                <a:gd name="T9" fmla="*/ 525 h 1023"/>
                <a:gd name="T10" fmla="*/ 0 w 952"/>
                <a:gd name="T11" fmla="*/ 551 h 1023"/>
                <a:gd name="T12" fmla="*/ 0 w 952"/>
                <a:gd name="T13" fmla="*/ 551 h 1023"/>
                <a:gd name="T14" fmla="*/ 472 w 952"/>
                <a:gd name="T15" fmla="*/ 1023 h 1023"/>
                <a:gd name="T16" fmla="*/ 952 w 952"/>
                <a:gd name="T17" fmla="*/ 546 h 1023"/>
                <a:gd name="T18" fmla="*/ 406 w 952"/>
                <a:gd name="T19"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1023">
                  <a:moveTo>
                    <a:pt x="406" y="0"/>
                  </a:moveTo>
                  <a:lnTo>
                    <a:pt x="406" y="0"/>
                  </a:lnTo>
                  <a:lnTo>
                    <a:pt x="375" y="215"/>
                  </a:lnTo>
                  <a:lnTo>
                    <a:pt x="61" y="357"/>
                  </a:lnTo>
                  <a:lnTo>
                    <a:pt x="21" y="525"/>
                  </a:lnTo>
                  <a:lnTo>
                    <a:pt x="0" y="551"/>
                  </a:lnTo>
                  <a:lnTo>
                    <a:pt x="0" y="551"/>
                  </a:lnTo>
                  <a:lnTo>
                    <a:pt x="472" y="1023"/>
                  </a:lnTo>
                  <a:lnTo>
                    <a:pt x="952" y="546"/>
                  </a:lnTo>
                  <a:lnTo>
                    <a:pt x="406" y="0"/>
                  </a:lnTo>
                  <a:close/>
                </a:path>
              </a:pathLst>
            </a:custGeom>
            <a:gradFill>
              <a:gsLst>
                <a:gs pos="0">
                  <a:schemeClr val="accent1">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66" name="Freeform 1610"/>
            <p:cNvSpPr/>
            <p:nvPr/>
          </p:nvSpPr>
          <p:spPr bwMode="auto">
            <a:xfrm>
              <a:off x="4945966" y="4478775"/>
              <a:ext cx="80295" cy="106046"/>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sp>
        <p:nvSpPr>
          <p:cNvPr id="171" name="标题 1"/>
          <p:cNvSpPr txBox="1"/>
          <p:nvPr/>
        </p:nvSpPr>
        <p:spPr>
          <a:xfrm>
            <a:off x="9846082" y="2462786"/>
            <a:ext cx="1654593" cy="5672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172" name="标题 1"/>
          <p:cNvSpPr txBox="1"/>
          <p:nvPr/>
        </p:nvSpPr>
        <p:spPr>
          <a:xfrm>
            <a:off x="8877814" y="5377372"/>
            <a:ext cx="1654593" cy="5672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173" name="标题 1"/>
          <p:cNvSpPr txBox="1"/>
          <p:nvPr/>
        </p:nvSpPr>
        <p:spPr>
          <a:xfrm>
            <a:off x="5223420" y="5190802"/>
            <a:ext cx="1654593" cy="5672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174"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175" name="图片 17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176" name="直接连接符 175"/>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939"/>
                                        </p:tgtEl>
                                        <p:attrNameLst>
                                          <p:attrName>style.visibility</p:attrName>
                                        </p:attrNameLst>
                                      </p:cBhvr>
                                      <p:to>
                                        <p:strVal val="visible"/>
                                      </p:to>
                                    </p:set>
                                    <p:animEffect transition="in" filter="wipe(left)">
                                      <p:cBhvr>
                                        <p:cTn id="7" dur="500"/>
                                        <p:tgtEl>
                                          <p:spTgt spid="369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940"/>
                                        </p:tgtEl>
                                        <p:attrNameLst>
                                          <p:attrName>style.visibility</p:attrName>
                                        </p:attrNameLst>
                                      </p:cBhvr>
                                      <p:to>
                                        <p:strVal val="visible"/>
                                      </p:to>
                                    </p:set>
                                    <p:animEffect transition="in" filter="wipe(left)">
                                      <p:cBhvr>
                                        <p:cTn id="10" dur="500"/>
                                        <p:tgtEl>
                                          <p:spTgt spid="369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941"/>
                                        </p:tgtEl>
                                        <p:attrNameLst>
                                          <p:attrName>style.visibility</p:attrName>
                                        </p:attrNameLst>
                                      </p:cBhvr>
                                      <p:to>
                                        <p:strVal val="visible"/>
                                      </p:to>
                                    </p:set>
                                    <p:animEffect transition="in" filter="wipe(left)">
                                      <p:cBhvr>
                                        <p:cTn id="13" dur="500"/>
                                        <p:tgtEl>
                                          <p:spTgt spid="3694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942"/>
                                        </p:tgtEl>
                                        <p:attrNameLst>
                                          <p:attrName>style.visibility</p:attrName>
                                        </p:attrNameLst>
                                      </p:cBhvr>
                                      <p:to>
                                        <p:strVal val="visible"/>
                                      </p:to>
                                    </p:set>
                                    <p:anim calcmode="lin" valueType="num">
                                      <p:cBhvr>
                                        <p:cTn id="16" dur="500" fill="hold"/>
                                        <p:tgtEl>
                                          <p:spTgt spid="36942"/>
                                        </p:tgtEl>
                                        <p:attrNameLst>
                                          <p:attrName>ppt_w</p:attrName>
                                        </p:attrNameLst>
                                      </p:cBhvr>
                                      <p:tavLst>
                                        <p:tav tm="0">
                                          <p:val>
                                            <p:fltVal val="0"/>
                                          </p:val>
                                        </p:tav>
                                        <p:tav tm="100000">
                                          <p:val>
                                            <p:strVal val="#ppt_w"/>
                                          </p:val>
                                        </p:tav>
                                      </p:tavLst>
                                    </p:anim>
                                    <p:anim calcmode="lin" valueType="num">
                                      <p:cBhvr>
                                        <p:cTn id="17" dur="500" fill="hold"/>
                                        <p:tgtEl>
                                          <p:spTgt spid="36942"/>
                                        </p:tgtEl>
                                        <p:attrNameLst>
                                          <p:attrName>ppt_h</p:attrName>
                                        </p:attrNameLst>
                                      </p:cBhvr>
                                      <p:tavLst>
                                        <p:tav tm="0">
                                          <p:val>
                                            <p:fltVal val="0"/>
                                          </p:val>
                                        </p:tav>
                                        <p:tav tm="100000">
                                          <p:val>
                                            <p:strVal val="#ppt_h"/>
                                          </p:val>
                                        </p:tav>
                                      </p:tavLst>
                                    </p:anim>
                                    <p:animEffect transition="in" filter="fade">
                                      <p:cBhvr>
                                        <p:cTn id="18" dur="500"/>
                                        <p:tgtEl>
                                          <p:spTgt spid="369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6951"/>
                                        </p:tgtEl>
                                        <p:attrNameLst>
                                          <p:attrName>style.visibility</p:attrName>
                                        </p:attrNameLst>
                                      </p:cBhvr>
                                      <p:to>
                                        <p:strVal val="visible"/>
                                      </p:to>
                                    </p:set>
                                    <p:anim calcmode="lin" valueType="num">
                                      <p:cBhvr>
                                        <p:cTn id="21" dur="500" fill="hold"/>
                                        <p:tgtEl>
                                          <p:spTgt spid="36951"/>
                                        </p:tgtEl>
                                        <p:attrNameLst>
                                          <p:attrName>ppt_w</p:attrName>
                                        </p:attrNameLst>
                                      </p:cBhvr>
                                      <p:tavLst>
                                        <p:tav tm="0">
                                          <p:val>
                                            <p:fltVal val="0"/>
                                          </p:val>
                                        </p:tav>
                                        <p:tav tm="100000">
                                          <p:val>
                                            <p:strVal val="#ppt_w"/>
                                          </p:val>
                                        </p:tav>
                                      </p:tavLst>
                                    </p:anim>
                                    <p:anim calcmode="lin" valueType="num">
                                      <p:cBhvr>
                                        <p:cTn id="22" dur="500" fill="hold"/>
                                        <p:tgtEl>
                                          <p:spTgt spid="36951"/>
                                        </p:tgtEl>
                                        <p:attrNameLst>
                                          <p:attrName>ppt_h</p:attrName>
                                        </p:attrNameLst>
                                      </p:cBhvr>
                                      <p:tavLst>
                                        <p:tav tm="0">
                                          <p:val>
                                            <p:fltVal val="0"/>
                                          </p:val>
                                        </p:tav>
                                        <p:tav tm="100000">
                                          <p:val>
                                            <p:strVal val="#ppt_h"/>
                                          </p:val>
                                        </p:tav>
                                      </p:tavLst>
                                    </p:anim>
                                    <p:animEffect transition="in" filter="fade">
                                      <p:cBhvr>
                                        <p:cTn id="23" dur="500"/>
                                        <p:tgtEl>
                                          <p:spTgt spid="3695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6953"/>
                                        </p:tgtEl>
                                        <p:attrNameLst>
                                          <p:attrName>style.visibility</p:attrName>
                                        </p:attrNameLst>
                                      </p:cBhvr>
                                      <p:to>
                                        <p:strVal val="visible"/>
                                      </p:to>
                                    </p:set>
                                    <p:anim calcmode="lin" valueType="num">
                                      <p:cBhvr>
                                        <p:cTn id="26" dur="500" fill="hold"/>
                                        <p:tgtEl>
                                          <p:spTgt spid="36953"/>
                                        </p:tgtEl>
                                        <p:attrNameLst>
                                          <p:attrName>ppt_w</p:attrName>
                                        </p:attrNameLst>
                                      </p:cBhvr>
                                      <p:tavLst>
                                        <p:tav tm="0">
                                          <p:val>
                                            <p:fltVal val="0"/>
                                          </p:val>
                                        </p:tav>
                                        <p:tav tm="100000">
                                          <p:val>
                                            <p:strVal val="#ppt_w"/>
                                          </p:val>
                                        </p:tav>
                                      </p:tavLst>
                                    </p:anim>
                                    <p:anim calcmode="lin" valueType="num">
                                      <p:cBhvr>
                                        <p:cTn id="27" dur="500" fill="hold"/>
                                        <p:tgtEl>
                                          <p:spTgt spid="36953"/>
                                        </p:tgtEl>
                                        <p:attrNameLst>
                                          <p:attrName>ppt_h</p:attrName>
                                        </p:attrNameLst>
                                      </p:cBhvr>
                                      <p:tavLst>
                                        <p:tav tm="0">
                                          <p:val>
                                            <p:fltVal val="0"/>
                                          </p:val>
                                        </p:tav>
                                        <p:tav tm="100000">
                                          <p:val>
                                            <p:strVal val="#ppt_h"/>
                                          </p:val>
                                        </p:tav>
                                      </p:tavLst>
                                    </p:anim>
                                    <p:animEffect transition="in" filter="fade">
                                      <p:cBhvr>
                                        <p:cTn id="28" dur="500"/>
                                        <p:tgtEl>
                                          <p:spTgt spid="3695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6955"/>
                                        </p:tgtEl>
                                        <p:attrNameLst>
                                          <p:attrName>style.visibility</p:attrName>
                                        </p:attrNameLst>
                                      </p:cBhvr>
                                      <p:to>
                                        <p:strVal val="visible"/>
                                      </p:to>
                                    </p:set>
                                    <p:anim calcmode="lin" valueType="num">
                                      <p:cBhvr>
                                        <p:cTn id="31" dur="500" fill="hold"/>
                                        <p:tgtEl>
                                          <p:spTgt spid="36955"/>
                                        </p:tgtEl>
                                        <p:attrNameLst>
                                          <p:attrName>ppt_w</p:attrName>
                                        </p:attrNameLst>
                                      </p:cBhvr>
                                      <p:tavLst>
                                        <p:tav tm="0">
                                          <p:val>
                                            <p:fltVal val="0"/>
                                          </p:val>
                                        </p:tav>
                                        <p:tav tm="100000">
                                          <p:val>
                                            <p:strVal val="#ppt_w"/>
                                          </p:val>
                                        </p:tav>
                                      </p:tavLst>
                                    </p:anim>
                                    <p:anim calcmode="lin" valueType="num">
                                      <p:cBhvr>
                                        <p:cTn id="32" dur="500" fill="hold"/>
                                        <p:tgtEl>
                                          <p:spTgt spid="36955"/>
                                        </p:tgtEl>
                                        <p:attrNameLst>
                                          <p:attrName>ppt_h</p:attrName>
                                        </p:attrNameLst>
                                      </p:cBhvr>
                                      <p:tavLst>
                                        <p:tav tm="0">
                                          <p:val>
                                            <p:fltVal val="0"/>
                                          </p:val>
                                        </p:tav>
                                        <p:tav tm="100000">
                                          <p:val>
                                            <p:strVal val="#ppt_h"/>
                                          </p:val>
                                        </p:tav>
                                      </p:tavLst>
                                    </p:anim>
                                    <p:animEffect transition="in" filter="fade">
                                      <p:cBhvr>
                                        <p:cTn id="33" dur="500"/>
                                        <p:tgtEl>
                                          <p:spTgt spid="3695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6956"/>
                                        </p:tgtEl>
                                        <p:attrNameLst>
                                          <p:attrName>style.visibility</p:attrName>
                                        </p:attrNameLst>
                                      </p:cBhvr>
                                      <p:to>
                                        <p:strVal val="visible"/>
                                      </p:to>
                                    </p:set>
                                    <p:anim calcmode="lin" valueType="num">
                                      <p:cBhvr>
                                        <p:cTn id="36" dur="500" fill="hold"/>
                                        <p:tgtEl>
                                          <p:spTgt spid="36956"/>
                                        </p:tgtEl>
                                        <p:attrNameLst>
                                          <p:attrName>ppt_w</p:attrName>
                                        </p:attrNameLst>
                                      </p:cBhvr>
                                      <p:tavLst>
                                        <p:tav tm="0">
                                          <p:val>
                                            <p:fltVal val="0"/>
                                          </p:val>
                                        </p:tav>
                                        <p:tav tm="100000">
                                          <p:val>
                                            <p:strVal val="#ppt_w"/>
                                          </p:val>
                                        </p:tav>
                                      </p:tavLst>
                                    </p:anim>
                                    <p:anim calcmode="lin" valueType="num">
                                      <p:cBhvr>
                                        <p:cTn id="37" dur="500" fill="hold"/>
                                        <p:tgtEl>
                                          <p:spTgt spid="36956"/>
                                        </p:tgtEl>
                                        <p:attrNameLst>
                                          <p:attrName>ppt_h</p:attrName>
                                        </p:attrNameLst>
                                      </p:cBhvr>
                                      <p:tavLst>
                                        <p:tav tm="0">
                                          <p:val>
                                            <p:fltVal val="0"/>
                                          </p:val>
                                        </p:tav>
                                        <p:tav tm="100000">
                                          <p:val>
                                            <p:strVal val="#ppt_h"/>
                                          </p:val>
                                        </p:tav>
                                      </p:tavLst>
                                    </p:anim>
                                    <p:animEffect transition="in" filter="fade">
                                      <p:cBhvr>
                                        <p:cTn id="38" dur="500"/>
                                        <p:tgtEl>
                                          <p:spTgt spid="3695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957"/>
                                        </p:tgtEl>
                                        <p:attrNameLst>
                                          <p:attrName>style.visibility</p:attrName>
                                        </p:attrNameLst>
                                      </p:cBhvr>
                                      <p:to>
                                        <p:strVal val="visible"/>
                                      </p:to>
                                    </p:set>
                                    <p:anim calcmode="lin" valueType="num">
                                      <p:cBhvr>
                                        <p:cTn id="41" dur="500" fill="hold"/>
                                        <p:tgtEl>
                                          <p:spTgt spid="36957"/>
                                        </p:tgtEl>
                                        <p:attrNameLst>
                                          <p:attrName>ppt_w</p:attrName>
                                        </p:attrNameLst>
                                      </p:cBhvr>
                                      <p:tavLst>
                                        <p:tav tm="0">
                                          <p:val>
                                            <p:fltVal val="0"/>
                                          </p:val>
                                        </p:tav>
                                        <p:tav tm="100000">
                                          <p:val>
                                            <p:strVal val="#ppt_w"/>
                                          </p:val>
                                        </p:tav>
                                      </p:tavLst>
                                    </p:anim>
                                    <p:anim calcmode="lin" valueType="num">
                                      <p:cBhvr>
                                        <p:cTn id="42" dur="500" fill="hold"/>
                                        <p:tgtEl>
                                          <p:spTgt spid="36957"/>
                                        </p:tgtEl>
                                        <p:attrNameLst>
                                          <p:attrName>ppt_h</p:attrName>
                                        </p:attrNameLst>
                                      </p:cBhvr>
                                      <p:tavLst>
                                        <p:tav tm="0">
                                          <p:val>
                                            <p:fltVal val="0"/>
                                          </p:val>
                                        </p:tav>
                                        <p:tav tm="100000">
                                          <p:val>
                                            <p:strVal val="#ppt_h"/>
                                          </p:val>
                                        </p:tav>
                                      </p:tavLst>
                                    </p:anim>
                                    <p:animEffect transition="in" filter="fade">
                                      <p:cBhvr>
                                        <p:cTn id="43" dur="500"/>
                                        <p:tgtEl>
                                          <p:spTgt spid="3695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6958"/>
                                        </p:tgtEl>
                                        <p:attrNameLst>
                                          <p:attrName>style.visibility</p:attrName>
                                        </p:attrNameLst>
                                      </p:cBhvr>
                                      <p:to>
                                        <p:strVal val="visible"/>
                                      </p:to>
                                    </p:set>
                                    <p:anim calcmode="lin" valueType="num">
                                      <p:cBhvr>
                                        <p:cTn id="46" dur="500" fill="hold"/>
                                        <p:tgtEl>
                                          <p:spTgt spid="36958"/>
                                        </p:tgtEl>
                                        <p:attrNameLst>
                                          <p:attrName>ppt_w</p:attrName>
                                        </p:attrNameLst>
                                      </p:cBhvr>
                                      <p:tavLst>
                                        <p:tav tm="0">
                                          <p:val>
                                            <p:fltVal val="0"/>
                                          </p:val>
                                        </p:tav>
                                        <p:tav tm="100000">
                                          <p:val>
                                            <p:strVal val="#ppt_w"/>
                                          </p:val>
                                        </p:tav>
                                      </p:tavLst>
                                    </p:anim>
                                    <p:anim calcmode="lin" valueType="num">
                                      <p:cBhvr>
                                        <p:cTn id="47" dur="500" fill="hold"/>
                                        <p:tgtEl>
                                          <p:spTgt spid="36958"/>
                                        </p:tgtEl>
                                        <p:attrNameLst>
                                          <p:attrName>ppt_h</p:attrName>
                                        </p:attrNameLst>
                                      </p:cBhvr>
                                      <p:tavLst>
                                        <p:tav tm="0">
                                          <p:val>
                                            <p:fltVal val="0"/>
                                          </p:val>
                                        </p:tav>
                                        <p:tav tm="100000">
                                          <p:val>
                                            <p:strVal val="#ppt_h"/>
                                          </p:val>
                                        </p:tav>
                                      </p:tavLst>
                                    </p:anim>
                                    <p:animEffect transition="in" filter="fade">
                                      <p:cBhvr>
                                        <p:cTn id="48" dur="500"/>
                                        <p:tgtEl>
                                          <p:spTgt spid="3695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6959"/>
                                        </p:tgtEl>
                                        <p:attrNameLst>
                                          <p:attrName>style.visibility</p:attrName>
                                        </p:attrNameLst>
                                      </p:cBhvr>
                                      <p:to>
                                        <p:strVal val="visible"/>
                                      </p:to>
                                    </p:set>
                                    <p:anim calcmode="lin" valueType="num">
                                      <p:cBhvr>
                                        <p:cTn id="51" dur="500" fill="hold"/>
                                        <p:tgtEl>
                                          <p:spTgt spid="36959"/>
                                        </p:tgtEl>
                                        <p:attrNameLst>
                                          <p:attrName>ppt_w</p:attrName>
                                        </p:attrNameLst>
                                      </p:cBhvr>
                                      <p:tavLst>
                                        <p:tav tm="0">
                                          <p:val>
                                            <p:fltVal val="0"/>
                                          </p:val>
                                        </p:tav>
                                        <p:tav tm="100000">
                                          <p:val>
                                            <p:strVal val="#ppt_w"/>
                                          </p:val>
                                        </p:tav>
                                      </p:tavLst>
                                    </p:anim>
                                    <p:anim calcmode="lin" valueType="num">
                                      <p:cBhvr>
                                        <p:cTn id="52" dur="500" fill="hold"/>
                                        <p:tgtEl>
                                          <p:spTgt spid="36959"/>
                                        </p:tgtEl>
                                        <p:attrNameLst>
                                          <p:attrName>ppt_h</p:attrName>
                                        </p:attrNameLst>
                                      </p:cBhvr>
                                      <p:tavLst>
                                        <p:tav tm="0">
                                          <p:val>
                                            <p:fltVal val="0"/>
                                          </p:val>
                                        </p:tav>
                                        <p:tav tm="100000">
                                          <p:val>
                                            <p:strVal val="#ppt_h"/>
                                          </p:val>
                                        </p:tav>
                                      </p:tavLst>
                                    </p:anim>
                                    <p:animEffect transition="in" filter="fade">
                                      <p:cBhvr>
                                        <p:cTn id="53" dur="500"/>
                                        <p:tgtEl>
                                          <p:spTgt spid="3695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6960"/>
                                        </p:tgtEl>
                                        <p:attrNameLst>
                                          <p:attrName>style.visibility</p:attrName>
                                        </p:attrNameLst>
                                      </p:cBhvr>
                                      <p:to>
                                        <p:strVal val="visible"/>
                                      </p:to>
                                    </p:set>
                                    <p:anim calcmode="lin" valueType="num">
                                      <p:cBhvr>
                                        <p:cTn id="56" dur="500" fill="hold"/>
                                        <p:tgtEl>
                                          <p:spTgt spid="36960"/>
                                        </p:tgtEl>
                                        <p:attrNameLst>
                                          <p:attrName>ppt_w</p:attrName>
                                        </p:attrNameLst>
                                      </p:cBhvr>
                                      <p:tavLst>
                                        <p:tav tm="0">
                                          <p:val>
                                            <p:fltVal val="0"/>
                                          </p:val>
                                        </p:tav>
                                        <p:tav tm="100000">
                                          <p:val>
                                            <p:strVal val="#ppt_w"/>
                                          </p:val>
                                        </p:tav>
                                      </p:tavLst>
                                    </p:anim>
                                    <p:anim calcmode="lin" valueType="num">
                                      <p:cBhvr>
                                        <p:cTn id="57" dur="500" fill="hold"/>
                                        <p:tgtEl>
                                          <p:spTgt spid="36960"/>
                                        </p:tgtEl>
                                        <p:attrNameLst>
                                          <p:attrName>ppt_h</p:attrName>
                                        </p:attrNameLst>
                                      </p:cBhvr>
                                      <p:tavLst>
                                        <p:tav tm="0">
                                          <p:val>
                                            <p:fltVal val="0"/>
                                          </p:val>
                                        </p:tav>
                                        <p:tav tm="100000">
                                          <p:val>
                                            <p:strVal val="#ppt_h"/>
                                          </p:val>
                                        </p:tav>
                                      </p:tavLst>
                                    </p:anim>
                                    <p:animEffect transition="in" filter="fade">
                                      <p:cBhvr>
                                        <p:cTn id="58" dur="500"/>
                                        <p:tgtEl>
                                          <p:spTgt spid="3696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961"/>
                                        </p:tgtEl>
                                        <p:attrNameLst>
                                          <p:attrName>style.visibility</p:attrName>
                                        </p:attrNameLst>
                                      </p:cBhvr>
                                      <p:to>
                                        <p:strVal val="visible"/>
                                      </p:to>
                                    </p:set>
                                    <p:anim calcmode="lin" valueType="num">
                                      <p:cBhvr>
                                        <p:cTn id="61" dur="500" fill="hold"/>
                                        <p:tgtEl>
                                          <p:spTgt spid="36961"/>
                                        </p:tgtEl>
                                        <p:attrNameLst>
                                          <p:attrName>ppt_w</p:attrName>
                                        </p:attrNameLst>
                                      </p:cBhvr>
                                      <p:tavLst>
                                        <p:tav tm="0">
                                          <p:val>
                                            <p:fltVal val="0"/>
                                          </p:val>
                                        </p:tav>
                                        <p:tav tm="100000">
                                          <p:val>
                                            <p:strVal val="#ppt_w"/>
                                          </p:val>
                                        </p:tav>
                                      </p:tavLst>
                                    </p:anim>
                                    <p:anim calcmode="lin" valueType="num">
                                      <p:cBhvr>
                                        <p:cTn id="62" dur="500" fill="hold"/>
                                        <p:tgtEl>
                                          <p:spTgt spid="36961"/>
                                        </p:tgtEl>
                                        <p:attrNameLst>
                                          <p:attrName>ppt_h</p:attrName>
                                        </p:attrNameLst>
                                      </p:cBhvr>
                                      <p:tavLst>
                                        <p:tav tm="0">
                                          <p:val>
                                            <p:fltVal val="0"/>
                                          </p:val>
                                        </p:tav>
                                        <p:tav tm="100000">
                                          <p:val>
                                            <p:strVal val="#ppt_h"/>
                                          </p:val>
                                        </p:tav>
                                      </p:tavLst>
                                    </p:anim>
                                    <p:animEffect transition="in" filter="fade">
                                      <p:cBhvr>
                                        <p:cTn id="63" dur="500"/>
                                        <p:tgtEl>
                                          <p:spTgt spid="3696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962"/>
                                        </p:tgtEl>
                                        <p:attrNameLst>
                                          <p:attrName>style.visibility</p:attrName>
                                        </p:attrNameLst>
                                      </p:cBhvr>
                                      <p:to>
                                        <p:strVal val="visible"/>
                                      </p:to>
                                    </p:set>
                                    <p:anim calcmode="lin" valueType="num">
                                      <p:cBhvr>
                                        <p:cTn id="66" dur="500" fill="hold"/>
                                        <p:tgtEl>
                                          <p:spTgt spid="36962"/>
                                        </p:tgtEl>
                                        <p:attrNameLst>
                                          <p:attrName>ppt_w</p:attrName>
                                        </p:attrNameLst>
                                      </p:cBhvr>
                                      <p:tavLst>
                                        <p:tav tm="0">
                                          <p:val>
                                            <p:fltVal val="0"/>
                                          </p:val>
                                        </p:tav>
                                        <p:tav tm="100000">
                                          <p:val>
                                            <p:strVal val="#ppt_w"/>
                                          </p:val>
                                        </p:tav>
                                      </p:tavLst>
                                    </p:anim>
                                    <p:anim calcmode="lin" valueType="num">
                                      <p:cBhvr>
                                        <p:cTn id="67" dur="500" fill="hold"/>
                                        <p:tgtEl>
                                          <p:spTgt spid="36962"/>
                                        </p:tgtEl>
                                        <p:attrNameLst>
                                          <p:attrName>ppt_h</p:attrName>
                                        </p:attrNameLst>
                                      </p:cBhvr>
                                      <p:tavLst>
                                        <p:tav tm="0">
                                          <p:val>
                                            <p:fltVal val="0"/>
                                          </p:val>
                                        </p:tav>
                                        <p:tav tm="100000">
                                          <p:val>
                                            <p:strVal val="#ppt_h"/>
                                          </p:val>
                                        </p:tav>
                                      </p:tavLst>
                                    </p:anim>
                                    <p:animEffect transition="in" filter="fade">
                                      <p:cBhvr>
                                        <p:cTn id="68" dur="500"/>
                                        <p:tgtEl>
                                          <p:spTgt spid="3696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6963"/>
                                        </p:tgtEl>
                                        <p:attrNameLst>
                                          <p:attrName>style.visibility</p:attrName>
                                        </p:attrNameLst>
                                      </p:cBhvr>
                                      <p:to>
                                        <p:strVal val="visible"/>
                                      </p:to>
                                    </p:set>
                                    <p:anim calcmode="lin" valueType="num">
                                      <p:cBhvr>
                                        <p:cTn id="71" dur="500" fill="hold"/>
                                        <p:tgtEl>
                                          <p:spTgt spid="36963"/>
                                        </p:tgtEl>
                                        <p:attrNameLst>
                                          <p:attrName>ppt_w</p:attrName>
                                        </p:attrNameLst>
                                      </p:cBhvr>
                                      <p:tavLst>
                                        <p:tav tm="0">
                                          <p:val>
                                            <p:fltVal val="0"/>
                                          </p:val>
                                        </p:tav>
                                        <p:tav tm="100000">
                                          <p:val>
                                            <p:strVal val="#ppt_w"/>
                                          </p:val>
                                        </p:tav>
                                      </p:tavLst>
                                    </p:anim>
                                    <p:anim calcmode="lin" valueType="num">
                                      <p:cBhvr>
                                        <p:cTn id="72" dur="500" fill="hold"/>
                                        <p:tgtEl>
                                          <p:spTgt spid="36963"/>
                                        </p:tgtEl>
                                        <p:attrNameLst>
                                          <p:attrName>ppt_h</p:attrName>
                                        </p:attrNameLst>
                                      </p:cBhvr>
                                      <p:tavLst>
                                        <p:tav tm="0">
                                          <p:val>
                                            <p:fltVal val="0"/>
                                          </p:val>
                                        </p:tav>
                                        <p:tav tm="100000">
                                          <p:val>
                                            <p:strVal val="#ppt_h"/>
                                          </p:val>
                                        </p:tav>
                                      </p:tavLst>
                                    </p:anim>
                                    <p:animEffect transition="in" filter="fade">
                                      <p:cBhvr>
                                        <p:cTn id="73" dur="500"/>
                                        <p:tgtEl>
                                          <p:spTgt spid="3696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6964"/>
                                        </p:tgtEl>
                                        <p:attrNameLst>
                                          <p:attrName>style.visibility</p:attrName>
                                        </p:attrNameLst>
                                      </p:cBhvr>
                                      <p:to>
                                        <p:strVal val="visible"/>
                                      </p:to>
                                    </p:set>
                                    <p:anim calcmode="lin" valueType="num">
                                      <p:cBhvr>
                                        <p:cTn id="76" dur="500" fill="hold"/>
                                        <p:tgtEl>
                                          <p:spTgt spid="36964"/>
                                        </p:tgtEl>
                                        <p:attrNameLst>
                                          <p:attrName>ppt_w</p:attrName>
                                        </p:attrNameLst>
                                      </p:cBhvr>
                                      <p:tavLst>
                                        <p:tav tm="0">
                                          <p:val>
                                            <p:fltVal val="0"/>
                                          </p:val>
                                        </p:tav>
                                        <p:tav tm="100000">
                                          <p:val>
                                            <p:strVal val="#ppt_w"/>
                                          </p:val>
                                        </p:tav>
                                      </p:tavLst>
                                    </p:anim>
                                    <p:anim calcmode="lin" valueType="num">
                                      <p:cBhvr>
                                        <p:cTn id="77" dur="500" fill="hold"/>
                                        <p:tgtEl>
                                          <p:spTgt spid="36964"/>
                                        </p:tgtEl>
                                        <p:attrNameLst>
                                          <p:attrName>ppt_h</p:attrName>
                                        </p:attrNameLst>
                                      </p:cBhvr>
                                      <p:tavLst>
                                        <p:tav tm="0">
                                          <p:val>
                                            <p:fltVal val="0"/>
                                          </p:val>
                                        </p:tav>
                                        <p:tav tm="100000">
                                          <p:val>
                                            <p:strVal val="#ppt_h"/>
                                          </p:val>
                                        </p:tav>
                                      </p:tavLst>
                                    </p:anim>
                                    <p:animEffect transition="in" filter="fade">
                                      <p:cBhvr>
                                        <p:cTn id="78" dur="500"/>
                                        <p:tgtEl>
                                          <p:spTgt spid="3696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6965"/>
                                        </p:tgtEl>
                                        <p:attrNameLst>
                                          <p:attrName>style.visibility</p:attrName>
                                        </p:attrNameLst>
                                      </p:cBhvr>
                                      <p:to>
                                        <p:strVal val="visible"/>
                                      </p:to>
                                    </p:set>
                                    <p:anim calcmode="lin" valueType="num">
                                      <p:cBhvr>
                                        <p:cTn id="81" dur="500" fill="hold"/>
                                        <p:tgtEl>
                                          <p:spTgt spid="36965"/>
                                        </p:tgtEl>
                                        <p:attrNameLst>
                                          <p:attrName>ppt_w</p:attrName>
                                        </p:attrNameLst>
                                      </p:cBhvr>
                                      <p:tavLst>
                                        <p:tav tm="0">
                                          <p:val>
                                            <p:fltVal val="0"/>
                                          </p:val>
                                        </p:tav>
                                        <p:tav tm="100000">
                                          <p:val>
                                            <p:strVal val="#ppt_w"/>
                                          </p:val>
                                        </p:tav>
                                      </p:tavLst>
                                    </p:anim>
                                    <p:anim calcmode="lin" valueType="num">
                                      <p:cBhvr>
                                        <p:cTn id="82" dur="500" fill="hold"/>
                                        <p:tgtEl>
                                          <p:spTgt spid="36965"/>
                                        </p:tgtEl>
                                        <p:attrNameLst>
                                          <p:attrName>ppt_h</p:attrName>
                                        </p:attrNameLst>
                                      </p:cBhvr>
                                      <p:tavLst>
                                        <p:tav tm="0">
                                          <p:val>
                                            <p:fltVal val="0"/>
                                          </p:val>
                                        </p:tav>
                                        <p:tav tm="100000">
                                          <p:val>
                                            <p:strVal val="#ppt_h"/>
                                          </p:val>
                                        </p:tav>
                                      </p:tavLst>
                                    </p:anim>
                                    <p:animEffect transition="in" filter="fade">
                                      <p:cBhvr>
                                        <p:cTn id="83" dur="500"/>
                                        <p:tgtEl>
                                          <p:spTgt spid="3696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6966"/>
                                        </p:tgtEl>
                                        <p:attrNameLst>
                                          <p:attrName>style.visibility</p:attrName>
                                        </p:attrNameLst>
                                      </p:cBhvr>
                                      <p:to>
                                        <p:strVal val="visible"/>
                                      </p:to>
                                    </p:set>
                                    <p:anim calcmode="lin" valueType="num">
                                      <p:cBhvr>
                                        <p:cTn id="86" dur="500" fill="hold"/>
                                        <p:tgtEl>
                                          <p:spTgt spid="36966"/>
                                        </p:tgtEl>
                                        <p:attrNameLst>
                                          <p:attrName>ppt_w</p:attrName>
                                        </p:attrNameLst>
                                      </p:cBhvr>
                                      <p:tavLst>
                                        <p:tav tm="0">
                                          <p:val>
                                            <p:fltVal val="0"/>
                                          </p:val>
                                        </p:tav>
                                        <p:tav tm="100000">
                                          <p:val>
                                            <p:strVal val="#ppt_w"/>
                                          </p:val>
                                        </p:tav>
                                      </p:tavLst>
                                    </p:anim>
                                    <p:anim calcmode="lin" valueType="num">
                                      <p:cBhvr>
                                        <p:cTn id="87" dur="500" fill="hold"/>
                                        <p:tgtEl>
                                          <p:spTgt spid="36966"/>
                                        </p:tgtEl>
                                        <p:attrNameLst>
                                          <p:attrName>ppt_h</p:attrName>
                                        </p:attrNameLst>
                                      </p:cBhvr>
                                      <p:tavLst>
                                        <p:tav tm="0">
                                          <p:val>
                                            <p:fltVal val="0"/>
                                          </p:val>
                                        </p:tav>
                                        <p:tav tm="100000">
                                          <p:val>
                                            <p:strVal val="#ppt_h"/>
                                          </p:val>
                                        </p:tav>
                                      </p:tavLst>
                                    </p:anim>
                                    <p:animEffect transition="in" filter="fade">
                                      <p:cBhvr>
                                        <p:cTn id="88" dur="500"/>
                                        <p:tgtEl>
                                          <p:spTgt spid="3696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6967"/>
                                        </p:tgtEl>
                                        <p:attrNameLst>
                                          <p:attrName>style.visibility</p:attrName>
                                        </p:attrNameLst>
                                      </p:cBhvr>
                                      <p:to>
                                        <p:strVal val="visible"/>
                                      </p:to>
                                    </p:set>
                                    <p:anim calcmode="lin" valueType="num">
                                      <p:cBhvr>
                                        <p:cTn id="91" dur="500" fill="hold"/>
                                        <p:tgtEl>
                                          <p:spTgt spid="36967"/>
                                        </p:tgtEl>
                                        <p:attrNameLst>
                                          <p:attrName>ppt_w</p:attrName>
                                        </p:attrNameLst>
                                      </p:cBhvr>
                                      <p:tavLst>
                                        <p:tav tm="0">
                                          <p:val>
                                            <p:fltVal val="0"/>
                                          </p:val>
                                        </p:tav>
                                        <p:tav tm="100000">
                                          <p:val>
                                            <p:strVal val="#ppt_w"/>
                                          </p:val>
                                        </p:tav>
                                      </p:tavLst>
                                    </p:anim>
                                    <p:anim calcmode="lin" valueType="num">
                                      <p:cBhvr>
                                        <p:cTn id="92" dur="500" fill="hold"/>
                                        <p:tgtEl>
                                          <p:spTgt spid="36967"/>
                                        </p:tgtEl>
                                        <p:attrNameLst>
                                          <p:attrName>ppt_h</p:attrName>
                                        </p:attrNameLst>
                                      </p:cBhvr>
                                      <p:tavLst>
                                        <p:tav tm="0">
                                          <p:val>
                                            <p:fltVal val="0"/>
                                          </p:val>
                                        </p:tav>
                                        <p:tav tm="100000">
                                          <p:val>
                                            <p:strVal val="#ppt_h"/>
                                          </p:val>
                                        </p:tav>
                                      </p:tavLst>
                                    </p:anim>
                                    <p:animEffect transition="in" filter="fade">
                                      <p:cBhvr>
                                        <p:cTn id="93" dur="500"/>
                                        <p:tgtEl>
                                          <p:spTgt spid="36967"/>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6968"/>
                                        </p:tgtEl>
                                        <p:attrNameLst>
                                          <p:attrName>style.visibility</p:attrName>
                                        </p:attrNameLst>
                                      </p:cBhvr>
                                      <p:to>
                                        <p:strVal val="visible"/>
                                      </p:to>
                                    </p:set>
                                    <p:anim calcmode="lin" valueType="num">
                                      <p:cBhvr>
                                        <p:cTn id="96" dur="500" fill="hold"/>
                                        <p:tgtEl>
                                          <p:spTgt spid="36968"/>
                                        </p:tgtEl>
                                        <p:attrNameLst>
                                          <p:attrName>ppt_w</p:attrName>
                                        </p:attrNameLst>
                                      </p:cBhvr>
                                      <p:tavLst>
                                        <p:tav tm="0">
                                          <p:val>
                                            <p:fltVal val="0"/>
                                          </p:val>
                                        </p:tav>
                                        <p:tav tm="100000">
                                          <p:val>
                                            <p:strVal val="#ppt_w"/>
                                          </p:val>
                                        </p:tav>
                                      </p:tavLst>
                                    </p:anim>
                                    <p:anim calcmode="lin" valueType="num">
                                      <p:cBhvr>
                                        <p:cTn id="97" dur="500" fill="hold"/>
                                        <p:tgtEl>
                                          <p:spTgt spid="36968"/>
                                        </p:tgtEl>
                                        <p:attrNameLst>
                                          <p:attrName>ppt_h</p:attrName>
                                        </p:attrNameLst>
                                      </p:cBhvr>
                                      <p:tavLst>
                                        <p:tav tm="0">
                                          <p:val>
                                            <p:fltVal val="0"/>
                                          </p:val>
                                        </p:tav>
                                        <p:tav tm="100000">
                                          <p:val>
                                            <p:strVal val="#ppt_h"/>
                                          </p:val>
                                        </p:tav>
                                      </p:tavLst>
                                    </p:anim>
                                    <p:animEffect transition="in" filter="fade">
                                      <p:cBhvr>
                                        <p:cTn id="98" dur="500"/>
                                        <p:tgtEl>
                                          <p:spTgt spid="36968"/>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36969"/>
                                        </p:tgtEl>
                                        <p:attrNameLst>
                                          <p:attrName>style.visibility</p:attrName>
                                        </p:attrNameLst>
                                      </p:cBhvr>
                                      <p:to>
                                        <p:strVal val="visible"/>
                                      </p:to>
                                    </p:set>
                                    <p:anim calcmode="lin" valueType="num">
                                      <p:cBhvr>
                                        <p:cTn id="101" dur="500" fill="hold"/>
                                        <p:tgtEl>
                                          <p:spTgt spid="36969"/>
                                        </p:tgtEl>
                                        <p:attrNameLst>
                                          <p:attrName>ppt_w</p:attrName>
                                        </p:attrNameLst>
                                      </p:cBhvr>
                                      <p:tavLst>
                                        <p:tav tm="0">
                                          <p:val>
                                            <p:fltVal val="0"/>
                                          </p:val>
                                        </p:tav>
                                        <p:tav tm="100000">
                                          <p:val>
                                            <p:strVal val="#ppt_w"/>
                                          </p:val>
                                        </p:tav>
                                      </p:tavLst>
                                    </p:anim>
                                    <p:anim calcmode="lin" valueType="num">
                                      <p:cBhvr>
                                        <p:cTn id="102" dur="500" fill="hold"/>
                                        <p:tgtEl>
                                          <p:spTgt spid="36969"/>
                                        </p:tgtEl>
                                        <p:attrNameLst>
                                          <p:attrName>ppt_h</p:attrName>
                                        </p:attrNameLst>
                                      </p:cBhvr>
                                      <p:tavLst>
                                        <p:tav tm="0">
                                          <p:val>
                                            <p:fltVal val="0"/>
                                          </p:val>
                                        </p:tav>
                                        <p:tav tm="100000">
                                          <p:val>
                                            <p:strVal val="#ppt_h"/>
                                          </p:val>
                                        </p:tav>
                                      </p:tavLst>
                                    </p:anim>
                                    <p:animEffect transition="in" filter="fade">
                                      <p:cBhvr>
                                        <p:cTn id="103" dur="500"/>
                                        <p:tgtEl>
                                          <p:spTgt spid="36969"/>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36970"/>
                                        </p:tgtEl>
                                        <p:attrNameLst>
                                          <p:attrName>style.visibility</p:attrName>
                                        </p:attrNameLst>
                                      </p:cBhvr>
                                      <p:to>
                                        <p:strVal val="visible"/>
                                      </p:to>
                                    </p:set>
                                    <p:anim calcmode="lin" valueType="num">
                                      <p:cBhvr>
                                        <p:cTn id="106" dur="500" fill="hold"/>
                                        <p:tgtEl>
                                          <p:spTgt spid="36970"/>
                                        </p:tgtEl>
                                        <p:attrNameLst>
                                          <p:attrName>ppt_w</p:attrName>
                                        </p:attrNameLst>
                                      </p:cBhvr>
                                      <p:tavLst>
                                        <p:tav tm="0">
                                          <p:val>
                                            <p:fltVal val="0"/>
                                          </p:val>
                                        </p:tav>
                                        <p:tav tm="100000">
                                          <p:val>
                                            <p:strVal val="#ppt_w"/>
                                          </p:val>
                                        </p:tav>
                                      </p:tavLst>
                                    </p:anim>
                                    <p:anim calcmode="lin" valueType="num">
                                      <p:cBhvr>
                                        <p:cTn id="107" dur="500" fill="hold"/>
                                        <p:tgtEl>
                                          <p:spTgt spid="36970"/>
                                        </p:tgtEl>
                                        <p:attrNameLst>
                                          <p:attrName>ppt_h</p:attrName>
                                        </p:attrNameLst>
                                      </p:cBhvr>
                                      <p:tavLst>
                                        <p:tav tm="0">
                                          <p:val>
                                            <p:fltVal val="0"/>
                                          </p:val>
                                        </p:tav>
                                        <p:tav tm="100000">
                                          <p:val>
                                            <p:strVal val="#ppt_h"/>
                                          </p:val>
                                        </p:tav>
                                      </p:tavLst>
                                    </p:anim>
                                    <p:animEffect transition="in" filter="fade">
                                      <p:cBhvr>
                                        <p:cTn id="108" dur="500"/>
                                        <p:tgtEl>
                                          <p:spTgt spid="3697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6971"/>
                                        </p:tgtEl>
                                        <p:attrNameLst>
                                          <p:attrName>style.visibility</p:attrName>
                                        </p:attrNameLst>
                                      </p:cBhvr>
                                      <p:to>
                                        <p:strVal val="visible"/>
                                      </p:to>
                                    </p:set>
                                    <p:anim calcmode="lin" valueType="num">
                                      <p:cBhvr>
                                        <p:cTn id="111" dur="500" fill="hold"/>
                                        <p:tgtEl>
                                          <p:spTgt spid="36971"/>
                                        </p:tgtEl>
                                        <p:attrNameLst>
                                          <p:attrName>ppt_w</p:attrName>
                                        </p:attrNameLst>
                                      </p:cBhvr>
                                      <p:tavLst>
                                        <p:tav tm="0">
                                          <p:val>
                                            <p:fltVal val="0"/>
                                          </p:val>
                                        </p:tav>
                                        <p:tav tm="100000">
                                          <p:val>
                                            <p:strVal val="#ppt_w"/>
                                          </p:val>
                                        </p:tav>
                                      </p:tavLst>
                                    </p:anim>
                                    <p:anim calcmode="lin" valueType="num">
                                      <p:cBhvr>
                                        <p:cTn id="112" dur="500" fill="hold"/>
                                        <p:tgtEl>
                                          <p:spTgt spid="36971"/>
                                        </p:tgtEl>
                                        <p:attrNameLst>
                                          <p:attrName>ppt_h</p:attrName>
                                        </p:attrNameLst>
                                      </p:cBhvr>
                                      <p:tavLst>
                                        <p:tav tm="0">
                                          <p:val>
                                            <p:fltVal val="0"/>
                                          </p:val>
                                        </p:tav>
                                        <p:tav tm="100000">
                                          <p:val>
                                            <p:strVal val="#ppt_h"/>
                                          </p:val>
                                        </p:tav>
                                      </p:tavLst>
                                    </p:anim>
                                    <p:animEffect transition="in" filter="fade">
                                      <p:cBhvr>
                                        <p:cTn id="113" dur="500"/>
                                        <p:tgtEl>
                                          <p:spTgt spid="3697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36972"/>
                                        </p:tgtEl>
                                        <p:attrNameLst>
                                          <p:attrName>style.visibility</p:attrName>
                                        </p:attrNameLst>
                                      </p:cBhvr>
                                      <p:to>
                                        <p:strVal val="visible"/>
                                      </p:to>
                                    </p:set>
                                    <p:anim calcmode="lin" valueType="num">
                                      <p:cBhvr>
                                        <p:cTn id="116" dur="500" fill="hold"/>
                                        <p:tgtEl>
                                          <p:spTgt spid="36972"/>
                                        </p:tgtEl>
                                        <p:attrNameLst>
                                          <p:attrName>ppt_w</p:attrName>
                                        </p:attrNameLst>
                                      </p:cBhvr>
                                      <p:tavLst>
                                        <p:tav tm="0">
                                          <p:val>
                                            <p:fltVal val="0"/>
                                          </p:val>
                                        </p:tav>
                                        <p:tav tm="100000">
                                          <p:val>
                                            <p:strVal val="#ppt_w"/>
                                          </p:val>
                                        </p:tav>
                                      </p:tavLst>
                                    </p:anim>
                                    <p:anim calcmode="lin" valueType="num">
                                      <p:cBhvr>
                                        <p:cTn id="117" dur="500" fill="hold"/>
                                        <p:tgtEl>
                                          <p:spTgt spid="36972"/>
                                        </p:tgtEl>
                                        <p:attrNameLst>
                                          <p:attrName>ppt_h</p:attrName>
                                        </p:attrNameLst>
                                      </p:cBhvr>
                                      <p:tavLst>
                                        <p:tav tm="0">
                                          <p:val>
                                            <p:fltVal val="0"/>
                                          </p:val>
                                        </p:tav>
                                        <p:tav tm="100000">
                                          <p:val>
                                            <p:strVal val="#ppt_h"/>
                                          </p:val>
                                        </p:tav>
                                      </p:tavLst>
                                    </p:anim>
                                    <p:animEffect transition="in" filter="fade">
                                      <p:cBhvr>
                                        <p:cTn id="118" dur="500"/>
                                        <p:tgtEl>
                                          <p:spTgt spid="3697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6973"/>
                                        </p:tgtEl>
                                        <p:attrNameLst>
                                          <p:attrName>style.visibility</p:attrName>
                                        </p:attrNameLst>
                                      </p:cBhvr>
                                      <p:to>
                                        <p:strVal val="visible"/>
                                      </p:to>
                                    </p:set>
                                    <p:anim calcmode="lin" valueType="num">
                                      <p:cBhvr>
                                        <p:cTn id="121" dur="500" fill="hold"/>
                                        <p:tgtEl>
                                          <p:spTgt spid="36973"/>
                                        </p:tgtEl>
                                        <p:attrNameLst>
                                          <p:attrName>ppt_w</p:attrName>
                                        </p:attrNameLst>
                                      </p:cBhvr>
                                      <p:tavLst>
                                        <p:tav tm="0">
                                          <p:val>
                                            <p:fltVal val="0"/>
                                          </p:val>
                                        </p:tav>
                                        <p:tav tm="100000">
                                          <p:val>
                                            <p:strVal val="#ppt_w"/>
                                          </p:val>
                                        </p:tav>
                                      </p:tavLst>
                                    </p:anim>
                                    <p:anim calcmode="lin" valueType="num">
                                      <p:cBhvr>
                                        <p:cTn id="122" dur="500" fill="hold"/>
                                        <p:tgtEl>
                                          <p:spTgt spid="36973"/>
                                        </p:tgtEl>
                                        <p:attrNameLst>
                                          <p:attrName>ppt_h</p:attrName>
                                        </p:attrNameLst>
                                      </p:cBhvr>
                                      <p:tavLst>
                                        <p:tav tm="0">
                                          <p:val>
                                            <p:fltVal val="0"/>
                                          </p:val>
                                        </p:tav>
                                        <p:tav tm="100000">
                                          <p:val>
                                            <p:strVal val="#ppt_h"/>
                                          </p:val>
                                        </p:tav>
                                      </p:tavLst>
                                    </p:anim>
                                    <p:animEffect transition="in" filter="fade">
                                      <p:cBhvr>
                                        <p:cTn id="123" dur="500"/>
                                        <p:tgtEl>
                                          <p:spTgt spid="36973"/>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6974"/>
                                        </p:tgtEl>
                                        <p:attrNameLst>
                                          <p:attrName>style.visibility</p:attrName>
                                        </p:attrNameLst>
                                      </p:cBhvr>
                                      <p:to>
                                        <p:strVal val="visible"/>
                                      </p:to>
                                    </p:set>
                                    <p:anim calcmode="lin" valueType="num">
                                      <p:cBhvr>
                                        <p:cTn id="126" dur="500" fill="hold"/>
                                        <p:tgtEl>
                                          <p:spTgt spid="36974"/>
                                        </p:tgtEl>
                                        <p:attrNameLst>
                                          <p:attrName>ppt_w</p:attrName>
                                        </p:attrNameLst>
                                      </p:cBhvr>
                                      <p:tavLst>
                                        <p:tav tm="0">
                                          <p:val>
                                            <p:fltVal val="0"/>
                                          </p:val>
                                        </p:tav>
                                        <p:tav tm="100000">
                                          <p:val>
                                            <p:strVal val="#ppt_w"/>
                                          </p:val>
                                        </p:tav>
                                      </p:tavLst>
                                    </p:anim>
                                    <p:anim calcmode="lin" valueType="num">
                                      <p:cBhvr>
                                        <p:cTn id="127" dur="500" fill="hold"/>
                                        <p:tgtEl>
                                          <p:spTgt spid="36974"/>
                                        </p:tgtEl>
                                        <p:attrNameLst>
                                          <p:attrName>ppt_h</p:attrName>
                                        </p:attrNameLst>
                                      </p:cBhvr>
                                      <p:tavLst>
                                        <p:tav tm="0">
                                          <p:val>
                                            <p:fltVal val="0"/>
                                          </p:val>
                                        </p:tav>
                                        <p:tav tm="100000">
                                          <p:val>
                                            <p:strVal val="#ppt_h"/>
                                          </p:val>
                                        </p:tav>
                                      </p:tavLst>
                                    </p:anim>
                                    <p:animEffect transition="in" filter="fade">
                                      <p:cBhvr>
                                        <p:cTn id="128" dur="500"/>
                                        <p:tgtEl>
                                          <p:spTgt spid="3697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36975"/>
                                        </p:tgtEl>
                                        <p:attrNameLst>
                                          <p:attrName>style.visibility</p:attrName>
                                        </p:attrNameLst>
                                      </p:cBhvr>
                                      <p:to>
                                        <p:strVal val="visible"/>
                                      </p:to>
                                    </p:set>
                                    <p:anim calcmode="lin" valueType="num">
                                      <p:cBhvr>
                                        <p:cTn id="131" dur="500" fill="hold"/>
                                        <p:tgtEl>
                                          <p:spTgt spid="36975"/>
                                        </p:tgtEl>
                                        <p:attrNameLst>
                                          <p:attrName>ppt_w</p:attrName>
                                        </p:attrNameLst>
                                      </p:cBhvr>
                                      <p:tavLst>
                                        <p:tav tm="0">
                                          <p:val>
                                            <p:fltVal val="0"/>
                                          </p:val>
                                        </p:tav>
                                        <p:tav tm="100000">
                                          <p:val>
                                            <p:strVal val="#ppt_w"/>
                                          </p:val>
                                        </p:tav>
                                      </p:tavLst>
                                    </p:anim>
                                    <p:anim calcmode="lin" valueType="num">
                                      <p:cBhvr>
                                        <p:cTn id="132" dur="500" fill="hold"/>
                                        <p:tgtEl>
                                          <p:spTgt spid="36975"/>
                                        </p:tgtEl>
                                        <p:attrNameLst>
                                          <p:attrName>ppt_h</p:attrName>
                                        </p:attrNameLst>
                                      </p:cBhvr>
                                      <p:tavLst>
                                        <p:tav tm="0">
                                          <p:val>
                                            <p:fltVal val="0"/>
                                          </p:val>
                                        </p:tav>
                                        <p:tav tm="100000">
                                          <p:val>
                                            <p:strVal val="#ppt_h"/>
                                          </p:val>
                                        </p:tav>
                                      </p:tavLst>
                                    </p:anim>
                                    <p:animEffect transition="in" filter="fade">
                                      <p:cBhvr>
                                        <p:cTn id="133" dur="500"/>
                                        <p:tgtEl>
                                          <p:spTgt spid="36975"/>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36976"/>
                                        </p:tgtEl>
                                        <p:attrNameLst>
                                          <p:attrName>style.visibility</p:attrName>
                                        </p:attrNameLst>
                                      </p:cBhvr>
                                      <p:to>
                                        <p:strVal val="visible"/>
                                      </p:to>
                                    </p:set>
                                    <p:anim calcmode="lin" valueType="num">
                                      <p:cBhvr>
                                        <p:cTn id="136" dur="500" fill="hold"/>
                                        <p:tgtEl>
                                          <p:spTgt spid="36976"/>
                                        </p:tgtEl>
                                        <p:attrNameLst>
                                          <p:attrName>ppt_w</p:attrName>
                                        </p:attrNameLst>
                                      </p:cBhvr>
                                      <p:tavLst>
                                        <p:tav tm="0">
                                          <p:val>
                                            <p:fltVal val="0"/>
                                          </p:val>
                                        </p:tav>
                                        <p:tav tm="100000">
                                          <p:val>
                                            <p:strVal val="#ppt_w"/>
                                          </p:val>
                                        </p:tav>
                                      </p:tavLst>
                                    </p:anim>
                                    <p:anim calcmode="lin" valueType="num">
                                      <p:cBhvr>
                                        <p:cTn id="137" dur="500" fill="hold"/>
                                        <p:tgtEl>
                                          <p:spTgt spid="36976"/>
                                        </p:tgtEl>
                                        <p:attrNameLst>
                                          <p:attrName>ppt_h</p:attrName>
                                        </p:attrNameLst>
                                      </p:cBhvr>
                                      <p:tavLst>
                                        <p:tav tm="0">
                                          <p:val>
                                            <p:fltVal val="0"/>
                                          </p:val>
                                        </p:tav>
                                        <p:tav tm="100000">
                                          <p:val>
                                            <p:strVal val="#ppt_h"/>
                                          </p:val>
                                        </p:tav>
                                      </p:tavLst>
                                    </p:anim>
                                    <p:animEffect transition="in" filter="fade">
                                      <p:cBhvr>
                                        <p:cTn id="138" dur="500"/>
                                        <p:tgtEl>
                                          <p:spTgt spid="3697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36977"/>
                                        </p:tgtEl>
                                        <p:attrNameLst>
                                          <p:attrName>style.visibility</p:attrName>
                                        </p:attrNameLst>
                                      </p:cBhvr>
                                      <p:to>
                                        <p:strVal val="visible"/>
                                      </p:to>
                                    </p:set>
                                    <p:anim calcmode="lin" valueType="num">
                                      <p:cBhvr>
                                        <p:cTn id="141" dur="500" fill="hold"/>
                                        <p:tgtEl>
                                          <p:spTgt spid="36977"/>
                                        </p:tgtEl>
                                        <p:attrNameLst>
                                          <p:attrName>ppt_w</p:attrName>
                                        </p:attrNameLst>
                                      </p:cBhvr>
                                      <p:tavLst>
                                        <p:tav tm="0">
                                          <p:val>
                                            <p:fltVal val="0"/>
                                          </p:val>
                                        </p:tav>
                                        <p:tav tm="100000">
                                          <p:val>
                                            <p:strVal val="#ppt_w"/>
                                          </p:val>
                                        </p:tav>
                                      </p:tavLst>
                                    </p:anim>
                                    <p:anim calcmode="lin" valueType="num">
                                      <p:cBhvr>
                                        <p:cTn id="142" dur="500" fill="hold"/>
                                        <p:tgtEl>
                                          <p:spTgt spid="36977"/>
                                        </p:tgtEl>
                                        <p:attrNameLst>
                                          <p:attrName>ppt_h</p:attrName>
                                        </p:attrNameLst>
                                      </p:cBhvr>
                                      <p:tavLst>
                                        <p:tav tm="0">
                                          <p:val>
                                            <p:fltVal val="0"/>
                                          </p:val>
                                        </p:tav>
                                        <p:tav tm="100000">
                                          <p:val>
                                            <p:strVal val="#ppt_h"/>
                                          </p:val>
                                        </p:tav>
                                      </p:tavLst>
                                    </p:anim>
                                    <p:animEffect transition="in" filter="fade">
                                      <p:cBhvr>
                                        <p:cTn id="143" dur="500"/>
                                        <p:tgtEl>
                                          <p:spTgt spid="36977"/>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36978"/>
                                        </p:tgtEl>
                                        <p:attrNameLst>
                                          <p:attrName>style.visibility</p:attrName>
                                        </p:attrNameLst>
                                      </p:cBhvr>
                                      <p:to>
                                        <p:strVal val="visible"/>
                                      </p:to>
                                    </p:set>
                                    <p:anim calcmode="lin" valueType="num">
                                      <p:cBhvr>
                                        <p:cTn id="146" dur="500" fill="hold"/>
                                        <p:tgtEl>
                                          <p:spTgt spid="36978"/>
                                        </p:tgtEl>
                                        <p:attrNameLst>
                                          <p:attrName>ppt_w</p:attrName>
                                        </p:attrNameLst>
                                      </p:cBhvr>
                                      <p:tavLst>
                                        <p:tav tm="0">
                                          <p:val>
                                            <p:fltVal val="0"/>
                                          </p:val>
                                        </p:tav>
                                        <p:tav tm="100000">
                                          <p:val>
                                            <p:strVal val="#ppt_w"/>
                                          </p:val>
                                        </p:tav>
                                      </p:tavLst>
                                    </p:anim>
                                    <p:anim calcmode="lin" valueType="num">
                                      <p:cBhvr>
                                        <p:cTn id="147" dur="500" fill="hold"/>
                                        <p:tgtEl>
                                          <p:spTgt spid="36978"/>
                                        </p:tgtEl>
                                        <p:attrNameLst>
                                          <p:attrName>ppt_h</p:attrName>
                                        </p:attrNameLst>
                                      </p:cBhvr>
                                      <p:tavLst>
                                        <p:tav tm="0">
                                          <p:val>
                                            <p:fltVal val="0"/>
                                          </p:val>
                                        </p:tav>
                                        <p:tav tm="100000">
                                          <p:val>
                                            <p:strVal val="#ppt_h"/>
                                          </p:val>
                                        </p:tav>
                                      </p:tavLst>
                                    </p:anim>
                                    <p:animEffect transition="in" filter="fade">
                                      <p:cBhvr>
                                        <p:cTn id="148" dur="500"/>
                                        <p:tgtEl>
                                          <p:spTgt spid="36978"/>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36979"/>
                                        </p:tgtEl>
                                        <p:attrNameLst>
                                          <p:attrName>style.visibility</p:attrName>
                                        </p:attrNameLst>
                                      </p:cBhvr>
                                      <p:to>
                                        <p:strVal val="visible"/>
                                      </p:to>
                                    </p:set>
                                    <p:anim calcmode="lin" valueType="num">
                                      <p:cBhvr>
                                        <p:cTn id="151" dur="500" fill="hold"/>
                                        <p:tgtEl>
                                          <p:spTgt spid="36979"/>
                                        </p:tgtEl>
                                        <p:attrNameLst>
                                          <p:attrName>ppt_w</p:attrName>
                                        </p:attrNameLst>
                                      </p:cBhvr>
                                      <p:tavLst>
                                        <p:tav tm="0">
                                          <p:val>
                                            <p:fltVal val="0"/>
                                          </p:val>
                                        </p:tav>
                                        <p:tav tm="100000">
                                          <p:val>
                                            <p:strVal val="#ppt_w"/>
                                          </p:val>
                                        </p:tav>
                                      </p:tavLst>
                                    </p:anim>
                                    <p:anim calcmode="lin" valueType="num">
                                      <p:cBhvr>
                                        <p:cTn id="152" dur="500" fill="hold"/>
                                        <p:tgtEl>
                                          <p:spTgt spid="36979"/>
                                        </p:tgtEl>
                                        <p:attrNameLst>
                                          <p:attrName>ppt_h</p:attrName>
                                        </p:attrNameLst>
                                      </p:cBhvr>
                                      <p:tavLst>
                                        <p:tav tm="0">
                                          <p:val>
                                            <p:fltVal val="0"/>
                                          </p:val>
                                        </p:tav>
                                        <p:tav tm="100000">
                                          <p:val>
                                            <p:strVal val="#ppt_h"/>
                                          </p:val>
                                        </p:tav>
                                      </p:tavLst>
                                    </p:anim>
                                    <p:animEffect transition="in" filter="fade">
                                      <p:cBhvr>
                                        <p:cTn id="153" dur="500"/>
                                        <p:tgtEl>
                                          <p:spTgt spid="36979"/>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36980"/>
                                        </p:tgtEl>
                                        <p:attrNameLst>
                                          <p:attrName>style.visibility</p:attrName>
                                        </p:attrNameLst>
                                      </p:cBhvr>
                                      <p:to>
                                        <p:strVal val="visible"/>
                                      </p:to>
                                    </p:set>
                                    <p:anim calcmode="lin" valueType="num">
                                      <p:cBhvr>
                                        <p:cTn id="156" dur="500" fill="hold"/>
                                        <p:tgtEl>
                                          <p:spTgt spid="36980"/>
                                        </p:tgtEl>
                                        <p:attrNameLst>
                                          <p:attrName>ppt_w</p:attrName>
                                        </p:attrNameLst>
                                      </p:cBhvr>
                                      <p:tavLst>
                                        <p:tav tm="0">
                                          <p:val>
                                            <p:fltVal val="0"/>
                                          </p:val>
                                        </p:tav>
                                        <p:tav tm="100000">
                                          <p:val>
                                            <p:strVal val="#ppt_w"/>
                                          </p:val>
                                        </p:tav>
                                      </p:tavLst>
                                    </p:anim>
                                    <p:anim calcmode="lin" valueType="num">
                                      <p:cBhvr>
                                        <p:cTn id="157" dur="500" fill="hold"/>
                                        <p:tgtEl>
                                          <p:spTgt spid="36980"/>
                                        </p:tgtEl>
                                        <p:attrNameLst>
                                          <p:attrName>ppt_h</p:attrName>
                                        </p:attrNameLst>
                                      </p:cBhvr>
                                      <p:tavLst>
                                        <p:tav tm="0">
                                          <p:val>
                                            <p:fltVal val="0"/>
                                          </p:val>
                                        </p:tav>
                                        <p:tav tm="100000">
                                          <p:val>
                                            <p:strVal val="#ppt_h"/>
                                          </p:val>
                                        </p:tav>
                                      </p:tavLst>
                                    </p:anim>
                                    <p:animEffect transition="in" filter="fade">
                                      <p:cBhvr>
                                        <p:cTn id="158" dur="500"/>
                                        <p:tgtEl>
                                          <p:spTgt spid="36980"/>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36981"/>
                                        </p:tgtEl>
                                        <p:attrNameLst>
                                          <p:attrName>style.visibility</p:attrName>
                                        </p:attrNameLst>
                                      </p:cBhvr>
                                      <p:to>
                                        <p:strVal val="visible"/>
                                      </p:to>
                                    </p:set>
                                    <p:anim calcmode="lin" valueType="num">
                                      <p:cBhvr>
                                        <p:cTn id="161" dur="500" fill="hold"/>
                                        <p:tgtEl>
                                          <p:spTgt spid="36981"/>
                                        </p:tgtEl>
                                        <p:attrNameLst>
                                          <p:attrName>ppt_w</p:attrName>
                                        </p:attrNameLst>
                                      </p:cBhvr>
                                      <p:tavLst>
                                        <p:tav tm="0">
                                          <p:val>
                                            <p:fltVal val="0"/>
                                          </p:val>
                                        </p:tav>
                                        <p:tav tm="100000">
                                          <p:val>
                                            <p:strVal val="#ppt_w"/>
                                          </p:val>
                                        </p:tav>
                                      </p:tavLst>
                                    </p:anim>
                                    <p:anim calcmode="lin" valueType="num">
                                      <p:cBhvr>
                                        <p:cTn id="162" dur="500" fill="hold"/>
                                        <p:tgtEl>
                                          <p:spTgt spid="36981"/>
                                        </p:tgtEl>
                                        <p:attrNameLst>
                                          <p:attrName>ppt_h</p:attrName>
                                        </p:attrNameLst>
                                      </p:cBhvr>
                                      <p:tavLst>
                                        <p:tav tm="0">
                                          <p:val>
                                            <p:fltVal val="0"/>
                                          </p:val>
                                        </p:tav>
                                        <p:tav tm="100000">
                                          <p:val>
                                            <p:strVal val="#ppt_h"/>
                                          </p:val>
                                        </p:tav>
                                      </p:tavLst>
                                    </p:anim>
                                    <p:animEffect transition="in" filter="fade">
                                      <p:cBhvr>
                                        <p:cTn id="163" dur="500"/>
                                        <p:tgtEl>
                                          <p:spTgt spid="36981"/>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36982"/>
                                        </p:tgtEl>
                                        <p:attrNameLst>
                                          <p:attrName>style.visibility</p:attrName>
                                        </p:attrNameLst>
                                      </p:cBhvr>
                                      <p:to>
                                        <p:strVal val="visible"/>
                                      </p:to>
                                    </p:set>
                                    <p:anim calcmode="lin" valueType="num">
                                      <p:cBhvr>
                                        <p:cTn id="166" dur="500" fill="hold"/>
                                        <p:tgtEl>
                                          <p:spTgt spid="36982"/>
                                        </p:tgtEl>
                                        <p:attrNameLst>
                                          <p:attrName>ppt_w</p:attrName>
                                        </p:attrNameLst>
                                      </p:cBhvr>
                                      <p:tavLst>
                                        <p:tav tm="0">
                                          <p:val>
                                            <p:fltVal val="0"/>
                                          </p:val>
                                        </p:tav>
                                        <p:tav tm="100000">
                                          <p:val>
                                            <p:strVal val="#ppt_w"/>
                                          </p:val>
                                        </p:tav>
                                      </p:tavLst>
                                    </p:anim>
                                    <p:anim calcmode="lin" valueType="num">
                                      <p:cBhvr>
                                        <p:cTn id="167" dur="500" fill="hold"/>
                                        <p:tgtEl>
                                          <p:spTgt spid="36982"/>
                                        </p:tgtEl>
                                        <p:attrNameLst>
                                          <p:attrName>ppt_h</p:attrName>
                                        </p:attrNameLst>
                                      </p:cBhvr>
                                      <p:tavLst>
                                        <p:tav tm="0">
                                          <p:val>
                                            <p:fltVal val="0"/>
                                          </p:val>
                                        </p:tav>
                                        <p:tav tm="100000">
                                          <p:val>
                                            <p:strVal val="#ppt_h"/>
                                          </p:val>
                                        </p:tav>
                                      </p:tavLst>
                                    </p:anim>
                                    <p:animEffect transition="in" filter="fade">
                                      <p:cBhvr>
                                        <p:cTn id="168" dur="500"/>
                                        <p:tgtEl>
                                          <p:spTgt spid="36982"/>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36983"/>
                                        </p:tgtEl>
                                        <p:attrNameLst>
                                          <p:attrName>style.visibility</p:attrName>
                                        </p:attrNameLst>
                                      </p:cBhvr>
                                      <p:to>
                                        <p:strVal val="visible"/>
                                      </p:to>
                                    </p:set>
                                    <p:anim calcmode="lin" valueType="num">
                                      <p:cBhvr>
                                        <p:cTn id="171" dur="500" fill="hold"/>
                                        <p:tgtEl>
                                          <p:spTgt spid="36983"/>
                                        </p:tgtEl>
                                        <p:attrNameLst>
                                          <p:attrName>ppt_w</p:attrName>
                                        </p:attrNameLst>
                                      </p:cBhvr>
                                      <p:tavLst>
                                        <p:tav tm="0">
                                          <p:val>
                                            <p:fltVal val="0"/>
                                          </p:val>
                                        </p:tav>
                                        <p:tav tm="100000">
                                          <p:val>
                                            <p:strVal val="#ppt_w"/>
                                          </p:val>
                                        </p:tav>
                                      </p:tavLst>
                                    </p:anim>
                                    <p:anim calcmode="lin" valueType="num">
                                      <p:cBhvr>
                                        <p:cTn id="172" dur="500" fill="hold"/>
                                        <p:tgtEl>
                                          <p:spTgt spid="36983"/>
                                        </p:tgtEl>
                                        <p:attrNameLst>
                                          <p:attrName>ppt_h</p:attrName>
                                        </p:attrNameLst>
                                      </p:cBhvr>
                                      <p:tavLst>
                                        <p:tav tm="0">
                                          <p:val>
                                            <p:fltVal val="0"/>
                                          </p:val>
                                        </p:tav>
                                        <p:tav tm="100000">
                                          <p:val>
                                            <p:strVal val="#ppt_h"/>
                                          </p:val>
                                        </p:tav>
                                      </p:tavLst>
                                    </p:anim>
                                    <p:animEffect transition="in" filter="fade">
                                      <p:cBhvr>
                                        <p:cTn id="173" dur="500"/>
                                        <p:tgtEl>
                                          <p:spTgt spid="36983"/>
                                        </p:tgtEl>
                                      </p:cBhvr>
                                    </p:animEffect>
                                  </p:childTnLst>
                                </p:cTn>
                              </p:par>
                              <p:par>
                                <p:cTn id="174" presetID="53" presetClass="entr" presetSubtype="16" fill="hold" grpId="0" nodeType="withEffect">
                                  <p:stCondLst>
                                    <p:cond delay="0"/>
                                  </p:stCondLst>
                                  <p:childTnLst>
                                    <p:set>
                                      <p:cBhvr>
                                        <p:cTn id="175" dur="1" fill="hold">
                                          <p:stCondLst>
                                            <p:cond delay="0"/>
                                          </p:stCondLst>
                                        </p:cTn>
                                        <p:tgtEl>
                                          <p:spTgt spid="36984"/>
                                        </p:tgtEl>
                                        <p:attrNameLst>
                                          <p:attrName>style.visibility</p:attrName>
                                        </p:attrNameLst>
                                      </p:cBhvr>
                                      <p:to>
                                        <p:strVal val="visible"/>
                                      </p:to>
                                    </p:set>
                                    <p:anim calcmode="lin" valueType="num">
                                      <p:cBhvr>
                                        <p:cTn id="176" dur="500" fill="hold"/>
                                        <p:tgtEl>
                                          <p:spTgt spid="36984"/>
                                        </p:tgtEl>
                                        <p:attrNameLst>
                                          <p:attrName>ppt_w</p:attrName>
                                        </p:attrNameLst>
                                      </p:cBhvr>
                                      <p:tavLst>
                                        <p:tav tm="0">
                                          <p:val>
                                            <p:fltVal val="0"/>
                                          </p:val>
                                        </p:tav>
                                        <p:tav tm="100000">
                                          <p:val>
                                            <p:strVal val="#ppt_w"/>
                                          </p:val>
                                        </p:tav>
                                      </p:tavLst>
                                    </p:anim>
                                    <p:anim calcmode="lin" valueType="num">
                                      <p:cBhvr>
                                        <p:cTn id="177" dur="500" fill="hold"/>
                                        <p:tgtEl>
                                          <p:spTgt spid="36984"/>
                                        </p:tgtEl>
                                        <p:attrNameLst>
                                          <p:attrName>ppt_h</p:attrName>
                                        </p:attrNameLst>
                                      </p:cBhvr>
                                      <p:tavLst>
                                        <p:tav tm="0">
                                          <p:val>
                                            <p:fltVal val="0"/>
                                          </p:val>
                                        </p:tav>
                                        <p:tav tm="100000">
                                          <p:val>
                                            <p:strVal val="#ppt_h"/>
                                          </p:val>
                                        </p:tav>
                                      </p:tavLst>
                                    </p:anim>
                                    <p:animEffect transition="in" filter="fade">
                                      <p:cBhvr>
                                        <p:cTn id="178" dur="500"/>
                                        <p:tgtEl>
                                          <p:spTgt spid="36984"/>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36985"/>
                                        </p:tgtEl>
                                        <p:attrNameLst>
                                          <p:attrName>style.visibility</p:attrName>
                                        </p:attrNameLst>
                                      </p:cBhvr>
                                      <p:to>
                                        <p:strVal val="visible"/>
                                      </p:to>
                                    </p:set>
                                    <p:anim calcmode="lin" valueType="num">
                                      <p:cBhvr>
                                        <p:cTn id="181" dur="500" fill="hold"/>
                                        <p:tgtEl>
                                          <p:spTgt spid="36985"/>
                                        </p:tgtEl>
                                        <p:attrNameLst>
                                          <p:attrName>ppt_w</p:attrName>
                                        </p:attrNameLst>
                                      </p:cBhvr>
                                      <p:tavLst>
                                        <p:tav tm="0">
                                          <p:val>
                                            <p:fltVal val="0"/>
                                          </p:val>
                                        </p:tav>
                                        <p:tav tm="100000">
                                          <p:val>
                                            <p:strVal val="#ppt_w"/>
                                          </p:val>
                                        </p:tav>
                                      </p:tavLst>
                                    </p:anim>
                                    <p:anim calcmode="lin" valueType="num">
                                      <p:cBhvr>
                                        <p:cTn id="182" dur="500" fill="hold"/>
                                        <p:tgtEl>
                                          <p:spTgt spid="36985"/>
                                        </p:tgtEl>
                                        <p:attrNameLst>
                                          <p:attrName>ppt_h</p:attrName>
                                        </p:attrNameLst>
                                      </p:cBhvr>
                                      <p:tavLst>
                                        <p:tav tm="0">
                                          <p:val>
                                            <p:fltVal val="0"/>
                                          </p:val>
                                        </p:tav>
                                        <p:tav tm="100000">
                                          <p:val>
                                            <p:strVal val="#ppt_h"/>
                                          </p:val>
                                        </p:tav>
                                      </p:tavLst>
                                    </p:anim>
                                    <p:animEffect transition="in" filter="fade">
                                      <p:cBhvr>
                                        <p:cTn id="183" dur="500"/>
                                        <p:tgtEl>
                                          <p:spTgt spid="36985"/>
                                        </p:tgtEl>
                                      </p:cBhvr>
                                    </p:animEffect>
                                  </p:childTnLst>
                                </p:cTn>
                              </p:par>
                              <p:par>
                                <p:cTn id="184" presetID="53" presetClass="entr" presetSubtype="16" fill="hold" grpId="0" nodeType="withEffect">
                                  <p:stCondLst>
                                    <p:cond delay="0"/>
                                  </p:stCondLst>
                                  <p:childTnLst>
                                    <p:set>
                                      <p:cBhvr>
                                        <p:cTn id="185" dur="1" fill="hold">
                                          <p:stCondLst>
                                            <p:cond delay="0"/>
                                          </p:stCondLst>
                                        </p:cTn>
                                        <p:tgtEl>
                                          <p:spTgt spid="36986"/>
                                        </p:tgtEl>
                                        <p:attrNameLst>
                                          <p:attrName>style.visibility</p:attrName>
                                        </p:attrNameLst>
                                      </p:cBhvr>
                                      <p:to>
                                        <p:strVal val="visible"/>
                                      </p:to>
                                    </p:set>
                                    <p:anim calcmode="lin" valueType="num">
                                      <p:cBhvr>
                                        <p:cTn id="186" dur="500" fill="hold"/>
                                        <p:tgtEl>
                                          <p:spTgt spid="36986"/>
                                        </p:tgtEl>
                                        <p:attrNameLst>
                                          <p:attrName>ppt_w</p:attrName>
                                        </p:attrNameLst>
                                      </p:cBhvr>
                                      <p:tavLst>
                                        <p:tav tm="0">
                                          <p:val>
                                            <p:fltVal val="0"/>
                                          </p:val>
                                        </p:tav>
                                        <p:tav tm="100000">
                                          <p:val>
                                            <p:strVal val="#ppt_w"/>
                                          </p:val>
                                        </p:tav>
                                      </p:tavLst>
                                    </p:anim>
                                    <p:anim calcmode="lin" valueType="num">
                                      <p:cBhvr>
                                        <p:cTn id="187" dur="500" fill="hold"/>
                                        <p:tgtEl>
                                          <p:spTgt spid="36986"/>
                                        </p:tgtEl>
                                        <p:attrNameLst>
                                          <p:attrName>ppt_h</p:attrName>
                                        </p:attrNameLst>
                                      </p:cBhvr>
                                      <p:tavLst>
                                        <p:tav tm="0">
                                          <p:val>
                                            <p:fltVal val="0"/>
                                          </p:val>
                                        </p:tav>
                                        <p:tav tm="100000">
                                          <p:val>
                                            <p:strVal val="#ppt_h"/>
                                          </p:val>
                                        </p:tav>
                                      </p:tavLst>
                                    </p:anim>
                                    <p:animEffect transition="in" filter="fade">
                                      <p:cBhvr>
                                        <p:cTn id="188" dur="500"/>
                                        <p:tgtEl>
                                          <p:spTgt spid="36986"/>
                                        </p:tgtEl>
                                      </p:cBhvr>
                                    </p:animEffect>
                                  </p:childTnLst>
                                </p:cTn>
                              </p:par>
                              <p:par>
                                <p:cTn id="189" presetID="53" presetClass="entr" presetSubtype="16" fill="hold" grpId="0" nodeType="withEffect">
                                  <p:stCondLst>
                                    <p:cond delay="0"/>
                                  </p:stCondLst>
                                  <p:childTnLst>
                                    <p:set>
                                      <p:cBhvr>
                                        <p:cTn id="190" dur="1" fill="hold">
                                          <p:stCondLst>
                                            <p:cond delay="0"/>
                                          </p:stCondLst>
                                        </p:cTn>
                                        <p:tgtEl>
                                          <p:spTgt spid="36987"/>
                                        </p:tgtEl>
                                        <p:attrNameLst>
                                          <p:attrName>style.visibility</p:attrName>
                                        </p:attrNameLst>
                                      </p:cBhvr>
                                      <p:to>
                                        <p:strVal val="visible"/>
                                      </p:to>
                                    </p:set>
                                    <p:anim calcmode="lin" valueType="num">
                                      <p:cBhvr>
                                        <p:cTn id="191" dur="500" fill="hold"/>
                                        <p:tgtEl>
                                          <p:spTgt spid="36987"/>
                                        </p:tgtEl>
                                        <p:attrNameLst>
                                          <p:attrName>ppt_w</p:attrName>
                                        </p:attrNameLst>
                                      </p:cBhvr>
                                      <p:tavLst>
                                        <p:tav tm="0">
                                          <p:val>
                                            <p:fltVal val="0"/>
                                          </p:val>
                                        </p:tav>
                                        <p:tav tm="100000">
                                          <p:val>
                                            <p:strVal val="#ppt_w"/>
                                          </p:val>
                                        </p:tav>
                                      </p:tavLst>
                                    </p:anim>
                                    <p:anim calcmode="lin" valueType="num">
                                      <p:cBhvr>
                                        <p:cTn id="192" dur="500" fill="hold"/>
                                        <p:tgtEl>
                                          <p:spTgt spid="36987"/>
                                        </p:tgtEl>
                                        <p:attrNameLst>
                                          <p:attrName>ppt_h</p:attrName>
                                        </p:attrNameLst>
                                      </p:cBhvr>
                                      <p:tavLst>
                                        <p:tav tm="0">
                                          <p:val>
                                            <p:fltVal val="0"/>
                                          </p:val>
                                        </p:tav>
                                        <p:tav tm="100000">
                                          <p:val>
                                            <p:strVal val="#ppt_h"/>
                                          </p:val>
                                        </p:tav>
                                      </p:tavLst>
                                    </p:anim>
                                    <p:animEffect transition="in" filter="fade">
                                      <p:cBhvr>
                                        <p:cTn id="193" dur="500"/>
                                        <p:tgtEl>
                                          <p:spTgt spid="36987"/>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36988"/>
                                        </p:tgtEl>
                                        <p:attrNameLst>
                                          <p:attrName>style.visibility</p:attrName>
                                        </p:attrNameLst>
                                      </p:cBhvr>
                                      <p:to>
                                        <p:strVal val="visible"/>
                                      </p:to>
                                    </p:set>
                                    <p:anim calcmode="lin" valueType="num">
                                      <p:cBhvr>
                                        <p:cTn id="196" dur="500" fill="hold"/>
                                        <p:tgtEl>
                                          <p:spTgt spid="36988"/>
                                        </p:tgtEl>
                                        <p:attrNameLst>
                                          <p:attrName>ppt_w</p:attrName>
                                        </p:attrNameLst>
                                      </p:cBhvr>
                                      <p:tavLst>
                                        <p:tav tm="0">
                                          <p:val>
                                            <p:fltVal val="0"/>
                                          </p:val>
                                        </p:tav>
                                        <p:tav tm="100000">
                                          <p:val>
                                            <p:strVal val="#ppt_w"/>
                                          </p:val>
                                        </p:tav>
                                      </p:tavLst>
                                    </p:anim>
                                    <p:anim calcmode="lin" valueType="num">
                                      <p:cBhvr>
                                        <p:cTn id="197" dur="500" fill="hold"/>
                                        <p:tgtEl>
                                          <p:spTgt spid="36988"/>
                                        </p:tgtEl>
                                        <p:attrNameLst>
                                          <p:attrName>ppt_h</p:attrName>
                                        </p:attrNameLst>
                                      </p:cBhvr>
                                      <p:tavLst>
                                        <p:tav tm="0">
                                          <p:val>
                                            <p:fltVal val="0"/>
                                          </p:val>
                                        </p:tav>
                                        <p:tav tm="100000">
                                          <p:val>
                                            <p:strVal val="#ppt_h"/>
                                          </p:val>
                                        </p:tav>
                                      </p:tavLst>
                                    </p:anim>
                                    <p:animEffect transition="in" filter="fade">
                                      <p:cBhvr>
                                        <p:cTn id="198" dur="500"/>
                                        <p:tgtEl>
                                          <p:spTgt spid="36988"/>
                                        </p:tgtEl>
                                      </p:cBhvr>
                                    </p:animEffect>
                                  </p:childTnLst>
                                </p:cTn>
                              </p:par>
                              <p:par>
                                <p:cTn id="199" presetID="53" presetClass="entr" presetSubtype="16" fill="hold" grpId="0" nodeType="withEffect">
                                  <p:stCondLst>
                                    <p:cond delay="0"/>
                                  </p:stCondLst>
                                  <p:childTnLst>
                                    <p:set>
                                      <p:cBhvr>
                                        <p:cTn id="200" dur="1" fill="hold">
                                          <p:stCondLst>
                                            <p:cond delay="0"/>
                                          </p:stCondLst>
                                        </p:cTn>
                                        <p:tgtEl>
                                          <p:spTgt spid="36989"/>
                                        </p:tgtEl>
                                        <p:attrNameLst>
                                          <p:attrName>style.visibility</p:attrName>
                                        </p:attrNameLst>
                                      </p:cBhvr>
                                      <p:to>
                                        <p:strVal val="visible"/>
                                      </p:to>
                                    </p:set>
                                    <p:anim calcmode="lin" valueType="num">
                                      <p:cBhvr>
                                        <p:cTn id="201" dur="500" fill="hold"/>
                                        <p:tgtEl>
                                          <p:spTgt spid="36989"/>
                                        </p:tgtEl>
                                        <p:attrNameLst>
                                          <p:attrName>ppt_w</p:attrName>
                                        </p:attrNameLst>
                                      </p:cBhvr>
                                      <p:tavLst>
                                        <p:tav tm="0">
                                          <p:val>
                                            <p:fltVal val="0"/>
                                          </p:val>
                                        </p:tav>
                                        <p:tav tm="100000">
                                          <p:val>
                                            <p:strVal val="#ppt_w"/>
                                          </p:val>
                                        </p:tav>
                                      </p:tavLst>
                                    </p:anim>
                                    <p:anim calcmode="lin" valueType="num">
                                      <p:cBhvr>
                                        <p:cTn id="202" dur="500" fill="hold"/>
                                        <p:tgtEl>
                                          <p:spTgt spid="36989"/>
                                        </p:tgtEl>
                                        <p:attrNameLst>
                                          <p:attrName>ppt_h</p:attrName>
                                        </p:attrNameLst>
                                      </p:cBhvr>
                                      <p:tavLst>
                                        <p:tav tm="0">
                                          <p:val>
                                            <p:fltVal val="0"/>
                                          </p:val>
                                        </p:tav>
                                        <p:tav tm="100000">
                                          <p:val>
                                            <p:strVal val="#ppt_h"/>
                                          </p:val>
                                        </p:tav>
                                      </p:tavLst>
                                    </p:anim>
                                    <p:animEffect transition="in" filter="fade">
                                      <p:cBhvr>
                                        <p:cTn id="203" dur="500"/>
                                        <p:tgtEl>
                                          <p:spTgt spid="36989"/>
                                        </p:tgtEl>
                                      </p:cBhvr>
                                    </p:animEffect>
                                  </p:childTnLst>
                                </p:cTn>
                              </p:par>
                              <p:par>
                                <p:cTn id="204" presetID="53" presetClass="entr" presetSubtype="16" fill="hold" grpId="0" nodeType="withEffect">
                                  <p:stCondLst>
                                    <p:cond delay="0"/>
                                  </p:stCondLst>
                                  <p:childTnLst>
                                    <p:set>
                                      <p:cBhvr>
                                        <p:cTn id="205" dur="1" fill="hold">
                                          <p:stCondLst>
                                            <p:cond delay="0"/>
                                          </p:stCondLst>
                                        </p:cTn>
                                        <p:tgtEl>
                                          <p:spTgt spid="36990"/>
                                        </p:tgtEl>
                                        <p:attrNameLst>
                                          <p:attrName>style.visibility</p:attrName>
                                        </p:attrNameLst>
                                      </p:cBhvr>
                                      <p:to>
                                        <p:strVal val="visible"/>
                                      </p:to>
                                    </p:set>
                                    <p:anim calcmode="lin" valueType="num">
                                      <p:cBhvr>
                                        <p:cTn id="206" dur="500" fill="hold"/>
                                        <p:tgtEl>
                                          <p:spTgt spid="36990"/>
                                        </p:tgtEl>
                                        <p:attrNameLst>
                                          <p:attrName>ppt_w</p:attrName>
                                        </p:attrNameLst>
                                      </p:cBhvr>
                                      <p:tavLst>
                                        <p:tav tm="0">
                                          <p:val>
                                            <p:fltVal val="0"/>
                                          </p:val>
                                        </p:tav>
                                        <p:tav tm="100000">
                                          <p:val>
                                            <p:strVal val="#ppt_w"/>
                                          </p:val>
                                        </p:tav>
                                      </p:tavLst>
                                    </p:anim>
                                    <p:anim calcmode="lin" valueType="num">
                                      <p:cBhvr>
                                        <p:cTn id="207" dur="500" fill="hold"/>
                                        <p:tgtEl>
                                          <p:spTgt spid="36990"/>
                                        </p:tgtEl>
                                        <p:attrNameLst>
                                          <p:attrName>ppt_h</p:attrName>
                                        </p:attrNameLst>
                                      </p:cBhvr>
                                      <p:tavLst>
                                        <p:tav tm="0">
                                          <p:val>
                                            <p:fltVal val="0"/>
                                          </p:val>
                                        </p:tav>
                                        <p:tav tm="100000">
                                          <p:val>
                                            <p:strVal val="#ppt_h"/>
                                          </p:val>
                                        </p:tav>
                                      </p:tavLst>
                                    </p:anim>
                                    <p:animEffect transition="in" filter="fade">
                                      <p:cBhvr>
                                        <p:cTn id="208" dur="500"/>
                                        <p:tgtEl>
                                          <p:spTgt spid="36990"/>
                                        </p:tgtEl>
                                      </p:cBhvr>
                                    </p:animEffect>
                                  </p:childTnLst>
                                </p:cTn>
                              </p:par>
                              <p:par>
                                <p:cTn id="209" presetID="53" presetClass="entr" presetSubtype="16" fill="hold" grpId="0" nodeType="withEffect">
                                  <p:stCondLst>
                                    <p:cond delay="0"/>
                                  </p:stCondLst>
                                  <p:childTnLst>
                                    <p:set>
                                      <p:cBhvr>
                                        <p:cTn id="210" dur="1" fill="hold">
                                          <p:stCondLst>
                                            <p:cond delay="0"/>
                                          </p:stCondLst>
                                        </p:cTn>
                                        <p:tgtEl>
                                          <p:spTgt spid="36991"/>
                                        </p:tgtEl>
                                        <p:attrNameLst>
                                          <p:attrName>style.visibility</p:attrName>
                                        </p:attrNameLst>
                                      </p:cBhvr>
                                      <p:to>
                                        <p:strVal val="visible"/>
                                      </p:to>
                                    </p:set>
                                    <p:anim calcmode="lin" valueType="num">
                                      <p:cBhvr>
                                        <p:cTn id="211" dur="500" fill="hold"/>
                                        <p:tgtEl>
                                          <p:spTgt spid="36991"/>
                                        </p:tgtEl>
                                        <p:attrNameLst>
                                          <p:attrName>ppt_w</p:attrName>
                                        </p:attrNameLst>
                                      </p:cBhvr>
                                      <p:tavLst>
                                        <p:tav tm="0">
                                          <p:val>
                                            <p:fltVal val="0"/>
                                          </p:val>
                                        </p:tav>
                                        <p:tav tm="100000">
                                          <p:val>
                                            <p:strVal val="#ppt_w"/>
                                          </p:val>
                                        </p:tav>
                                      </p:tavLst>
                                    </p:anim>
                                    <p:anim calcmode="lin" valueType="num">
                                      <p:cBhvr>
                                        <p:cTn id="212" dur="500" fill="hold"/>
                                        <p:tgtEl>
                                          <p:spTgt spid="36991"/>
                                        </p:tgtEl>
                                        <p:attrNameLst>
                                          <p:attrName>ppt_h</p:attrName>
                                        </p:attrNameLst>
                                      </p:cBhvr>
                                      <p:tavLst>
                                        <p:tav tm="0">
                                          <p:val>
                                            <p:fltVal val="0"/>
                                          </p:val>
                                        </p:tav>
                                        <p:tav tm="100000">
                                          <p:val>
                                            <p:strVal val="#ppt_h"/>
                                          </p:val>
                                        </p:tav>
                                      </p:tavLst>
                                    </p:anim>
                                    <p:animEffect transition="in" filter="fade">
                                      <p:cBhvr>
                                        <p:cTn id="213" dur="500"/>
                                        <p:tgtEl>
                                          <p:spTgt spid="36991"/>
                                        </p:tgtEl>
                                      </p:cBhvr>
                                    </p:animEffect>
                                  </p:childTnLst>
                                </p:cTn>
                              </p:par>
                              <p:par>
                                <p:cTn id="214" presetID="22" presetClass="entr" presetSubtype="8" fill="hold" grpId="0" nodeType="withEffect">
                                  <p:stCondLst>
                                    <p:cond delay="0"/>
                                  </p:stCondLst>
                                  <p:childTnLst>
                                    <p:set>
                                      <p:cBhvr>
                                        <p:cTn id="215" dur="1" fill="hold">
                                          <p:stCondLst>
                                            <p:cond delay="0"/>
                                          </p:stCondLst>
                                        </p:cTn>
                                        <p:tgtEl>
                                          <p:spTgt spid="4"/>
                                        </p:tgtEl>
                                        <p:attrNameLst>
                                          <p:attrName>style.visibility</p:attrName>
                                        </p:attrNameLst>
                                      </p:cBhvr>
                                      <p:to>
                                        <p:strVal val="visible"/>
                                      </p:to>
                                    </p:set>
                                    <p:animEffect transition="in" filter="wipe(left)">
                                      <p:cBhvr>
                                        <p:cTn id="216" dur="500"/>
                                        <p:tgtEl>
                                          <p:spTgt spid="4"/>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5"/>
                                        </p:tgtEl>
                                        <p:attrNameLst>
                                          <p:attrName>style.visibility</p:attrName>
                                        </p:attrNameLst>
                                      </p:cBhvr>
                                      <p:to>
                                        <p:strVal val="visible"/>
                                      </p:to>
                                    </p:set>
                                    <p:animEffect transition="in" filter="wipe(left)">
                                      <p:cBhvr>
                                        <p:cTn id="219" dur="500"/>
                                        <p:tgtEl>
                                          <p:spTgt spid="5"/>
                                        </p:tgtEl>
                                      </p:cBhvr>
                                    </p:animEffect>
                                  </p:childTnLst>
                                </p:cTn>
                              </p:par>
                              <p:par>
                                <p:cTn id="220" presetID="22" presetClass="entr" presetSubtype="8" fill="hold" grpId="0" nodeType="withEffect">
                                  <p:stCondLst>
                                    <p:cond delay="0"/>
                                  </p:stCondLst>
                                  <p:childTnLst>
                                    <p:set>
                                      <p:cBhvr>
                                        <p:cTn id="221" dur="1" fill="hold">
                                          <p:stCondLst>
                                            <p:cond delay="0"/>
                                          </p:stCondLst>
                                        </p:cTn>
                                        <p:tgtEl>
                                          <p:spTgt spid="6"/>
                                        </p:tgtEl>
                                        <p:attrNameLst>
                                          <p:attrName>style.visibility</p:attrName>
                                        </p:attrNameLst>
                                      </p:cBhvr>
                                      <p:to>
                                        <p:strVal val="visible"/>
                                      </p:to>
                                    </p:set>
                                    <p:animEffect transition="in" filter="wipe(left)">
                                      <p:cBhvr>
                                        <p:cTn id="222" dur="500"/>
                                        <p:tgtEl>
                                          <p:spTgt spid="6"/>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7"/>
                                        </p:tgtEl>
                                        <p:attrNameLst>
                                          <p:attrName>style.visibility</p:attrName>
                                        </p:attrNameLst>
                                      </p:cBhvr>
                                      <p:to>
                                        <p:strVal val="visible"/>
                                      </p:to>
                                    </p:set>
                                    <p:animEffect transition="in" filter="wipe(left)">
                                      <p:cBhvr>
                                        <p:cTn id="225" dur="500"/>
                                        <p:tgtEl>
                                          <p:spTgt spid="7"/>
                                        </p:tgtEl>
                                      </p:cBhvr>
                                    </p:animEffect>
                                  </p:childTnLst>
                                </p:cTn>
                              </p:par>
                              <p:par>
                                <p:cTn id="226" presetID="22" presetClass="entr" presetSubtype="8" fill="hold" grpId="0" nodeType="withEffect">
                                  <p:stCondLst>
                                    <p:cond delay="0"/>
                                  </p:stCondLst>
                                  <p:childTnLst>
                                    <p:set>
                                      <p:cBhvr>
                                        <p:cTn id="227" dur="1" fill="hold">
                                          <p:stCondLst>
                                            <p:cond delay="0"/>
                                          </p:stCondLst>
                                        </p:cTn>
                                        <p:tgtEl>
                                          <p:spTgt spid="8"/>
                                        </p:tgtEl>
                                        <p:attrNameLst>
                                          <p:attrName>style.visibility</p:attrName>
                                        </p:attrNameLst>
                                      </p:cBhvr>
                                      <p:to>
                                        <p:strVal val="visible"/>
                                      </p:to>
                                    </p:set>
                                    <p:animEffect transition="in" filter="wipe(left)">
                                      <p:cBhvr>
                                        <p:cTn id="228" dur="500"/>
                                        <p:tgtEl>
                                          <p:spTgt spid="8"/>
                                        </p:tgtEl>
                                      </p:cBhvr>
                                    </p:animEffect>
                                  </p:childTnLst>
                                </p:cTn>
                              </p:par>
                              <p:par>
                                <p:cTn id="229" presetID="22" presetClass="entr" presetSubtype="8" fill="hold" grpId="0" nodeType="withEffect">
                                  <p:stCondLst>
                                    <p:cond delay="0"/>
                                  </p:stCondLst>
                                  <p:childTnLst>
                                    <p:set>
                                      <p:cBhvr>
                                        <p:cTn id="230" dur="1" fill="hold">
                                          <p:stCondLst>
                                            <p:cond delay="0"/>
                                          </p:stCondLst>
                                        </p:cTn>
                                        <p:tgtEl>
                                          <p:spTgt spid="9"/>
                                        </p:tgtEl>
                                        <p:attrNameLst>
                                          <p:attrName>style.visibility</p:attrName>
                                        </p:attrNameLst>
                                      </p:cBhvr>
                                      <p:to>
                                        <p:strVal val="visible"/>
                                      </p:to>
                                    </p:set>
                                    <p:animEffect transition="in" filter="wipe(left)">
                                      <p:cBhvr>
                                        <p:cTn id="231" dur="500"/>
                                        <p:tgtEl>
                                          <p:spTgt spid="9"/>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10"/>
                                        </p:tgtEl>
                                        <p:attrNameLst>
                                          <p:attrName>style.visibility</p:attrName>
                                        </p:attrNameLst>
                                      </p:cBhvr>
                                      <p:to>
                                        <p:strVal val="visible"/>
                                      </p:to>
                                    </p:set>
                                    <p:animEffect transition="in" filter="wipe(left)">
                                      <p:cBhvr>
                                        <p:cTn id="234" dur="500"/>
                                        <p:tgtEl>
                                          <p:spTgt spid="10"/>
                                        </p:tgtEl>
                                      </p:cBhvr>
                                    </p:animEffect>
                                  </p:childTnLst>
                                </p:cTn>
                              </p:par>
                              <p:par>
                                <p:cTn id="235" presetID="22" presetClass="entr" presetSubtype="8" fill="hold" grpId="0" nodeType="withEffect">
                                  <p:stCondLst>
                                    <p:cond delay="0"/>
                                  </p:stCondLst>
                                  <p:childTnLst>
                                    <p:set>
                                      <p:cBhvr>
                                        <p:cTn id="236" dur="1" fill="hold">
                                          <p:stCondLst>
                                            <p:cond delay="0"/>
                                          </p:stCondLst>
                                        </p:cTn>
                                        <p:tgtEl>
                                          <p:spTgt spid="11"/>
                                        </p:tgtEl>
                                        <p:attrNameLst>
                                          <p:attrName>style.visibility</p:attrName>
                                        </p:attrNameLst>
                                      </p:cBhvr>
                                      <p:to>
                                        <p:strVal val="visible"/>
                                      </p:to>
                                    </p:set>
                                    <p:animEffect transition="in" filter="wipe(left)">
                                      <p:cBhvr>
                                        <p:cTn id="237" dur="500"/>
                                        <p:tgtEl>
                                          <p:spTgt spid="11"/>
                                        </p:tgtEl>
                                      </p:cBhvr>
                                    </p:animEffect>
                                  </p:childTnLst>
                                </p:cTn>
                              </p:par>
                              <p:par>
                                <p:cTn id="238" presetID="22" presetClass="entr" presetSubtype="8" fill="hold" grpId="0" nodeType="withEffect">
                                  <p:stCondLst>
                                    <p:cond delay="0"/>
                                  </p:stCondLst>
                                  <p:childTnLst>
                                    <p:set>
                                      <p:cBhvr>
                                        <p:cTn id="239" dur="1" fill="hold">
                                          <p:stCondLst>
                                            <p:cond delay="0"/>
                                          </p:stCondLst>
                                        </p:cTn>
                                        <p:tgtEl>
                                          <p:spTgt spid="12"/>
                                        </p:tgtEl>
                                        <p:attrNameLst>
                                          <p:attrName>style.visibility</p:attrName>
                                        </p:attrNameLst>
                                      </p:cBhvr>
                                      <p:to>
                                        <p:strVal val="visible"/>
                                      </p:to>
                                    </p:set>
                                    <p:animEffect transition="in" filter="wipe(left)">
                                      <p:cBhvr>
                                        <p:cTn id="240" dur="500"/>
                                        <p:tgtEl>
                                          <p:spTgt spid="12"/>
                                        </p:tgtEl>
                                      </p:cBhvr>
                                    </p:animEffect>
                                  </p:childTnLst>
                                </p:cTn>
                              </p:par>
                              <p:par>
                                <p:cTn id="241" presetID="22" presetClass="entr" presetSubtype="8" fill="hold" grpId="0" nodeType="withEffect">
                                  <p:stCondLst>
                                    <p:cond delay="0"/>
                                  </p:stCondLst>
                                  <p:childTnLst>
                                    <p:set>
                                      <p:cBhvr>
                                        <p:cTn id="242" dur="1" fill="hold">
                                          <p:stCondLst>
                                            <p:cond delay="0"/>
                                          </p:stCondLst>
                                        </p:cTn>
                                        <p:tgtEl>
                                          <p:spTgt spid="13"/>
                                        </p:tgtEl>
                                        <p:attrNameLst>
                                          <p:attrName>style.visibility</p:attrName>
                                        </p:attrNameLst>
                                      </p:cBhvr>
                                      <p:to>
                                        <p:strVal val="visible"/>
                                      </p:to>
                                    </p:set>
                                    <p:animEffect transition="in" filter="wipe(left)">
                                      <p:cBhvr>
                                        <p:cTn id="243" dur="500"/>
                                        <p:tgtEl>
                                          <p:spTgt spid="13"/>
                                        </p:tgtEl>
                                      </p:cBhvr>
                                    </p:animEffect>
                                  </p:childTnLst>
                                </p:cTn>
                              </p:par>
                              <p:par>
                                <p:cTn id="244" presetID="22" presetClass="entr" presetSubtype="8" fill="hold" grpId="0" nodeType="withEffect">
                                  <p:stCondLst>
                                    <p:cond delay="0"/>
                                  </p:stCondLst>
                                  <p:childTnLst>
                                    <p:set>
                                      <p:cBhvr>
                                        <p:cTn id="245" dur="1" fill="hold">
                                          <p:stCondLst>
                                            <p:cond delay="0"/>
                                          </p:stCondLst>
                                        </p:cTn>
                                        <p:tgtEl>
                                          <p:spTgt spid="14"/>
                                        </p:tgtEl>
                                        <p:attrNameLst>
                                          <p:attrName>style.visibility</p:attrName>
                                        </p:attrNameLst>
                                      </p:cBhvr>
                                      <p:to>
                                        <p:strVal val="visible"/>
                                      </p:to>
                                    </p:set>
                                    <p:animEffect transition="in" filter="wipe(left)">
                                      <p:cBhvr>
                                        <p:cTn id="246" dur="500"/>
                                        <p:tgtEl>
                                          <p:spTgt spid="14"/>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15"/>
                                        </p:tgtEl>
                                        <p:attrNameLst>
                                          <p:attrName>style.visibility</p:attrName>
                                        </p:attrNameLst>
                                      </p:cBhvr>
                                      <p:to>
                                        <p:strVal val="visible"/>
                                      </p:to>
                                    </p:set>
                                    <p:animEffect transition="in" filter="wipe(left)">
                                      <p:cBhvr>
                                        <p:cTn id="249" dur="500"/>
                                        <p:tgtEl>
                                          <p:spTgt spid="15"/>
                                        </p:tgtEl>
                                      </p:cBhvr>
                                    </p:animEffect>
                                  </p:childTnLst>
                                </p:cTn>
                              </p:par>
                              <p:par>
                                <p:cTn id="250" presetID="22" presetClass="entr" presetSubtype="8" fill="hold" grpId="0" nodeType="withEffect">
                                  <p:stCondLst>
                                    <p:cond delay="0"/>
                                  </p:stCondLst>
                                  <p:childTnLst>
                                    <p:set>
                                      <p:cBhvr>
                                        <p:cTn id="251" dur="1" fill="hold">
                                          <p:stCondLst>
                                            <p:cond delay="0"/>
                                          </p:stCondLst>
                                        </p:cTn>
                                        <p:tgtEl>
                                          <p:spTgt spid="16"/>
                                        </p:tgtEl>
                                        <p:attrNameLst>
                                          <p:attrName>style.visibility</p:attrName>
                                        </p:attrNameLst>
                                      </p:cBhvr>
                                      <p:to>
                                        <p:strVal val="visible"/>
                                      </p:to>
                                    </p:set>
                                    <p:animEffect transition="in" filter="wipe(left)">
                                      <p:cBhvr>
                                        <p:cTn id="252" dur="500"/>
                                        <p:tgtEl>
                                          <p:spTgt spid="16"/>
                                        </p:tgtEl>
                                      </p:cBhvr>
                                    </p:animEffect>
                                  </p:childTnLst>
                                </p:cTn>
                              </p:par>
                              <p:par>
                                <p:cTn id="253" presetID="22" presetClass="entr" presetSubtype="8" fill="hold" grpId="0" nodeType="withEffect">
                                  <p:stCondLst>
                                    <p:cond delay="0"/>
                                  </p:stCondLst>
                                  <p:childTnLst>
                                    <p:set>
                                      <p:cBhvr>
                                        <p:cTn id="254" dur="1" fill="hold">
                                          <p:stCondLst>
                                            <p:cond delay="0"/>
                                          </p:stCondLst>
                                        </p:cTn>
                                        <p:tgtEl>
                                          <p:spTgt spid="17"/>
                                        </p:tgtEl>
                                        <p:attrNameLst>
                                          <p:attrName>style.visibility</p:attrName>
                                        </p:attrNameLst>
                                      </p:cBhvr>
                                      <p:to>
                                        <p:strVal val="visible"/>
                                      </p:to>
                                    </p:set>
                                    <p:animEffect transition="in" filter="wipe(left)">
                                      <p:cBhvr>
                                        <p:cTn id="255" dur="500"/>
                                        <p:tgtEl>
                                          <p:spTgt spid="17"/>
                                        </p:tgtEl>
                                      </p:cBhvr>
                                    </p:animEffect>
                                  </p:childTnLst>
                                </p:cTn>
                              </p:par>
                              <p:par>
                                <p:cTn id="256" presetID="22" presetClass="entr" presetSubtype="8" fill="hold" grpId="0" nodeType="withEffect">
                                  <p:stCondLst>
                                    <p:cond delay="0"/>
                                  </p:stCondLst>
                                  <p:childTnLst>
                                    <p:set>
                                      <p:cBhvr>
                                        <p:cTn id="257" dur="1" fill="hold">
                                          <p:stCondLst>
                                            <p:cond delay="0"/>
                                          </p:stCondLst>
                                        </p:cTn>
                                        <p:tgtEl>
                                          <p:spTgt spid="18"/>
                                        </p:tgtEl>
                                        <p:attrNameLst>
                                          <p:attrName>style.visibility</p:attrName>
                                        </p:attrNameLst>
                                      </p:cBhvr>
                                      <p:to>
                                        <p:strVal val="visible"/>
                                      </p:to>
                                    </p:set>
                                    <p:animEffect transition="in" filter="wipe(left)">
                                      <p:cBhvr>
                                        <p:cTn id="258" dur="500"/>
                                        <p:tgtEl>
                                          <p:spTgt spid="18"/>
                                        </p:tgtEl>
                                      </p:cBhvr>
                                    </p:animEffect>
                                  </p:childTnLst>
                                </p:cTn>
                              </p:par>
                              <p:par>
                                <p:cTn id="259" presetID="22" presetClass="entr" presetSubtype="8" fill="hold" grpId="0" nodeType="withEffect">
                                  <p:stCondLst>
                                    <p:cond delay="0"/>
                                  </p:stCondLst>
                                  <p:childTnLst>
                                    <p:set>
                                      <p:cBhvr>
                                        <p:cTn id="260" dur="1" fill="hold">
                                          <p:stCondLst>
                                            <p:cond delay="0"/>
                                          </p:stCondLst>
                                        </p:cTn>
                                        <p:tgtEl>
                                          <p:spTgt spid="19"/>
                                        </p:tgtEl>
                                        <p:attrNameLst>
                                          <p:attrName>style.visibility</p:attrName>
                                        </p:attrNameLst>
                                      </p:cBhvr>
                                      <p:to>
                                        <p:strVal val="visible"/>
                                      </p:to>
                                    </p:set>
                                    <p:animEffect transition="in" filter="wipe(left)">
                                      <p:cBhvr>
                                        <p:cTn id="261" dur="500"/>
                                        <p:tgtEl>
                                          <p:spTgt spid="19"/>
                                        </p:tgtEl>
                                      </p:cBhvr>
                                    </p:animEffect>
                                  </p:childTnLst>
                                </p:cTn>
                              </p:par>
                              <p:par>
                                <p:cTn id="262" presetID="22" presetClass="entr" presetSubtype="8" fill="hold" grpId="0" nodeType="withEffect">
                                  <p:stCondLst>
                                    <p:cond delay="0"/>
                                  </p:stCondLst>
                                  <p:childTnLst>
                                    <p:set>
                                      <p:cBhvr>
                                        <p:cTn id="263" dur="1" fill="hold">
                                          <p:stCondLst>
                                            <p:cond delay="0"/>
                                          </p:stCondLst>
                                        </p:cTn>
                                        <p:tgtEl>
                                          <p:spTgt spid="36864"/>
                                        </p:tgtEl>
                                        <p:attrNameLst>
                                          <p:attrName>style.visibility</p:attrName>
                                        </p:attrNameLst>
                                      </p:cBhvr>
                                      <p:to>
                                        <p:strVal val="visible"/>
                                      </p:to>
                                    </p:set>
                                    <p:animEffect transition="in" filter="wipe(left)">
                                      <p:cBhvr>
                                        <p:cTn id="264" dur="500"/>
                                        <p:tgtEl>
                                          <p:spTgt spid="36864"/>
                                        </p:tgtEl>
                                      </p:cBhvr>
                                    </p:animEffect>
                                  </p:childTnLst>
                                </p:cTn>
                              </p:par>
                              <p:par>
                                <p:cTn id="265" presetID="22" presetClass="entr" presetSubtype="8" fill="hold" grpId="0" nodeType="withEffect">
                                  <p:stCondLst>
                                    <p:cond delay="0"/>
                                  </p:stCondLst>
                                  <p:childTnLst>
                                    <p:set>
                                      <p:cBhvr>
                                        <p:cTn id="266" dur="1" fill="hold">
                                          <p:stCondLst>
                                            <p:cond delay="0"/>
                                          </p:stCondLst>
                                        </p:cTn>
                                        <p:tgtEl>
                                          <p:spTgt spid="36865"/>
                                        </p:tgtEl>
                                        <p:attrNameLst>
                                          <p:attrName>style.visibility</p:attrName>
                                        </p:attrNameLst>
                                      </p:cBhvr>
                                      <p:to>
                                        <p:strVal val="visible"/>
                                      </p:to>
                                    </p:set>
                                    <p:animEffect transition="in" filter="wipe(left)">
                                      <p:cBhvr>
                                        <p:cTn id="267" dur="500"/>
                                        <p:tgtEl>
                                          <p:spTgt spid="36865"/>
                                        </p:tgtEl>
                                      </p:cBhvr>
                                    </p:animEffect>
                                  </p:childTnLst>
                                </p:cTn>
                              </p:par>
                              <p:par>
                                <p:cTn id="268" presetID="22" presetClass="entr" presetSubtype="8" fill="hold" grpId="0" nodeType="withEffect">
                                  <p:stCondLst>
                                    <p:cond delay="0"/>
                                  </p:stCondLst>
                                  <p:childTnLst>
                                    <p:set>
                                      <p:cBhvr>
                                        <p:cTn id="269" dur="1" fill="hold">
                                          <p:stCondLst>
                                            <p:cond delay="0"/>
                                          </p:stCondLst>
                                        </p:cTn>
                                        <p:tgtEl>
                                          <p:spTgt spid="36867"/>
                                        </p:tgtEl>
                                        <p:attrNameLst>
                                          <p:attrName>style.visibility</p:attrName>
                                        </p:attrNameLst>
                                      </p:cBhvr>
                                      <p:to>
                                        <p:strVal val="visible"/>
                                      </p:to>
                                    </p:set>
                                    <p:animEffect transition="in" filter="wipe(left)">
                                      <p:cBhvr>
                                        <p:cTn id="270" dur="500"/>
                                        <p:tgtEl>
                                          <p:spTgt spid="36867"/>
                                        </p:tgtEl>
                                      </p:cBhvr>
                                    </p:animEffect>
                                  </p:childTnLst>
                                </p:cTn>
                              </p:par>
                              <p:par>
                                <p:cTn id="271" presetID="22" presetClass="entr" presetSubtype="8" fill="hold" grpId="0" nodeType="withEffect">
                                  <p:stCondLst>
                                    <p:cond delay="0"/>
                                  </p:stCondLst>
                                  <p:childTnLst>
                                    <p:set>
                                      <p:cBhvr>
                                        <p:cTn id="272" dur="1" fill="hold">
                                          <p:stCondLst>
                                            <p:cond delay="0"/>
                                          </p:stCondLst>
                                        </p:cTn>
                                        <p:tgtEl>
                                          <p:spTgt spid="36868"/>
                                        </p:tgtEl>
                                        <p:attrNameLst>
                                          <p:attrName>style.visibility</p:attrName>
                                        </p:attrNameLst>
                                      </p:cBhvr>
                                      <p:to>
                                        <p:strVal val="visible"/>
                                      </p:to>
                                    </p:set>
                                    <p:animEffect transition="in" filter="wipe(left)">
                                      <p:cBhvr>
                                        <p:cTn id="273" dur="500"/>
                                        <p:tgtEl>
                                          <p:spTgt spid="36868"/>
                                        </p:tgtEl>
                                      </p:cBhvr>
                                    </p:animEffect>
                                  </p:childTnLst>
                                </p:cTn>
                              </p:par>
                              <p:par>
                                <p:cTn id="274" presetID="22" presetClass="entr" presetSubtype="8" fill="hold" grpId="0" nodeType="withEffect">
                                  <p:stCondLst>
                                    <p:cond delay="0"/>
                                  </p:stCondLst>
                                  <p:childTnLst>
                                    <p:set>
                                      <p:cBhvr>
                                        <p:cTn id="275" dur="1" fill="hold">
                                          <p:stCondLst>
                                            <p:cond delay="0"/>
                                          </p:stCondLst>
                                        </p:cTn>
                                        <p:tgtEl>
                                          <p:spTgt spid="36869"/>
                                        </p:tgtEl>
                                        <p:attrNameLst>
                                          <p:attrName>style.visibility</p:attrName>
                                        </p:attrNameLst>
                                      </p:cBhvr>
                                      <p:to>
                                        <p:strVal val="visible"/>
                                      </p:to>
                                    </p:set>
                                    <p:animEffect transition="in" filter="wipe(left)">
                                      <p:cBhvr>
                                        <p:cTn id="276" dur="500"/>
                                        <p:tgtEl>
                                          <p:spTgt spid="36869"/>
                                        </p:tgtEl>
                                      </p:cBhvr>
                                    </p:animEffect>
                                  </p:childTnLst>
                                </p:cTn>
                              </p:par>
                              <p:par>
                                <p:cTn id="277" presetID="22" presetClass="entr" presetSubtype="8" fill="hold" grpId="0" nodeType="withEffect">
                                  <p:stCondLst>
                                    <p:cond delay="0"/>
                                  </p:stCondLst>
                                  <p:childTnLst>
                                    <p:set>
                                      <p:cBhvr>
                                        <p:cTn id="278" dur="1" fill="hold">
                                          <p:stCondLst>
                                            <p:cond delay="0"/>
                                          </p:stCondLst>
                                        </p:cTn>
                                        <p:tgtEl>
                                          <p:spTgt spid="36870"/>
                                        </p:tgtEl>
                                        <p:attrNameLst>
                                          <p:attrName>style.visibility</p:attrName>
                                        </p:attrNameLst>
                                      </p:cBhvr>
                                      <p:to>
                                        <p:strVal val="visible"/>
                                      </p:to>
                                    </p:set>
                                    <p:animEffect transition="in" filter="wipe(left)">
                                      <p:cBhvr>
                                        <p:cTn id="279" dur="500"/>
                                        <p:tgtEl>
                                          <p:spTgt spid="36870"/>
                                        </p:tgtEl>
                                      </p:cBhvr>
                                    </p:animEffect>
                                  </p:childTnLst>
                                </p:cTn>
                              </p:par>
                              <p:par>
                                <p:cTn id="280" presetID="22" presetClass="entr" presetSubtype="8" fill="hold" grpId="0" nodeType="withEffect">
                                  <p:stCondLst>
                                    <p:cond delay="0"/>
                                  </p:stCondLst>
                                  <p:childTnLst>
                                    <p:set>
                                      <p:cBhvr>
                                        <p:cTn id="281" dur="1" fill="hold">
                                          <p:stCondLst>
                                            <p:cond delay="0"/>
                                          </p:stCondLst>
                                        </p:cTn>
                                        <p:tgtEl>
                                          <p:spTgt spid="36871"/>
                                        </p:tgtEl>
                                        <p:attrNameLst>
                                          <p:attrName>style.visibility</p:attrName>
                                        </p:attrNameLst>
                                      </p:cBhvr>
                                      <p:to>
                                        <p:strVal val="visible"/>
                                      </p:to>
                                    </p:set>
                                    <p:animEffect transition="in" filter="wipe(left)">
                                      <p:cBhvr>
                                        <p:cTn id="282" dur="500"/>
                                        <p:tgtEl>
                                          <p:spTgt spid="36871"/>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36872"/>
                                        </p:tgtEl>
                                        <p:attrNameLst>
                                          <p:attrName>style.visibility</p:attrName>
                                        </p:attrNameLst>
                                      </p:cBhvr>
                                      <p:to>
                                        <p:strVal val="visible"/>
                                      </p:to>
                                    </p:set>
                                    <p:animEffect transition="in" filter="wipe(left)">
                                      <p:cBhvr>
                                        <p:cTn id="285" dur="500"/>
                                        <p:tgtEl>
                                          <p:spTgt spid="36872"/>
                                        </p:tgtEl>
                                      </p:cBhvr>
                                    </p:animEffect>
                                  </p:childTnLst>
                                </p:cTn>
                              </p:par>
                              <p:par>
                                <p:cTn id="286" presetID="22" presetClass="entr" presetSubtype="8" fill="hold" grpId="0" nodeType="withEffect">
                                  <p:stCondLst>
                                    <p:cond delay="0"/>
                                  </p:stCondLst>
                                  <p:childTnLst>
                                    <p:set>
                                      <p:cBhvr>
                                        <p:cTn id="287" dur="1" fill="hold">
                                          <p:stCondLst>
                                            <p:cond delay="0"/>
                                          </p:stCondLst>
                                        </p:cTn>
                                        <p:tgtEl>
                                          <p:spTgt spid="36873"/>
                                        </p:tgtEl>
                                        <p:attrNameLst>
                                          <p:attrName>style.visibility</p:attrName>
                                        </p:attrNameLst>
                                      </p:cBhvr>
                                      <p:to>
                                        <p:strVal val="visible"/>
                                      </p:to>
                                    </p:set>
                                    <p:animEffect transition="in" filter="wipe(left)">
                                      <p:cBhvr>
                                        <p:cTn id="288" dur="500"/>
                                        <p:tgtEl>
                                          <p:spTgt spid="36873"/>
                                        </p:tgtEl>
                                      </p:cBhvr>
                                    </p:animEffect>
                                  </p:childTnLst>
                                </p:cTn>
                              </p:par>
                              <p:par>
                                <p:cTn id="289" presetID="22" presetClass="entr" presetSubtype="8" fill="hold" grpId="0" nodeType="withEffect">
                                  <p:stCondLst>
                                    <p:cond delay="0"/>
                                  </p:stCondLst>
                                  <p:childTnLst>
                                    <p:set>
                                      <p:cBhvr>
                                        <p:cTn id="290" dur="1" fill="hold">
                                          <p:stCondLst>
                                            <p:cond delay="0"/>
                                          </p:stCondLst>
                                        </p:cTn>
                                        <p:tgtEl>
                                          <p:spTgt spid="36874"/>
                                        </p:tgtEl>
                                        <p:attrNameLst>
                                          <p:attrName>style.visibility</p:attrName>
                                        </p:attrNameLst>
                                      </p:cBhvr>
                                      <p:to>
                                        <p:strVal val="visible"/>
                                      </p:to>
                                    </p:set>
                                    <p:animEffect transition="in" filter="wipe(left)">
                                      <p:cBhvr>
                                        <p:cTn id="291" dur="500"/>
                                        <p:tgtEl>
                                          <p:spTgt spid="36874"/>
                                        </p:tgtEl>
                                      </p:cBhvr>
                                    </p:animEffect>
                                  </p:childTnLst>
                                </p:cTn>
                              </p:par>
                              <p:par>
                                <p:cTn id="292" presetID="22" presetClass="entr" presetSubtype="8" fill="hold" grpId="0" nodeType="withEffect">
                                  <p:stCondLst>
                                    <p:cond delay="0"/>
                                  </p:stCondLst>
                                  <p:childTnLst>
                                    <p:set>
                                      <p:cBhvr>
                                        <p:cTn id="293" dur="1" fill="hold">
                                          <p:stCondLst>
                                            <p:cond delay="0"/>
                                          </p:stCondLst>
                                        </p:cTn>
                                        <p:tgtEl>
                                          <p:spTgt spid="36875"/>
                                        </p:tgtEl>
                                        <p:attrNameLst>
                                          <p:attrName>style.visibility</p:attrName>
                                        </p:attrNameLst>
                                      </p:cBhvr>
                                      <p:to>
                                        <p:strVal val="visible"/>
                                      </p:to>
                                    </p:set>
                                    <p:animEffect transition="in" filter="wipe(left)">
                                      <p:cBhvr>
                                        <p:cTn id="294" dur="500"/>
                                        <p:tgtEl>
                                          <p:spTgt spid="36875"/>
                                        </p:tgtEl>
                                      </p:cBhvr>
                                    </p:animEffect>
                                  </p:childTnLst>
                                </p:cTn>
                              </p:par>
                              <p:par>
                                <p:cTn id="295" presetID="22" presetClass="entr" presetSubtype="8" fill="hold" grpId="0" nodeType="withEffect">
                                  <p:stCondLst>
                                    <p:cond delay="0"/>
                                  </p:stCondLst>
                                  <p:childTnLst>
                                    <p:set>
                                      <p:cBhvr>
                                        <p:cTn id="296" dur="1" fill="hold">
                                          <p:stCondLst>
                                            <p:cond delay="0"/>
                                          </p:stCondLst>
                                        </p:cTn>
                                        <p:tgtEl>
                                          <p:spTgt spid="36876"/>
                                        </p:tgtEl>
                                        <p:attrNameLst>
                                          <p:attrName>style.visibility</p:attrName>
                                        </p:attrNameLst>
                                      </p:cBhvr>
                                      <p:to>
                                        <p:strVal val="visible"/>
                                      </p:to>
                                    </p:set>
                                    <p:animEffect transition="in" filter="wipe(left)">
                                      <p:cBhvr>
                                        <p:cTn id="297" dur="500"/>
                                        <p:tgtEl>
                                          <p:spTgt spid="36876"/>
                                        </p:tgtEl>
                                      </p:cBhvr>
                                    </p:animEffect>
                                  </p:childTnLst>
                                </p:cTn>
                              </p:par>
                              <p:par>
                                <p:cTn id="298" presetID="22" presetClass="entr" presetSubtype="8" fill="hold" grpId="0" nodeType="withEffect">
                                  <p:stCondLst>
                                    <p:cond delay="0"/>
                                  </p:stCondLst>
                                  <p:childTnLst>
                                    <p:set>
                                      <p:cBhvr>
                                        <p:cTn id="299" dur="1" fill="hold">
                                          <p:stCondLst>
                                            <p:cond delay="0"/>
                                          </p:stCondLst>
                                        </p:cTn>
                                        <p:tgtEl>
                                          <p:spTgt spid="36877"/>
                                        </p:tgtEl>
                                        <p:attrNameLst>
                                          <p:attrName>style.visibility</p:attrName>
                                        </p:attrNameLst>
                                      </p:cBhvr>
                                      <p:to>
                                        <p:strVal val="visible"/>
                                      </p:to>
                                    </p:set>
                                    <p:animEffect transition="in" filter="wipe(left)">
                                      <p:cBhvr>
                                        <p:cTn id="300" dur="500"/>
                                        <p:tgtEl>
                                          <p:spTgt spid="36877"/>
                                        </p:tgtEl>
                                      </p:cBhvr>
                                    </p:animEffect>
                                  </p:childTnLst>
                                </p:cTn>
                              </p:par>
                              <p:par>
                                <p:cTn id="301" presetID="22" presetClass="entr" presetSubtype="8" fill="hold" grpId="0" nodeType="withEffect">
                                  <p:stCondLst>
                                    <p:cond delay="0"/>
                                  </p:stCondLst>
                                  <p:childTnLst>
                                    <p:set>
                                      <p:cBhvr>
                                        <p:cTn id="302" dur="1" fill="hold">
                                          <p:stCondLst>
                                            <p:cond delay="0"/>
                                          </p:stCondLst>
                                        </p:cTn>
                                        <p:tgtEl>
                                          <p:spTgt spid="36878"/>
                                        </p:tgtEl>
                                        <p:attrNameLst>
                                          <p:attrName>style.visibility</p:attrName>
                                        </p:attrNameLst>
                                      </p:cBhvr>
                                      <p:to>
                                        <p:strVal val="visible"/>
                                      </p:to>
                                    </p:set>
                                    <p:animEffect transition="in" filter="wipe(left)">
                                      <p:cBhvr>
                                        <p:cTn id="303" dur="500"/>
                                        <p:tgtEl>
                                          <p:spTgt spid="36878"/>
                                        </p:tgtEl>
                                      </p:cBhvr>
                                    </p:animEffect>
                                  </p:childTnLst>
                                </p:cTn>
                              </p:par>
                              <p:par>
                                <p:cTn id="304" presetID="22" presetClass="entr" presetSubtype="8" fill="hold" grpId="0" nodeType="withEffect">
                                  <p:stCondLst>
                                    <p:cond delay="0"/>
                                  </p:stCondLst>
                                  <p:childTnLst>
                                    <p:set>
                                      <p:cBhvr>
                                        <p:cTn id="305" dur="1" fill="hold">
                                          <p:stCondLst>
                                            <p:cond delay="0"/>
                                          </p:stCondLst>
                                        </p:cTn>
                                        <p:tgtEl>
                                          <p:spTgt spid="36879"/>
                                        </p:tgtEl>
                                        <p:attrNameLst>
                                          <p:attrName>style.visibility</p:attrName>
                                        </p:attrNameLst>
                                      </p:cBhvr>
                                      <p:to>
                                        <p:strVal val="visible"/>
                                      </p:to>
                                    </p:set>
                                    <p:animEffect transition="in" filter="wipe(left)">
                                      <p:cBhvr>
                                        <p:cTn id="306" dur="500"/>
                                        <p:tgtEl>
                                          <p:spTgt spid="36879"/>
                                        </p:tgtEl>
                                      </p:cBhvr>
                                    </p:animEffect>
                                  </p:childTnLst>
                                </p:cTn>
                              </p:par>
                              <p:par>
                                <p:cTn id="307" presetID="22" presetClass="entr" presetSubtype="8" fill="hold" grpId="0" nodeType="withEffect">
                                  <p:stCondLst>
                                    <p:cond delay="0"/>
                                  </p:stCondLst>
                                  <p:childTnLst>
                                    <p:set>
                                      <p:cBhvr>
                                        <p:cTn id="308" dur="1" fill="hold">
                                          <p:stCondLst>
                                            <p:cond delay="0"/>
                                          </p:stCondLst>
                                        </p:cTn>
                                        <p:tgtEl>
                                          <p:spTgt spid="36880"/>
                                        </p:tgtEl>
                                        <p:attrNameLst>
                                          <p:attrName>style.visibility</p:attrName>
                                        </p:attrNameLst>
                                      </p:cBhvr>
                                      <p:to>
                                        <p:strVal val="visible"/>
                                      </p:to>
                                    </p:set>
                                    <p:animEffect transition="in" filter="wipe(left)">
                                      <p:cBhvr>
                                        <p:cTn id="309" dur="500"/>
                                        <p:tgtEl>
                                          <p:spTgt spid="36880"/>
                                        </p:tgtEl>
                                      </p:cBhvr>
                                    </p:animEffect>
                                  </p:childTnLst>
                                </p:cTn>
                              </p:par>
                              <p:par>
                                <p:cTn id="310" presetID="22" presetClass="entr" presetSubtype="8" fill="hold" grpId="0" nodeType="withEffect">
                                  <p:stCondLst>
                                    <p:cond delay="0"/>
                                  </p:stCondLst>
                                  <p:childTnLst>
                                    <p:set>
                                      <p:cBhvr>
                                        <p:cTn id="311" dur="1" fill="hold">
                                          <p:stCondLst>
                                            <p:cond delay="0"/>
                                          </p:stCondLst>
                                        </p:cTn>
                                        <p:tgtEl>
                                          <p:spTgt spid="36881"/>
                                        </p:tgtEl>
                                        <p:attrNameLst>
                                          <p:attrName>style.visibility</p:attrName>
                                        </p:attrNameLst>
                                      </p:cBhvr>
                                      <p:to>
                                        <p:strVal val="visible"/>
                                      </p:to>
                                    </p:set>
                                    <p:animEffect transition="in" filter="wipe(left)">
                                      <p:cBhvr>
                                        <p:cTn id="312" dur="500"/>
                                        <p:tgtEl>
                                          <p:spTgt spid="36881"/>
                                        </p:tgtEl>
                                      </p:cBhvr>
                                    </p:animEffect>
                                  </p:childTnLst>
                                </p:cTn>
                              </p:par>
                              <p:par>
                                <p:cTn id="313" presetID="22" presetClass="entr" presetSubtype="8" fill="hold" grpId="0" nodeType="withEffect">
                                  <p:stCondLst>
                                    <p:cond delay="0"/>
                                  </p:stCondLst>
                                  <p:childTnLst>
                                    <p:set>
                                      <p:cBhvr>
                                        <p:cTn id="314" dur="1" fill="hold">
                                          <p:stCondLst>
                                            <p:cond delay="0"/>
                                          </p:stCondLst>
                                        </p:cTn>
                                        <p:tgtEl>
                                          <p:spTgt spid="36882"/>
                                        </p:tgtEl>
                                        <p:attrNameLst>
                                          <p:attrName>style.visibility</p:attrName>
                                        </p:attrNameLst>
                                      </p:cBhvr>
                                      <p:to>
                                        <p:strVal val="visible"/>
                                      </p:to>
                                    </p:set>
                                    <p:animEffect transition="in" filter="wipe(left)">
                                      <p:cBhvr>
                                        <p:cTn id="315" dur="500"/>
                                        <p:tgtEl>
                                          <p:spTgt spid="36882"/>
                                        </p:tgtEl>
                                      </p:cBhvr>
                                    </p:animEffect>
                                  </p:childTnLst>
                                </p:cTn>
                              </p:par>
                              <p:par>
                                <p:cTn id="316" presetID="22" presetClass="entr" presetSubtype="8" fill="hold" grpId="0" nodeType="withEffect">
                                  <p:stCondLst>
                                    <p:cond delay="0"/>
                                  </p:stCondLst>
                                  <p:childTnLst>
                                    <p:set>
                                      <p:cBhvr>
                                        <p:cTn id="317" dur="1" fill="hold">
                                          <p:stCondLst>
                                            <p:cond delay="0"/>
                                          </p:stCondLst>
                                        </p:cTn>
                                        <p:tgtEl>
                                          <p:spTgt spid="36883"/>
                                        </p:tgtEl>
                                        <p:attrNameLst>
                                          <p:attrName>style.visibility</p:attrName>
                                        </p:attrNameLst>
                                      </p:cBhvr>
                                      <p:to>
                                        <p:strVal val="visible"/>
                                      </p:to>
                                    </p:set>
                                    <p:animEffect transition="in" filter="wipe(left)">
                                      <p:cBhvr>
                                        <p:cTn id="318" dur="500"/>
                                        <p:tgtEl>
                                          <p:spTgt spid="36883"/>
                                        </p:tgtEl>
                                      </p:cBhvr>
                                    </p:animEffect>
                                  </p:childTnLst>
                                </p:cTn>
                              </p:par>
                              <p:par>
                                <p:cTn id="319" presetID="22" presetClass="entr" presetSubtype="8" fill="hold" grpId="0" nodeType="withEffect">
                                  <p:stCondLst>
                                    <p:cond delay="0"/>
                                  </p:stCondLst>
                                  <p:childTnLst>
                                    <p:set>
                                      <p:cBhvr>
                                        <p:cTn id="320" dur="1" fill="hold">
                                          <p:stCondLst>
                                            <p:cond delay="0"/>
                                          </p:stCondLst>
                                        </p:cTn>
                                        <p:tgtEl>
                                          <p:spTgt spid="36884"/>
                                        </p:tgtEl>
                                        <p:attrNameLst>
                                          <p:attrName>style.visibility</p:attrName>
                                        </p:attrNameLst>
                                      </p:cBhvr>
                                      <p:to>
                                        <p:strVal val="visible"/>
                                      </p:to>
                                    </p:set>
                                    <p:animEffect transition="in" filter="wipe(left)">
                                      <p:cBhvr>
                                        <p:cTn id="321" dur="500"/>
                                        <p:tgtEl>
                                          <p:spTgt spid="36884"/>
                                        </p:tgtEl>
                                      </p:cBhvr>
                                    </p:animEffect>
                                  </p:childTnLst>
                                </p:cTn>
                              </p:par>
                              <p:par>
                                <p:cTn id="322" presetID="22" presetClass="entr" presetSubtype="8" fill="hold" grpId="0" nodeType="withEffect">
                                  <p:stCondLst>
                                    <p:cond delay="0"/>
                                  </p:stCondLst>
                                  <p:childTnLst>
                                    <p:set>
                                      <p:cBhvr>
                                        <p:cTn id="323" dur="1" fill="hold">
                                          <p:stCondLst>
                                            <p:cond delay="0"/>
                                          </p:stCondLst>
                                        </p:cTn>
                                        <p:tgtEl>
                                          <p:spTgt spid="36885"/>
                                        </p:tgtEl>
                                        <p:attrNameLst>
                                          <p:attrName>style.visibility</p:attrName>
                                        </p:attrNameLst>
                                      </p:cBhvr>
                                      <p:to>
                                        <p:strVal val="visible"/>
                                      </p:to>
                                    </p:set>
                                    <p:animEffect transition="in" filter="wipe(left)">
                                      <p:cBhvr>
                                        <p:cTn id="324" dur="500"/>
                                        <p:tgtEl>
                                          <p:spTgt spid="36885"/>
                                        </p:tgtEl>
                                      </p:cBhvr>
                                    </p:animEffect>
                                  </p:childTnLst>
                                </p:cTn>
                              </p:par>
                              <p:par>
                                <p:cTn id="325" presetID="22" presetClass="entr" presetSubtype="8" fill="hold" grpId="0" nodeType="withEffect">
                                  <p:stCondLst>
                                    <p:cond delay="0"/>
                                  </p:stCondLst>
                                  <p:childTnLst>
                                    <p:set>
                                      <p:cBhvr>
                                        <p:cTn id="326" dur="1" fill="hold">
                                          <p:stCondLst>
                                            <p:cond delay="0"/>
                                          </p:stCondLst>
                                        </p:cTn>
                                        <p:tgtEl>
                                          <p:spTgt spid="36886"/>
                                        </p:tgtEl>
                                        <p:attrNameLst>
                                          <p:attrName>style.visibility</p:attrName>
                                        </p:attrNameLst>
                                      </p:cBhvr>
                                      <p:to>
                                        <p:strVal val="visible"/>
                                      </p:to>
                                    </p:set>
                                    <p:animEffect transition="in" filter="wipe(left)">
                                      <p:cBhvr>
                                        <p:cTn id="327" dur="500"/>
                                        <p:tgtEl>
                                          <p:spTgt spid="36886"/>
                                        </p:tgtEl>
                                      </p:cBhvr>
                                    </p:animEffect>
                                  </p:childTnLst>
                                </p:cTn>
                              </p:par>
                              <p:par>
                                <p:cTn id="328" presetID="22" presetClass="entr" presetSubtype="8" fill="hold" grpId="0" nodeType="withEffect">
                                  <p:stCondLst>
                                    <p:cond delay="0"/>
                                  </p:stCondLst>
                                  <p:childTnLst>
                                    <p:set>
                                      <p:cBhvr>
                                        <p:cTn id="329" dur="1" fill="hold">
                                          <p:stCondLst>
                                            <p:cond delay="0"/>
                                          </p:stCondLst>
                                        </p:cTn>
                                        <p:tgtEl>
                                          <p:spTgt spid="36887"/>
                                        </p:tgtEl>
                                        <p:attrNameLst>
                                          <p:attrName>style.visibility</p:attrName>
                                        </p:attrNameLst>
                                      </p:cBhvr>
                                      <p:to>
                                        <p:strVal val="visible"/>
                                      </p:to>
                                    </p:set>
                                    <p:animEffect transition="in" filter="wipe(left)">
                                      <p:cBhvr>
                                        <p:cTn id="330" dur="500"/>
                                        <p:tgtEl>
                                          <p:spTgt spid="36887"/>
                                        </p:tgtEl>
                                      </p:cBhvr>
                                    </p:animEffect>
                                  </p:childTnLst>
                                </p:cTn>
                              </p:par>
                              <p:par>
                                <p:cTn id="331" presetID="22" presetClass="entr" presetSubtype="8" fill="hold" grpId="0" nodeType="withEffect">
                                  <p:stCondLst>
                                    <p:cond delay="0"/>
                                  </p:stCondLst>
                                  <p:childTnLst>
                                    <p:set>
                                      <p:cBhvr>
                                        <p:cTn id="332" dur="1" fill="hold">
                                          <p:stCondLst>
                                            <p:cond delay="0"/>
                                          </p:stCondLst>
                                        </p:cTn>
                                        <p:tgtEl>
                                          <p:spTgt spid="36888"/>
                                        </p:tgtEl>
                                        <p:attrNameLst>
                                          <p:attrName>style.visibility</p:attrName>
                                        </p:attrNameLst>
                                      </p:cBhvr>
                                      <p:to>
                                        <p:strVal val="visible"/>
                                      </p:to>
                                    </p:set>
                                    <p:animEffect transition="in" filter="wipe(left)">
                                      <p:cBhvr>
                                        <p:cTn id="333" dur="500"/>
                                        <p:tgtEl>
                                          <p:spTgt spid="36888"/>
                                        </p:tgtEl>
                                      </p:cBhvr>
                                    </p:animEffect>
                                  </p:childTnLst>
                                </p:cTn>
                              </p:par>
                              <p:par>
                                <p:cTn id="334" presetID="22" presetClass="entr" presetSubtype="8" fill="hold" grpId="0" nodeType="withEffect">
                                  <p:stCondLst>
                                    <p:cond delay="0"/>
                                  </p:stCondLst>
                                  <p:childTnLst>
                                    <p:set>
                                      <p:cBhvr>
                                        <p:cTn id="335" dur="1" fill="hold">
                                          <p:stCondLst>
                                            <p:cond delay="0"/>
                                          </p:stCondLst>
                                        </p:cTn>
                                        <p:tgtEl>
                                          <p:spTgt spid="36889"/>
                                        </p:tgtEl>
                                        <p:attrNameLst>
                                          <p:attrName>style.visibility</p:attrName>
                                        </p:attrNameLst>
                                      </p:cBhvr>
                                      <p:to>
                                        <p:strVal val="visible"/>
                                      </p:to>
                                    </p:set>
                                    <p:animEffect transition="in" filter="wipe(left)">
                                      <p:cBhvr>
                                        <p:cTn id="336" dur="500"/>
                                        <p:tgtEl>
                                          <p:spTgt spid="36889"/>
                                        </p:tgtEl>
                                      </p:cBhvr>
                                    </p:animEffect>
                                  </p:childTnLst>
                                </p:cTn>
                              </p:par>
                              <p:par>
                                <p:cTn id="337" presetID="22" presetClass="entr" presetSubtype="8" fill="hold" grpId="0" nodeType="withEffect">
                                  <p:stCondLst>
                                    <p:cond delay="0"/>
                                  </p:stCondLst>
                                  <p:childTnLst>
                                    <p:set>
                                      <p:cBhvr>
                                        <p:cTn id="338" dur="1" fill="hold">
                                          <p:stCondLst>
                                            <p:cond delay="0"/>
                                          </p:stCondLst>
                                        </p:cTn>
                                        <p:tgtEl>
                                          <p:spTgt spid="36890"/>
                                        </p:tgtEl>
                                        <p:attrNameLst>
                                          <p:attrName>style.visibility</p:attrName>
                                        </p:attrNameLst>
                                      </p:cBhvr>
                                      <p:to>
                                        <p:strVal val="visible"/>
                                      </p:to>
                                    </p:set>
                                    <p:animEffect transition="in" filter="wipe(left)">
                                      <p:cBhvr>
                                        <p:cTn id="339" dur="500"/>
                                        <p:tgtEl>
                                          <p:spTgt spid="36890"/>
                                        </p:tgtEl>
                                      </p:cBhvr>
                                    </p:animEffect>
                                  </p:childTnLst>
                                </p:cTn>
                              </p:par>
                              <p:par>
                                <p:cTn id="340" presetID="22" presetClass="entr" presetSubtype="8" fill="hold" grpId="0" nodeType="withEffect">
                                  <p:stCondLst>
                                    <p:cond delay="0"/>
                                  </p:stCondLst>
                                  <p:childTnLst>
                                    <p:set>
                                      <p:cBhvr>
                                        <p:cTn id="341" dur="1" fill="hold">
                                          <p:stCondLst>
                                            <p:cond delay="0"/>
                                          </p:stCondLst>
                                        </p:cTn>
                                        <p:tgtEl>
                                          <p:spTgt spid="36891"/>
                                        </p:tgtEl>
                                        <p:attrNameLst>
                                          <p:attrName>style.visibility</p:attrName>
                                        </p:attrNameLst>
                                      </p:cBhvr>
                                      <p:to>
                                        <p:strVal val="visible"/>
                                      </p:to>
                                    </p:set>
                                    <p:animEffect transition="in" filter="wipe(left)">
                                      <p:cBhvr>
                                        <p:cTn id="342" dur="500"/>
                                        <p:tgtEl>
                                          <p:spTgt spid="36891"/>
                                        </p:tgtEl>
                                      </p:cBhvr>
                                    </p:animEffect>
                                  </p:childTnLst>
                                </p:cTn>
                              </p:par>
                              <p:par>
                                <p:cTn id="343" presetID="22" presetClass="entr" presetSubtype="8" fill="hold" grpId="0" nodeType="withEffect">
                                  <p:stCondLst>
                                    <p:cond delay="0"/>
                                  </p:stCondLst>
                                  <p:childTnLst>
                                    <p:set>
                                      <p:cBhvr>
                                        <p:cTn id="344" dur="1" fill="hold">
                                          <p:stCondLst>
                                            <p:cond delay="0"/>
                                          </p:stCondLst>
                                        </p:cTn>
                                        <p:tgtEl>
                                          <p:spTgt spid="36892"/>
                                        </p:tgtEl>
                                        <p:attrNameLst>
                                          <p:attrName>style.visibility</p:attrName>
                                        </p:attrNameLst>
                                      </p:cBhvr>
                                      <p:to>
                                        <p:strVal val="visible"/>
                                      </p:to>
                                    </p:set>
                                    <p:animEffect transition="in" filter="wipe(left)">
                                      <p:cBhvr>
                                        <p:cTn id="345" dur="500"/>
                                        <p:tgtEl>
                                          <p:spTgt spid="36892"/>
                                        </p:tgtEl>
                                      </p:cBhvr>
                                    </p:animEffect>
                                  </p:childTnLst>
                                </p:cTn>
                              </p:par>
                              <p:par>
                                <p:cTn id="346" presetID="22" presetClass="entr" presetSubtype="8" fill="hold" grpId="0" nodeType="withEffect">
                                  <p:stCondLst>
                                    <p:cond delay="0"/>
                                  </p:stCondLst>
                                  <p:childTnLst>
                                    <p:set>
                                      <p:cBhvr>
                                        <p:cTn id="347" dur="1" fill="hold">
                                          <p:stCondLst>
                                            <p:cond delay="0"/>
                                          </p:stCondLst>
                                        </p:cTn>
                                        <p:tgtEl>
                                          <p:spTgt spid="36893"/>
                                        </p:tgtEl>
                                        <p:attrNameLst>
                                          <p:attrName>style.visibility</p:attrName>
                                        </p:attrNameLst>
                                      </p:cBhvr>
                                      <p:to>
                                        <p:strVal val="visible"/>
                                      </p:to>
                                    </p:set>
                                    <p:animEffect transition="in" filter="wipe(left)">
                                      <p:cBhvr>
                                        <p:cTn id="348" dur="500"/>
                                        <p:tgtEl>
                                          <p:spTgt spid="36893"/>
                                        </p:tgtEl>
                                      </p:cBhvr>
                                    </p:animEffect>
                                  </p:childTnLst>
                                </p:cTn>
                              </p:par>
                              <p:par>
                                <p:cTn id="349" presetID="22" presetClass="entr" presetSubtype="8" fill="hold" grpId="0" nodeType="withEffect">
                                  <p:stCondLst>
                                    <p:cond delay="0"/>
                                  </p:stCondLst>
                                  <p:childTnLst>
                                    <p:set>
                                      <p:cBhvr>
                                        <p:cTn id="350" dur="1" fill="hold">
                                          <p:stCondLst>
                                            <p:cond delay="0"/>
                                          </p:stCondLst>
                                        </p:cTn>
                                        <p:tgtEl>
                                          <p:spTgt spid="36894"/>
                                        </p:tgtEl>
                                        <p:attrNameLst>
                                          <p:attrName>style.visibility</p:attrName>
                                        </p:attrNameLst>
                                      </p:cBhvr>
                                      <p:to>
                                        <p:strVal val="visible"/>
                                      </p:to>
                                    </p:set>
                                    <p:animEffect transition="in" filter="wipe(left)">
                                      <p:cBhvr>
                                        <p:cTn id="351" dur="500"/>
                                        <p:tgtEl>
                                          <p:spTgt spid="36894"/>
                                        </p:tgtEl>
                                      </p:cBhvr>
                                    </p:animEffect>
                                  </p:childTnLst>
                                </p:cTn>
                              </p:par>
                              <p:par>
                                <p:cTn id="352" presetID="22" presetClass="entr" presetSubtype="8" fill="hold" grpId="0" nodeType="withEffect">
                                  <p:stCondLst>
                                    <p:cond delay="0"/>
                                  </p:stCondLst>
                                  <p:childTnLst>
                                    <p:set>
                                      <p:cBhvr>
                                        <p:cTn id="353" dur="1" fill="hold">
                                          <p:stCondLst>
                                            <p:cond delay="0"/>
                                          </p:stCondLst>
                                        </p:cTn>
                                        <p:tgtEl>
                                          <p:spTgt spid="36895"/>
                                        </p:tgtEl>
                                        <p:attrNameLst>
                                          <p:attrName>style.visibility</p:attrName>
                                        </p:attrNameLst>
                                      </p:cBhvr>
                                      <p:to>
                                        <p:strVal val="visible"/>
                                      </p:to>
                                    </p:set>
                                    <p:animEffect transition="in" filter="wipe(left)">
                                      <p:cBhvr>
                                        <p:cTn id="354" dur="500"/>
                                        <p:tgtEl>
                                          <p:spTgt spid="36895"/>
                                        </p:tgtEl>
                                      </p:cBhvr>
                                    </p:animEffect>
                                  </p:childTnLst>
                                </p:cTn>
                              </p:par>
                              <p:par>
                                <p:cTn id="355" presetID="22" presetClass="entr" presetSubtype="8" fill="hold" grpId="0" nodeType="withEffect">
                                  <p:stCondLst>
                                    <p:cond delay="0"/>
                                  </p:stCondLst>
                                  <p:childTnLst>
                                    <p:set>
                                      <p:cBhvr>
                                        <p:cTn id="356" dur="1" fill="hold">
                                          <p:stCondLst>
                                            <p:cond delay="0"/>
                                          </p:stCondLst>
                                        </p:cTn>
                                        <p:tgtEl>
                                          <p:spTgt spid="36896"/>
                                        </p:tgtEl>
                                        <p:attrNameLst>
                                          <p:attrName>style.visibility</p:attrName>
                                        </p:attrNameLst>
                                      </p:cBhvr>
                                      <p:to>
                                        <p:strVal val="visible"/>
                                      </p:to>
                                    </p:set>
                                    <p:animEffect transition="in" filter="wipe(left)">
                                      <p:cBhvr>
                                        <p:cTn id="357" dur="500"/>
                                        <p:tgtEl>
                                          <p:spTgt spid="36896"/>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36897"/>
                                        </p:tgtEl>
                                        <p:attrNameLst>
                                          <p:attrName>style.visibility</p:attrName>
                                        </p:attrNameLst>
                                      </p:cBhvr>
                                      <p:to>
                                        <p:strVal val="visible"/>
                                      </p:to>
                                    </p:set>
                                    <p:animEffect transition="in" filter="wipe(left)">
                                      <p:cBhvr>
                                        <p:cTn id="360" dur="500"/>
                                        <p:tgtEl>
                                          <p:spTgt spid="36897"/>
                                        </p:tgtEl>
                                      </p:cBhvr>
                                    </p:animEffect>
                                  </p:childTnLst>
                                </p:cTn>
                              </p:par>
                              <p:par>
                                <p:cTn id="361" presetID="22" presetClass="entr" presetSubtype="8" fill="hold" grpId="0" nodeType="withEffect">
                                  <p:stCondLst>
                                    <p:cond delay="0"/>
                                  </p:stCondLst>
                                  <p:childTnLst>
                                    <p:set>
                                      <p:cBhvr>
                                        <p:cTn id="362" dur="1" fill="hold">
                                          <p:stCondLst>
                                            <p:cond delay="0"/>
                                          </p:stCondLst>
                                        </p:cTn>
                                        <p:tgtEl>
                                          <p:spTgt spid="36898"/>
                                        </p:tgtEl>
                                        <p:attrNameLst>
                                          <p:attrName>style.visibility</p:attrName>
                                        </p:attrNameLst>
                                      </p:cBhvr>
                                      <p:to>
                                        <p:strVal val="visible"/>
                                      </p:to>
                                    </p:set>
                                    <p:animEffect transition="in" filter="wipe(left)">
                                      <p:cBhvr>
                                        <p:cTn id="363" dur="500"/>
                                        <p:tgtEl>
                                          <p:spTgt spid="36898"/>
                                        </p:tgtEl>
                                      </p:cBhvr>
                                    </p:animEffect>
                                  </p:childTnLst>
                                </p:cTn>
                              </p:par>
                              <p:par>
                                <p:cTn id="364" presetID="22" presetClass="entr" presetSubtype="8" fill="hold" grpId="0" nodeType="withEffect">
                                  <p:stCondLst>
                                    <p:cond delay="0"/>
                                  </p:stCondLst>
                                  <p:childTnLst>
                                    <p:set>
                                      <p:cBhvr>
                                        <p:cTn id="365" dur="1" fill="hold">
                                          <p:stCondLst>
                                            <p:cond delay="0"/>
                                          </p:stCondLst>
                                        </p:cTn>
                                        <p:tgtEl>
                                          <p:spTgt spid="36899"/>
                                        </p:tgtEl>
                                        <p:attrNameLst>
                                          <p:attrName>style.visibility</p:attrName>
                                        </p:attrNameLst>
                                      </p:cBhvr>
                                      <p:to>
                                        <p:strVal val="visible"/>
                                      </p:to>
                                    </p:set>
                                    <p:animEffect transition="in" filter="wipe(left)">
                                      <p:cBhvr>
                                        <p:cTn id="366" dur="500"/>
                                        <p:tgtEl>
                                          <p:spTgt spid="36899"/>
                                        </p:tgtEl>
                                      </p:cBhvr>
                                    </p:animEffect>
                                  </p:childTnLst>
                                </p:cTn>
                              </p:par>
                              <p:par>
                                <p:cTn id="367" presetID="22" presetClass="entr" presetSubtype="8" fill="hold" grpId="0" nodeType="withEffect">
                                  <p:stCondLst>
                                    <p:cond delay="0"/>
                                  </p:stCondLst>
                                  <p:childTnLst>
                                    <p:set>
                                      <p:cBhvr>
                                        <p:cTn id="368" dur="1" fill="hold">
                                          <p:stCondLst>
                                            <p:cond delay="0"/>
                                          </p:stCondLst>
                                        </p:cTn>
                                        <p:tgtEl>
                                          <p:spTgt spid="36900"/>
                                        </p:tgtEl>
                                        <p:attrNameLst>
                                          <p:attrName>style.visibility</p:attrName>
                                        </p:attrNameLst>
                                      </p:cBhvr>
                                      <p:to>
                                        <p:strVal val="visible"/>
                                      </p:to>
                                    </p:set>
                                    <p:animEffect transition="in" filter="wipe(left)">
                                      <p:cBhvr>
                                        <p:cTn id="369" dur="500"/>
                                        <p:tgtEl>
                                          <p:spTgt spid="36900"/>
                                        </p:tgtEl>
                                      </p:cBhvr>
                                    </p:animEffect>
                                  </p:childTnLst>
                                </p:cTn>
                              </p:par>
                              <p:par>
                                <p:cTn id="370" presetID="22" presetClass="entr" presetSubtype="8" fill="hold" grpId="0" nodeType="withEffect">
                                  <p:stCondLst>
                                    <p:cond delay="0"/>
                                  </p:stCondLst>
                                  <p:childTnLst>
                                    <p:set>
                                      <p:cBhvr>
                                        <p:cTn id="371" dur="1" fill="hold">
                                          <p:stCondLst>
                                            <p:cond delay="0"/>
                                          </p:stCondLst>
                                        </p:cTn>
                                        <p:tgtEl>
                                          <p:spTgt spid="36901"/>
                                        </p:tgtEl>
                                        <p:attrNameLst>
                                          <p:attrName>style.visibility</p:attrName>
                                        </p:attrNameLst>
                                      </p:cBhvr>
                                      <p:to>
                                        <p:strVal val="visible"/>
                                      </p:to>
                                    </p:set>
                                    <p:animEffect transition="in" filter="wipe(left)">
                                      <p:cBhvr>
                                        <p:cTn id="372" dur="500"/>
                                        <p:tgtEl>
                                          <p:spTgt spid="36901"/>
                                        </p:tgtEl>
                                      </p:cBhvr>
                                    </p:animEffect>
                                  </p:childTnLst>
                                </p:cTn>
                              </p:par>
                              <p:par>
                                <p:cTn id="373" presetID="22" presetClass="entr" presetSubtype="8" fill="hold" grpId="0" nodeType="withEffect">
                                  <p:stCondLst>
                                    <p:cond delay="0"/>
                                  </p:stCondLst>
                                  <p:childTnLst>
                                    <p:set>
                                      <p:cBhvr>
                                        <p:cTn id="374" dur="1" fill="hold">
                                          <p:stCondLst>
                                            <p:cond delay="0"/>
                                          </p:stCondLst>
                                        </p:cTn>
                                        <p:tgtEl>
                                          <p:spTgt spid="36902"/>
                                        </p:tgtEl>
                                        <p:attrNameLst>
                                          <p:attrName>style.visibility</p:attrName>
                                        </p:attrNameLst>
                                      </p:cBhvr>
                                      <p:to>
                                        <p:strVal val="visible"/>
                                      </p:to>
                                    </p:set>
                                    <p:animEffect transition="in" filter="wipe(left)">
                                      <p:cBhvr>
                                        <p:cTn id="375" dur="500"/>
                                        <p:tgtEl>
                                          <p:spTgt spid="36902"/>
                                        </p:tgtEl>
                                      </p:cBhvr>
                                    </p:animEffect>
                                  </p:childTnLst>
                                </p:cTn>
                              </p:par>
                              <p:par>
                                <p:cTn id="376" presetID="22" presetClass="entr" presetSubtype="8" fill="hold" grpId="0" nodeType="withEffect">
                                  <p:stCondLst>
                                    <p:cond delay="0"/>
                                  </p:stCondLst>
                                  <p:childTnLst>
                                    <p:set>
                                      <p:cBhvr>
                                        <p:cTn id="377" dur="1" fill="hold">
                                          <p:stCondLst>
                                            <p:cond delay="0"/>
                                          </p:stCondLst>
                                        </p:cTn>
                                        <p:tgtEl>
                                          <p:spTgt spid="36903"/>
                                        </p:tgtEl>
                                        <p:attrNameLst>
                                          <p:attrName>style.visibility</p:attrName>
                                        </p:attrNameLst>
                                      </p:cBhvr>
                                      <p:to>
                                        <p:strVal val="visible"/>
                                      </p:to>
                                    </p:set>
                                    <p:animEffect transition="in" filter="wipe(left)">
                                      <p:cBhvr>
                                        <p:cTn id="378" dur="500"/>
                                        <p:tgtEl>
                                          <p:spTgt spid="36903"/>
                                        </p:tgtEl>
                                      </p:cBhvr>
                                    </p:animEffect>
                                  </p:childTnLst>
                                </p:cTn>
                              </p:par>
                              <p:par>
                                <p:cTn id="379" presetID="22" presetClass="entr" presetSubtype="8" fill="hold" grpId="0" nodeType="withEffect">
                                  <p:stCondLst>
                                    <p:cond delay="0"/>
                                  </p:stCondLst>
                                  <p:childTnLst>
                                    <p:set>
                                      <p:cBhvr>
                                        <p:cTn id="380" dur="1" fill="hold">
                                          <p:stCondLst>
                                            <p:cond delay="0"/>
                                          </p:stCondLst>
                                        </p:cTn>
                                        <p:tgtEl>
                                          <p:spTgt spid="36904"/>
                                        </p:tgtEl>
                                        <p:attrNameLst>
                                          <p:attrName>style.visibility</p:attrName>
                                        </p:attrNameLst>
                                      </p:cBhvr>
                                      <p:to>
                                        <p:strVal val="visible"/>
                                      </p:to>
                                    </p:set>
                                    <p:animEffect transition="in" filter="wipe(left)">
                                      <p:cBhvr>
                                        <p:cTn id="381" dur="500"/>
                                        <p:tgtEl>
                                          <p:spTgt spid="36904"/>
                                        </p:tgtEl>
                                      </p:cBhvr>
                                    </p:animEffect>
                                  </p:childTnLst>
                                </p:cTn>
                              </p:par>
                              <p:par>
                                <p:cTn id="382" presetID="22" presetClass="entr" presetSubtype="8" fill="hold" grpId="0" nodeType="withEffect">
                                  <p:stCondLst>
                                    <p:cond delay="0"/>
                                  </p:stCondLst>
                                  <p:childTnLst>
                                    <p:set>
                                      <p:cBhvr>
                                        <p:cTn id="383" dur="1" fill="hold">
                                          <p:stCondLst>
                                            <p:cond delay="0"/>
                                          </p:stCondLst>
                                        </p:cTn>
                                        <p:tgtEl>
                                          <p:spTgt spid="36905"/>
                                        </p:tgtEl>
                                        <p:attrNameLst>
                                          <p:attrName>style.visibility</p:attrName>
                                        </p:attrNameLst>
                                      </p:cBhvr>
                                      <p:to>
                                        <p:strVal val="visible"/>
                                      </p:to>
                                    </p:set>
                                    <p:animEffect transition="in" filter="wipe(left)">
                                      <p:cBhvr>
                                        <p:cTn id="384" dur="500"/>
                                        <p:tgtEl>
                                          <p:spTgt spid="36905"/>
                                        </p:tgtEl>
                                      </p:cBhvr>
                                    </p:animEffect>
                                  </p:childTnLst>
                                </p:cTn>
                              </p:par>
                              <p:par>
                                <p:cTn id="385" presetID="22" presetClass="entr" presetSubtype="8" fill="hold" grpId="0" nodeType="withEffect">
                                  <p:stCondLst>
                                    <p:cond delay="0"/>
                                  </p:stCondLst>
                                  <p:childTnLst>
                                    <p:set>
                                      <p:cBhvr>
                                        <p:cTn id="386" dur="1" fill="hold">
                                          <p:stCondLst>
                                            <p:cond delay="0"/>
                                          </p:stCondLst>
                                        </p:cTn>
                                        <p:tgtEl>
                                          <p:spTgt spid="36906"/>
                                        </p:tgtEl>
                                        <p:attrNameLst>
                                          <p:attrName>style.visibility</p:attrName>
                                        </p:attrNameLst>
                                      </p:cBhvr>
                                      <p:to>
                                        <p:strVal val="visible"/>
                                      </p:to>
                                    </p:set>
                                    <p:animEffect transition="in" filter="wipe(left)">
                                      <p:cBhvr>
                                        <p:cTn id="387" dur="500"/>
                                        <p:tgtEl>
                                          <p:spTgt spid="36906"/>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36907"/>
                                        </p:tgtEl>
                                        <p:attrNameLst>
                                          <p:attrName>style.visibility</p:attrName>
                                        </p:attrNameLst>
                                      </p:cBhvr>
                                      <p:to>
                                        <p:strVal val="visible"/>
                                      </p:to>
                                    </p:set>
                                    <p:animEffect transition="in" filter="wipe(left)">
                                      <p:cBhvr>
                                        <p:cTn id="390" dur="500"/>
                                        <p:tgtEl>
                                          <p:spTgt spid="36907"/>
                                        </p:tgtEl>
                                      </p:cBhvr>
                                    </p:animEffect>
                                  </p:childTnLst>
                                </p:cTn>
                              </p:par>
                              <p:par>
                                <p:cTn id="391" presetID="22" presetClass="entr" presetSubtype="8" fill="hold" grpId="0" nodeType="withEffect">
                                  <p:stCondLst>
                                    <p:cond delay="0"/>
                                  </p:stCondLst>
                                  <p:childTnLst>
                                    <p:set>
                                      <p:cBhvr>
                                        <p:cTn id="392" dur="1" fill="hold">
                                          <p:stCondLst>
                                            <p:cond delay="0"/>
                                          </p:stCondLst>
                                        </p:cTn>
                                        <p:tgtEl>
                                          <p:spTgt spid="36908"/>
                                        </p:tgtEl>
                                        <p:attrNameLst>
                                          <p:attrName>style.visibility</p:attrName>
                                        </p:attrNameLst>
                                      </p:cBhvr>
                                      <p:to>
                                        <p:strVal val="visible"/>
                                      </p:to>
                                    </p:set>
                                    <p:animEffect transition="in" filter="wipe(left)">
                                      <p:cBhvr>
                                        <p:cTn id="393" dur="500"/>
                                        <p:tgtEl>
                                          <p:spTgt spid="36908"/>
                                        </p:tgtEl>
                                      </p:cBhvr>
                                    </p:animEffect>
                                  </p:childTnLst>
                                </p:cTn>
                              </p:par>
                              <p:par>
                                <p:cTn id="394" presetID="22" presetClass="entr" presetSubtype="8" fill="hold" grpId="0" nodeType="withEffect">
                                  <p:stCondLst>
                                    <p:cond delay="0"/>
                                  </p:stCondLst>
                                  <p:childTnLst>
                                    <p:set>
                                      <p:cBhvr>
                                        <p:cTn id="395" dur="1" fill="hold">
                                          <p:stCondLst>
                                            <p:cond delay="0"/>
                                          </p:stCondLst>
                                        </p:cTn>
                                        <p:tgtEl>
                                          <p:spTgt spid="36909"/>
                                        </p:tgtEl>
                                        <p:attrNameLst>
                                          <p:attrName>style.visibility</p:attrName>
                                        </p:attrNameLst>
                                      </p:cBhvr>
                                      <p:to>
                                        <p:strVal val="visible"/>
                                      </p:to>
                                    </p:set>
                                    <p:animEffect transition="in" filter="wipe(left)">
                                      <p:cBhvr>
                                        <p:cTn id="396" dur="500"/>
                                        <p:tgtEl>
                                          <p:spTgt spid="36909"/>
                                        </p:tgtEl>
                                      </p:cBhvr>
                                    </p:animEffect>
                                  </p:childTnLst>
                                </p:cTn>
                              </p:par>
                              <p:par>
                                <p:cTn id="397" presetID="22" presetClass="entr" presetSubtype="8" fill="hold" grpId="0" nodeType="withEffect">
                                  <p:stCondLst>
                                    <p:cond delay="0"/>
                                  </p:stCondLst>
                                  <p:childTnLst>
                                    <p:set>
                                      <p:cBhvr>
                                        <p:cTn id="398" dur="1" fill="hold">
                                          <p:stCondLst>
                                            <p:cond delay="0"/>
                                          </p:stCondLst>
                                        </p:cTn>
                                        <p:tgtEl>
                                          <p:spTgt spid="36910"/>
                                        </p:tgtEl>
                                        <p:attrNameLst>
                                          <p:attrName>style.visibility</p:attrName>
                                        </p:attrNameLst>
                                      </p:cBhvr>
                                      <p:to>
                                        <p:strVal val="visible"/>
                                      </p:to>
                                    </p:set>
                                    <p:animEffect transition="in" filter="wipe(left)">
                                      <p:cBhvr>
                                        <p:cTn id="399" dur="500"/>
                                        <p:tgtEl>
                                          <p:spTgt spid="36910"/>
                                        </p:tgtEl>
                                      </p:cBhvr>
                                    </p:animEffect>
                                  </p:childTnLst>
                                </p:cTn>
                              </p:par>
                              <p:par>
                                <p:cTn id="400" presetID="22" presetClass="entr" presetSubtype="8" fill="hold" grpId="0" nodeType="withEffect">
                                  <p:stCondLst>
                                    <p:cond delay="0"/>
                                  </p:stCondLst>
                                  <p:childTnLst>
                                    <p:set>
                                      <p:cBhvr>
                                        <p:cTn id="401" dur="1" fill="hold">
                                          <p:stCondLst>
                                            <p:cond delay="0"/>
                                          </p:stCondLst>
                                        </p:cTn>
                                        <p:tgtEl>
                                          <p:spTgt spid="36911"/>
                                        </p:tgtEl>
                                        <p:attrNameLst>
                                          <p:attrName>style.visibility</p:attrName>
                                        </p:attrNameLst>
                                      </p:cBhvr>
                                      <p:to>
                                        <p:strVal val="visible"/>
                                      </p:to>
                                    </p:set>
                                    <p:animEffect transition="in" filter="wipe(left)">
                                      <p:cBhvr>
                                        <p:cTn id="402" dur="500"/>
                                        <p:tgtEl>
                                          <p:spTgt spid="36911"/>
                                        </p:tgtEl>
                                      </p:cBhvr>
                                    </p:animEffect>
                                  </p:childTnLst>
                                </p:cTn>
                              </p:par>
                              <p:par>
                                <p:cTn id="403" presetID="22" presetClass="entr" presetSubtype="8" fill="hold" grpId="0" nodeType="withEffect">
                                  <p:stCondLst>
                                    <p:cond delay="0"/>
                                  </p:stCondLst>
                                  <p:childTnLst>
                                    <p:set>
                                      <p:cBhvr>
                                        <p:cTn id="404" dur="1" fill="hold">
                                          <p:stCondLst>
                                            <p:cond delay="0"/>
                                          </p:stCondLst>
                                        </p:cTn>
                                        <p:tgtEl>
                                          <p:spTgt spid="36912"/>
                                        </p:tgtEl>
                                        <p:attrNameLst>
                                          <p:attrName>style.visibility</p:attrName>
                                        </p:attrNameLst>
                                      </p:cBhvr>
                                      <p:to>
                                        <p:strVal val="visible"/>
                                      </p:to>
                                    </p:set>
                                    <p:animEffect transition="in" filter="wipe(left)">
                                      <p:cBhvr>
                                        <p:cTn id="405" dur="500"/>
                                        <p:tgtEl>
                                          <p:spTgt spid="36912"/>
                                        </p:tgtEl>
                                      </p:cBhvr>
                                    </p:animEffect>
                                  </p:childTnLst>
                                </p:cTn>
                              </p:par>
                              <p:par>
                                <p:cTn id="406" presetID="22" presetClass="entr" presetSubtype="8" fill="hold" grpId="0" nodeType="withEffect">
                                  <p:stCondLst>
                                    <p:cond delay="0"/>
                                  </p:stCondLst>
                                  <p:childTnLst>
                                    <p:set>
                                      <p:cBhvr>
                                        <p:cTn id="407" dur="1" fill="hold">
                                          <p:stCondLst>
                                            <p:cond delay="0"/>
                                          </p:stCondLst>
                                        </p:cTn>
                                        <p:tgtEl>
                                          <p:spTgt spid="36913"/>
                                        </p:tgtEl>
                                        <p:attrNameLst>
                                          <p:attrName>style.visibility</p:attrName>
                                        </p:attrNameLst>
                                      </p:cBhvr>
                                      <p:to>
                                        <p:strVal val="visible"/>
                                      </p:to>
                                    </p:set>
                                    <p:animEffect transition="in" filter="wipe(left)">
                                      <p:cBhvr>
                                        <p:cTn id="408" dur="500"/>
                                        <p:tgtEl>
                                          <p:spTgt spid="36913"/>
                                        </p:tgtEl>
                                      </p:cBhvr>
                                    </p:animEffect>
                                  </p:childTnLst>
                                </p:cTn>
                              </p:par>
                              <p:par>
                                <p:cTn id="409" presetID="22" presetClass="entr" presetSubtype="8" fill="hold" grpId="0" nodeType="withEffect">
                                  <p:stCondLst>
                                    <p:cond delay="0"/>
                                  </p:stCondLst>
                                  <p:childTnLst>
                                    <p:set>
                                      <p:cBhvr>
                                        <p:cTn id="410" dur="1" fill="hold">
                                          <p:stCondLst>
                                            <p:cond delay="0"/>
                                          </p:stCondLst>
                                        </p:cTn>
                                        <p:tgtEl>
                                          <p:spTgt spid="36914"/>
                                        </p:tgtEl>
                                        <p:attrNameLst>
                                          <p:attrName>style.visibility</p:attrName>
                                        </p:attrNameLst>
                                      </p:cBhvr>
                                      <p:to>
                                        <p:strVal val="visible"/>
                                      </p:to>
                                    </p:set>
                                    <p:animEffect transition="in" filter="wipe(left)">
                                      <p:cBhvr>
                                        <p:cTn id="411" dur="500"/>
                                        <p:tgtEl>
                                          <p:spTgt spid="36914"/>
                                        </p:tgtEl>
                                      </p:cBhvr>
                                    </p:animEffect>
                                  </p:childTnLst>
                                </p:cTn>
                              </p:par>
                              <p:par>
                                <p:cTn id="412" presetID="22" presetClass="entr" presetSubtype="8" fill="hold" grpId="0" nodeType="withEffect">
                                  <p:stCondLst>
                                    <p:cond delay="0"/>
                                  </p:stCondLst>
                                  <p:childTnLst>
                                    <p:set>
                                      <p:cBhvr>
                                        <p:cTn id="413" dur="1" fill="hold">
                                          <p:stCondLst>
                                            <p:cond delay="0"/>
                                          </p:stCondLst>
                                        </p:cTn>
                                        <p:tgtEl>
                                          <p:spTgt spid="36915"/>
                                        </p:tgtEl>
                                        <p:attrNameLst>
                                          <p:attrName>style.visibility</p:attrName>
                                        </p:attrNameLst>
                                      </p:cBhvr>
                                      <p:to>
                                        <p:strVal val="visible"/>
                                      </p:to>
                                    </p:set>
                                    <p:animEffect transition="in" filter="wipe(left)">
                                      <p:cBhvr>
                                        <p:cTn id="414" dur="500"/>
                                        <p:tgtEl>
                                          <p:spTgt spid="36915"/>
                                        </p:tgtEl>
                                      </p:cBhvr>
                                    </p:animEffect>
                                  </p:childTnLst>
                                </p:cTn>
                              </p:par>
                              <p:par>
                                <p:cTn id="415" presetID="22" presetClass="entr" presetSubtype="8" fill="hold" grpId="0" nodeType="withEffect">
                                  <p:stCondLst>
                                    <p:cond delay="0"/>
                                  </p:stCondLst>
                                  <p:childTnLst>
                                    <p:set>
                                      <p:cBhvr>
                                        <p:cTn id="416" dur="1" fill="hold">
                                          <p:stCondLst>
                                            <p:cond delay="0"/>
                                          </p:stCondLst>
                                        </p:cTn>
                                        <p:tgtEl>
                                          <p:spTgt spid="36916"/>
                                        </p:tgtEl>
                                        <p:attrNameLst>
                                          <p:attrName>style.visibility</p:attrName>
                                        </p:attrNameLst>
                                      </p:cBhvr>
                                      <p:to>
                                        <p:strVal val="visible"/>
                                      </p:to>
                                    </p:set>
                                    <p:animEffect transition="in" filter="wipe(left)">
                                      <p:cBhvr>
                                        <p:cTn id="417" dur="500"/>
                                        <p:tgtEl>
                                          <p:spTgt spid="36916"/>
                                        </p:tgtEl>
                                      </p:cBhvr>
                                    </p:animEffect>
                                  </p:childTnLst>
                                </p:cTn>
                              </p:par>
                              <p:par>
                                <p:cTn id="418" presetID="22" presetClass="entr" presetSubtype="8" fill="hold" grpId="0" nodeType="withEffect">
                                  <p:stCondLst>
                                    <p:cond delay="0"/>
                                  </p:stCondLst>
                                  <p:childTnLst>
                                    <p:set>
                                      <p:cBhvr>
                                        <p:cTn id="419" dur="1" fill="hold">
                                          <p:stCondLst>
                                            <p:cond delay="0"/>
                                          </p:stCondLst>
                                        </p:cTn>
                                        <p:tgtEl>
                                          <p:spTgt spid="36917"/>
                                        </p:tgtEl>
                                        <p:attrNameLst>
                                          <p:attrName>style.visibility</p:attrName>
                                        </p:attrNameLst>
                                      </p:cBhvr>
                                      <p:to>
                                        <p:strVal val="visible"/>
                                      </p:to>
                                    </p:set>
                                    <p:animEffect transition="in" filter="wipe(left)">
                                      <p:cBhvr>
                                        <p:cTn id="420" dur="500"/>
                                        <p:tgtEl>
                                          <p:spTgt spid="36917"/>
                                        </p:tgtEl>
                                      </p:cBhvr>
                                    </p:animEffect>
                                  </p:childTnLst>
                                </p:cTn>
                              </p:par>
                              <p:par>
                                <p:cTn id="421" presetID="22" presetClass="entr" presetSubtype="8" fill="hold" grpId="0" nodeType="withEffect">
                                  <p:stCondLst>
                                    <p:cond delay="0"/>
                                  </p:stCondLst>
                                  <p:childTnLst>
                                    <p:set>
                                      <p:cBhvr>
                                        <p:cTn id="422" dur="1" fill="hold">
                                          <p:stCondLst>
                                            <p:cond delay="0"/>
                                          </p:stCondLst>
                                        </p:cTn>
                                        <p:tgtEl>
                                          <p:spTgt spid="36918"/>
                                        </p:tgtEl>
                                        <p:attrNameLst>
                                          <p:attrName>style.visibility</p:attrName>
                                        </p:attrNameLst>
                                      </p:cBhvr>
                                      <p:to>
                                        <p:strVal val="visible"/>
                                      </p:to>
                                    </p:set>
                                    <p:animEffect transition="in" filter="wipe(left)">
                                      <p:cBhvr>
                                        <p:cTn id="423" dur="500"/>
                                        <p:tgtEl>
                                          <p:spTgt spid="36918"/>
                                        </p:tgtEl>
                                      </p:cBhvr>
                                    </p:animEffect>
                                  </p:childTnLst>
                                </p:cTn>
                              </p:par>
                              <p:par>
                                <p:cTn id="424" presetID="22" presetClass="entr" presetSubtype="8" fill="hold" grpId="0" nodeType="withEffect">
                                  <p:stCondLst>
                                    <p:cond delay="0"/>
                                  </p:stCondLst>
                                  <p:childTnLst>
                                    <p:set>
                                      <p:cBhvr>
                                        <p:cTn id="425" dur="1" fill="hold">
                                          <p:stCondLst>
                                            <p:cond delay="0"/>
                                          </p:stCondLst>
                                        </p:cTn>
                                        <p:tgtEl>
                                          <p:spTgt spid="36919"/>
                                        </p:tgtEl>
                                        <p:attrNameLst>
                                          <p:attrName>style.visibility</p:attrName>
                                        </p:attrNameLst>
                                      </p:cBhvr>
                                      <p:to>
                                        <p:strVal val="visible"/>
                                      </p:to>
                                    </p:set>
                                    <p:animEffect transition="in" filter="wipe(left)">
                                      <p:cBhvr>
                                        <p:cTn id="426" dur="500"/>
                                        <p:tgtEl>
                                          <p:spTgt spid="36919"/>
                                        </p:tgtEl>
                                      </p:cBhvr>
                                    </p:animEffect>
                                  </p:childTnLst>
                                </p:cTn>
                              </p:par>
                              <p:par>
                                <p:cTn id="427" presetID="22" presetClass="entr" presetSubtype="8" fill="hold" grpId="0" nodeType="withEffect">
                                  <p:stCondLst>
                                    <p:cond delay="0"/>
                                  </p:stCondLst>
                                  <p:childTnLst>
                                    <p:set>
                                      <p:cBhvr>
                                        <p:cTn id="428" dur="1" fill="hold">
                                          <p:stCondLst>
                                            <p:cond delay="0"/>
                                          </p:stCondLst>
                                        </p:cTn>
                                        <p:tgtEl>
                                          <p:spTgt spid="36920"/>
                                        </p:tgtEl>
                                        <p:attrNameLst>
                                          <p:attrName>style.visibility</p:attrName>
                                        </p:attrNameLst>
                                      </p:cBhvr>
                                      <p:to>
                                        <p:strVal val="visible"/>
                                      </p:to>
                                    </p:set>
                                    <p:animEffect transition="in" filter="wipe(left)">
                                      <p:cBhvr>
                                        <p:cTn id="429" dur="500"/>
                                        <p:tgtEl>
                                          <p:spTgt spid="36920"/>
                                        </p:tgtEl>
                                      </p:cBhvr>
                                    </p:animEffect>
                                  </p:childTnLst>
                                </p:cTn>
                              </p:par>
                              <p:par>
                                <p:cTn id="430" presetID="22" presetClass="entr" presetSubtype="8" fill="hold" grpId="0" nodeType="withEffect">
                                  <p:stCondLst>
                                    <p:cond delay="0"/>
                                  </p:stCondLst>
                                  <p:childTnLst>
                                    <p:set>
                                      <p:cBhvr>
                                        <p:cTn id="431" dur="1" fill="hold">
                                          <p:stCondLst>
                                            <p:cond delay="0"/>
                                          </p:stCondLst>
                                        </p:cTn>
                                        <p:tgtEl>
                                          <p:spTgt spid="36921"/>
                                        </p:tgtEl>
                                        <p:attrNameLst>
                                          <p:attrName>style.visibility</p:attrName>
                                        </p:attrNameLst>
                                      </p:cBhvr>
                                      <p:to>
                                        <p:strVal val="visible"/>
                                      </p:to>
                                    </p:set>
                                    <p:animEffect transition="in" filter="wipe(left)">
                                      <p:cBhvr>
                                        <p:cTn id="432" dur="500"/>
                                        <p:tgtEl>
                                          <p:spTgt spid="36921"/>
                                        </p:tgtEl>
                                      </p:cBhvr>
                                    </p:animEffect>
                                  </p:childTnLst>
                                </p:cTn>
                              </p:par>
                              <p:par>
                                <p:cTn id="433" presetID="22" presetClass="entr" presetSubtype="8" fill="hold" grpId="0" nodeType="withEffect">
                                  <p:stCondLst>
                                    <p:cond delay="0"/>
                                  </p:stCondLst>
                                  <p:childTnLst>
                                    <p:set>
                                      <p:cBhvr>
                                        <p:cTn id="434" dur="1" fill="hold">
                                          <p:stCondLst>
                                            <p:cond delay="0"/>
                                          </p:stCondLst>
                                        </p:cTn>
                                        <p:tgtEl>
                                          <p:spTgt spid="36922"/>
                                        </p:tgtEl>
                                        <p:attrNameLst>
                                          <p:attrName>style.visibility</p:attrName>
                                        </p:attrNameLst>
                                      </p:cBhvr>
                                      <p:to>
                                        <p:strVal val="visible"/>
                                      </p:to>
                                    </p:set>
                                    <p:animEffect transition="in" filter="wipe(left)">
                                      <p:cBhvr>
                                        <p:cTn id="435" dur="500"/>
                                        <p:tgtEl>
                                          <p:spTgt spid="36922"/>
                                        </p:tgtEl>
                                      </p:cBhvr>
                                    </p:animEffect>
                                  </p:childTnLst>
                                </p:cTn>
                              </p:par>
                              <p:par>
                                <p:cTn id="436" presetID="22" presetClass="entr" presetSubtype="8" fill="hold" grpId="0" nodeType="withEffect">
                                  <p:stCondLst>
                                    <p:cond delay="0"/>
                                  </p:stCondLst>
                                  <p:childTnLst>
                                    <p:set>
                                      <p:cBhvr>
                                        <p:cTn id="437" dur="1" fill="hold">
                                          <p:stCondLst>
                                            <p:cond delay="0"/>
                                          </p:stCondLst>
                                        </p:cTn>
                                        <p:tgtEl>
                                          <p:spTgt spid="36923"/>
                                        </p:tgtEl>
                                        <p:attrNameLst>
                                          <p:attrName>style.visibility</p:attrName>
                                        </p:attrNameLst>
                                      </p:cBhvr>
                                      <p:to>
                                        <p:strVal val="visible"/>
                                      </p:to>
                                    </p:set>
                                    <p:animEffect transition="in" filter="wipe(left)">
                                      <p:cBhvr>
                                        <p:cTn id="438" dur="500"/>
                                        <p:tgtEl>
                                          <p:spTgt spid="36923"/>
                                        </p:tgtEl>
                                      </p:cBhvr>
                                    </p:animEffect>
                                  </p:childTnLst>
                                </p:cTn>
                              </p:par>
                              <p:par>
                                <p:cTn id="439" presetID="22" presetClass="entr" presetSubtype="8" fill="hold" grpId="0" nodeType="withEffect">
                                  <p:stCondLst>
                                    <p:cond delay="0"/>
                                  </p:stCondLst>
                                  <p:childTnLst>
                                    <p:set>
                                      <p:cBhvr>
                                        <p:cTn id="440" dur="1" fill="hold">
                                          <p:stCondLst>
                                            <p:cond delay="0"/>
                                          </p:stCondLst>
                                        </p:cTn>
                                        <p:tgtEl>
                                          <p:spTgt spid="36924"/>
                                        </p:tgtEl>
                                        <p:attrNameLst>
                                          <p:attrName>style.visibility</p:attrName>
                                        </p:attrNameLst>
                                      </p:cBhvr>
                                      <p:to>
                                        <p:strVal val="visible"/>
                                      </p:to>
                                    </p:set>
                                    <p:animEffect transition="in" filter="wipe(left)">
                                      <p:cBhvr>
                                        <p:cTn id="441" dur="500"/>
                                        <p:tgtEl>
                                          <p:spTgt spid="36924"/>
                                        </p:tgtEl>
                                      </p:cBhvr>
                                    </p:animEffect>
                                  </p:childTnLst>
                                </p:cTn>
                              </p:par>
                              <p:par>
                                <p:cTn id="442" presetID="22" presetClass="entr" presetSubtype="8" fill="hold" grpId="0" nodeType="withEffect">
                                  <p:stCondLst>
                                    <p:cond delay="0"/>
                                  </p:stCondLst>
                                  <p:childTnLst>
                                    <p:set>
                                      <p:cBhvr>
                                        <p:cTn id="443" dur="1" fill="hold">
                                          <p:stCondLst>
                                            <p:cond delay="0"/>
                                          </p:stCondLst>
                                        </p:cTn>
                                        <p:tgtEl>
                                          <p:spTgt spid="36925"/>
                                        </p:tgtEl>
                                        <p:attrNameLst>
                                          <p:attrName>style.visibility</p:attrName>
                                        </p:attrNameLst>
                                      </p:cBhvr>
                                      <p:to>
                                        <p:strVal val="visible"/>
                                      </p:to>
                                    </p:set>
                                    <p:animEffect transition="in" filter="wipe(left)">
                                      <p:cBhvr>
                                        <p:cTn id="444" dur="500"/>
                                        <p:tgtEl>
                                          <p:spTgt spid="36925"/>
                                        </p:tgtEl>
                                      </p:cBhvr>
                                    </p:animEffect>
                                  </p:childTnLst>
                                </p:cTn>
                              </p:par>
                              <p:par>
                                <p:cTn id="445" presetID="22" presetClass="entr" presetSubtype="8" fill="hold" grpId="0" nodeType="withEffect">
                                  <p:stCondLst>
                                    <p:cond delay="0"/>
                                  </p:stCondLst>
                                  <p:childTnLst>
                                    <p:set>
                                      <p:cBhvr>
                                        <p:cTn id="446" dur="1" fill="hold">
                                          <p:stCondLst>
                                            <p:cond delay="0"/>
                                          </p:stCondLst>
                                        </p:cTn>
                                        <p:tgtEl>
                                          <p:spTgt spid="36926"/>
                                        </p:tgtEl>
                                        <p:attrNameLst>
                                          <p:attrName>style.visibility</p:attrName>
                                        </p:attrNameLst>
                                      </p:cBhvr>
                                      <p:to>
                                        <p:strVal val="visible"/>
                                      </p:to>
                                    </p:set>
                                    <p:animEffect transition="in" filter="wipe(left)">
                                      <p:cBhvr>
                                        <p:cTn id="447" dur="500"/>
                                        <p:tgtEl>
                                          <p:spTgt spid="36926"/>
                                        </p:tgtEl>
                                      </p:cBhvr>
                                    </p:animEffect>
                                  </p:childTnLst>
                                </p:cTn>
                              </p:par>
                              <p:par>
                                <p:cTn id="448" presetID="22" presetClass="entr" presetSubtype="8" fill="hold" grpId="0" nodeType="withEffect">
                                  <p:stCondLst>
                                    <p:cond delay="0"/>
                                  </p:stCondLst>
                                  <p:childTnLst>
                                    <p:set>
                                      <p:cBhvr>
                                        <p:cTn id="449" dur="1" fill="hold">
                                          <p:stCondLst>
                                            <p:cond delay="0"/>
                                          </p:stCondLst>
                                        </p:cTn>
                                        <p:tgtEl>
                                          <p:spTgt spid="36927"/>
                                        </p:tgtEl>
                                        <p:attrNameLst>
                                          <p:attrName>style.visibility</p:attrName>
                                        </p:attrNameLst>
                                      </p:cBhvr>
                                      <p:to>
                                        <p:strVal val="visible"/>
                                      </p:to>
                                    </p:set>
                                    <p:animEffect transition="in" filter="wipe(left)">
                                      <p:cBhvr>
                                        <p:cTn id="450" dur="500"/>
                                        <p:tgtEl>
                                          <p:spTgt spid="36927"/>
                                        </p:tgtEl>
                                      </p:cBhvr>
                                    </p:animEffect>
                                  </p:childTnLst>
                                </p:cTn>
                              </p:par>
                              <p:par>
                                <p:cTn id="451" presetID="22" presetClass="entr" presetSubtype="8" fill="hold" grpId="0" nodeType="withEffect">
                                  <p:stCondLst>
                                    <p:cond delay="0"/>
                                  </p:stCondLst>
                                  <p:childTnLst>
                                    <p:set>
                                      <p:cBhvr>
                                        <p:cTn id="452" dur="1" fill="hold">
                                          <p:stCondLst>
                                            <p:cond delay="0"/>
                                          </p:stCondLst>
                                        </p:cTn>
                                        <p:tgtEl>
                                          <p:spTgt spid="36928"/>
                                        </p:tgtEl>
                                        <p:attrNameLst>
                                          <p:attrName>style.visibility</p:attrName>
                                        </p:attrNameLst>
                                      </p:cBhvr>
                                      <p:to>
                                        <p:strVal val="visible"/>
                                      </p:to>
                                    </p:set>
                                    <p:animEffect transition="in" filter="wipe(left)">
                                      <p:cBhvr>
                                        <p:cTn id="453" dur="500"/>
                                        <p:tgtEl>
                                          <p:spTgt spid="36928"/>
                                        </p:tgtEl>
                                      </p:cBhvr>
                                    </p:animEffect>
                                  </p:childTnLst>
                                </p:cTn>
                              </p:par>
                              <p:par>
                                <p:cTn id="454" presetID="22" presetClass="entr" presetSubtype="8" fill="hold" grpId="0" nodeType="withEffect">
                                  <p:stCondLst>
                                    <p:cond delay="0"/>
                                  </p:stCondLst>
                                  <p:childTnLst>
                                    <p:set>
                                      <p:cBhvr>
                                        <p:cTn id="455" dur="1" fill="hold">
                                          <p:stCondLst>
                                            <p:cond delay="0"/>
                                          </p:stCondLst>
                                        </p:cTn>
                                        <p:tgtEl>
                                          <p:spTgt spid="36929"/>
                                        </p:tgtEl>
                                        <p:attrNameLst>
                                          <p:attrName>style.visibility</p:attrName>
                                        </p:attrNameLst>
                                      </p:cBhvr>
                                      <p:to>
                                        <p:strVal val="visible"/>
                                      </p:to>
                                    </p:set>
                                    <p:animEffect transition="in" filter="wipe(left)">
                                      <p:cBhvr>
                                        <p:cTn id="456" dur="500"/>
                                        <p:tgtEl>
                                          <p:spTgt spid="36929"/>
                                        </p:tgtEl>
                                      </p:cBhvr>
                                    </p:animEffect>
                                  </p:childTnLst>
                                </p:cTn>
                              </p:par>
                              <p:par>
                                <p:cTn id="457" presetID="22" presetClass="entr" presetSubtype="8" fill="hold" grpId="0" nodeType="withEffect">
                                  <p:stCondLst>
                                    <p:cond delay="0"/>
                                  </p:stCondLst>
                                  <p:childTnLst>
                                    <p:set>
                                      <p:cBhvr>
                                        <p:cTn id="458" dur="1" fill="hold">
                                          <p:stCondLst>
                                            <p:cond delay="0"/>
                                          </p:stCondLst>
                                        </p:cTn>
                                        <p:tgtEl>
                                          <p:spTgt spid="36930"/>
                                        </p:tgtEl>
                                        <p:attrNameLst>
                                          <p:attrName>style.visibility</p:attrName>
                                        </p:attrNameLst>
                                      </p:cBhvr>
                                      <p:to>
                                        <p:strVal val="visible"/>
                                      </p:to>
                                    </p:set>
                                    <p:animEffect transition="in" filter="wipe(left)">
                                      <p:cBhvr>
                                        <p:cTn id="459" dur="500"/>
                                        <p:tgtEl>
                                          <p:spTgt spid="36930"/>
                                        </p:tgtEl>
                                      </p:cBhvr>
                                    </p:animEffect>
                                  </p:childTnLst>
                                </p:cTn>
                              </p:par>
                              <p:par>
                                <p:cTn id="460" presetID="22" presetClass="entr" presetSubtype="8" fill="hold" grpId="0" nodeType="withEffect">
                                  <p:stCondLst>
                                    <p:cond delay="0"/>
                                  </p:stCondLst>
                                  <p:childTnLst>
                                    <p:set>
                                      <p:cBhvr>
                                        <p:cTn id="461" dur="1" fill="hold">
                                          <p:stCondLst>
                                            <p:cond delay="0"/>
                                          </p:stCondLst>
                                        </p:cTn>
                                        <p:tgtEl>
                                          <p:spTgt spid="36931"/>
                                        </p:tgtEl>
                                        <p:attrNameLst>
                                          <p:attrName>style.visibility</p:attrName>
                                        </p:attrNameLst>
                                      </p:cBhvr>
                                      <p:to>
                                        <p:strVal val="visible"/>
                                      </p:to>
                                    </p:set>
                                    <p:animEffect transition="in" filter="wipe(left)">
                                      <p:cBhvr>
                                        <p:cTn id="462" dur="500"/>
                                        <p:tgtEl>
                                          <p:spTgt spid="36931"/>
                                        </p:tgtEl>
                                      </p:cBhvr>
                                    </p:animEffect>
                                  </p:childTnLst>
                                </p:cTn>
                              </p:par>
                              <p:par>
                                <p:cTn id="463" presetID="22" presetClass="entr" presetSubtype="8" fill="hold" grpId="0" nodeType="withEffect">
                                  <p:stCondLst>
                                    <p:cond delay="0"/>
                                  </p:stCondLst>
                                  <p:childTnLst>
                                    <p:set>
                                      <p:cBhvr>
                                        <p:cTn id="464" dur="1" fill="hold">
                                          <p:stCondLst>
                                            <p:cond delay="0"/>
                                          </p:stCondLst>
                                        </p:cTn>
                                        <p:tgtEl>
                                          <p:spTgt spid="36932"/>
                                        </p:tgtEl>
                                        <p:attrNameLst>
                                          <p:attrName>style.visibility</p:attrName>
                                        </p:attrNameLst>
                                      </p:cBhvr>
                                      <p:to>
                                        <p:strVal val="visible"/>
                                      </p:to>
                                    </p:set>
                                    <p:animEffect transition="in" filter="wipe(left)">
                                      <p:cBhvr>
                                        <p:cTn id="465" dur="500"/>
                                        <p:tgtEl>
                                          <p:spTgt spid="36932"/>
                                        </p:tgtEl>
                                      </p:cBhvr>
                                    </p:animEffect>
                                  </p:childTnLst>
                                </p:cTn>
                              </p:par>
                              <p:par>
                                <p:cTn id="466" presetID="22" presetClass="entr" presetSubtype="8" fill="hold" grpId="0" nodeType="withEffect">
                                  <p:stCondLst>
                                    <p:cond delay="0"/>
                                  </p:stCondLst>
                                  <p:childTnLst>
                                    <p:set>
                                      <p:cBhvr>
                                        <p:cTn id="467" dur="1" fill="hold">
                                          <p:stCondLst>
                                            <p:cond delay="0"/>
                                          </p:stCondLst>
                                        </p:cTn>
                                        <p:tgtEl>
                                          <p:spTgt spid="36933"/>
                                        </p:tgtEl>
                                        <p:attrNameLst>
                                          <p:attrName>style.visibility</p:attrName>
                                        </p:attrNameLst>
                                      </p:cBhvr>
                                      <p:to>
                                        <p:strVal val="visible"/>
                                      </p:to>
                                    </p:set>
                                    <p:animEffect transition="in" filter="wipe(left)">
                                      <p:cBhvr>
                                        <p:cTn id="468" dur="500"/>
                                        <p:tgtEl>
                                          <p:spTgt spid="36933"/>
                                        </p:tgtEl>
                                      </p:cBhvr>
                                    </p:animEffect>
                                  </p:childTnLst>
                                </p:cTn>
                              </p:par>
                              <p:par>
                                <p:cTn id="469" presetID="22" presetClass="entr" presetSubtype="8" fill="hold" grpId="0" nodeType="withEffect">
                                  <p:stCondLst>
                                    <p:cond delay="0"/>
                                  </p:stCondLst>
                                  <p:childTnLst>
                                    <p:set>
                                      <p:cBhvr>
                                        <p:cTn id="470" dur="1" fill="hold">
                                          <p:stCondLst>
                                            <p:cond delay="0"/>
                                          </p:stCondLst>
                                        </p:cTn>
                                        <p:tgtEl>
                                          <p:spTgt spid="36934"/>
                                        </p:tgtEl>
                                        <p:attrNameLst>
                                          <p:attrName>style.visibility</p:attrName>
                                        </p:attrNameLst>
                                      </p:cBhvr>
                                      <p:to>
                                        <p:strVal val="visible"/>
                                      </p:to>
                                    </p:set>
                                    <p:animEffect transition="in" filter="wipe(left)">
                                      <p:cBhvr>
                                        <p:cTn id="471" dur="500"/>
                                        <p:tgtEl>
                                          <p:spTgt spid="36934"/>
                                        </p:tgtEl>
                                      </p:cBhvr>
                                    </p:animEffect>
                                  </p:childTnLst>
                                </p:cTn>
                              </p:par>
                              <p:par>
                                <p:cTn id="472" presetID="22" presetClass="entr" presetSubtype="8" fill="hold" grpId="0" nodeType="withEffect">
                                  <p:stCondLst>
                                    <p:cond delay="0"/>
                                  </p:stCondLst>
                                  <p:childTnLst>
                                    <p:set>
                                      <p:cBhvr>
                                        <p:cTn id="473" dur="1" fill="hold">
                                          <p:stCondLst>
                                            <p:cond delay="0"/>
                                          </p:stCondLst>
                                        </p:cTn>
                                        <p:tgtEl>
                                          <p:spTgt spid="36935"/>
                                        </p:tgtEl>
                                        <p:attrNameLst>
                                          <p:attrName>style.visibility</p:attrName>
                                        </p:attrNameLst>
                                      </p:cBhvr>
                                      <p:to>
                                        <p:strVal val="visible"/>
                                      </p:to>
                                    </p:set>
                                    <p:animEffect transition="in" filter="wipe(left)">
                                      <p:cBhvr>
                                        <p:cTn id="474" dur="500"/>
                                        <p:tgtEl>
                                          <p:spTgt spid="36935"/>
                                        </p:tgtEl>
                                      </p:cBhvr>
                                    </p:animEffect>
                                  </p:childTnLst>
                                </p:cTn>
                              </p:par>
                              <p:par>
                                <p:cTn id="475" presetID="22" presetClass="entr" presetSubtype="8" fill="hold" grpId="0" nodeType="withEffect">
                                  <p:stCondLst>
                                    <p:cond delay="0"/>
                                  </p:stCondLst>
                                  <p:childTnLst>
                                    <p:set>
                                      <p:cBhvr>
                                        <p:cTn id="476" dur="1" fill="hold">
                                          <p:stCondLst>
                                            <p:cond delay="0"/>
                                          </p:stCondLst>
                                        </p:cTn>
                                        <p:tgtEl>
                                          <p:spTgt spid="36936"/>
                                        </p:tgtEl>
                                        <p:attrNameLst>
                                          <p:attrName>style.visibility</p:attrName>
                                        </p:attrNameLst>
                                      </p:cBhvr>
                                      <p:to>
                                        <p:strVal val="visible"/>
                                      </p:to>
                                    </p:set>
                                    <p:animEffect transition="in" filter="wipe(left)">
                                      <p:cBhvr>
                                        <p:cTn id="477" dur="500"/>
                                        <p:tgtEl>
                                          <p:spTgt spid="36936"/>
                                        </p:tgtEl>
                                      </p:cBhvr>
                                    </p:animEffect>
                                  </p:childTnLst>
                                </p:cTn>
                              </p:par>
                              <p:par>
                                <p:cTn id="478" presetID="22" presetClass="entr" presetSubtype="8" fill="hold" grpId="0" nodeType="withEffect">
                                  <p:stCondLst>
                                    <p:cond delay="0"/>
                                  </p:stCondLst>
                                  <p:childTnLst>
                                    <p:set>
                                      <p:cBhvr>
                                        <p:cTn id="479" dur="1" fill="hold">
                                          <p:stCondLst>
                                            <p:cond delay="0"/>
                                          </p:stCondLst>
                                        </p:cTn>
                                        <p:tgtEl>
                                          <p:spTgt spid="36937"/>
                                        </p:tgtEl>
                                        <p:attrNameLst>
                                          <p:attrName>style.visibility</p:attrName>
                                        </p:attrNameLst>
                                      </p:cBhvr>
                                      <p:to>
                                        <p:strVal val="visible"/>
                                      </p:to>
                                    </p:set>
                                    <p:animEffect transition="in" filter="wipe(left)">
                                      <p:cBhvr>
                                        <p:cTn id="480" dur="500"/>
                                        <p:tgtEl>
                                          <p:spTgt spid="36937"/>
                                        </p:tgtEl>
                                      </p:cBhvr>
                                    </p:animEffect>
                                  </p:childTnLst>
                                </p:cTn>
                              </p:par>
                              <p:par>
                                <p:cTn id="481" presetID="22" presetClass="entr" presetSubtype="8" fill="hold" grpId="0" nodeType="withEffect">
                                  <p:stCondLst>
                                    <p:cond delay="0"/>
                                  </p:stCondLst>
                                  <p:childTnLst>
                                    <p:set>
                                      <p:cBhvr>
                                        <p:cTn id="482" dur="1" fill="hold">
                                          <p:stCondLst>
                                            <p:cond delay="0"/>
                                          </p:stCondLst>
                                        </p:cTn>
                                        <p:tgtEl>
                                          <p:spTgt spid="36938"/>
                                        </p:tgtEl>
                                        <p:attrNameLst>
                                          <p:attrName>style.visibility</p:attrName>
                                        </p:attrNameLst>
                                      </p:cBhvr>
                                      <p:to>
                                        <p:strVal val="visible"/>
                                      </p:to>
                                    </p:set>
                                    <p:animEffect transition="in" filter="wipe(left)">
                                      <p:cBhvr>
                                        <p:cTn id="483" dur="500"/>
                                        <p:tgtEl>
                                          <p:spTgt spid="36938"/>
                                        </p:tgtEl>
                                      </p:cBhvr>
                                    </p:animEffect>
                                  </p:childTnLst>
                                </p:cTn>
                              </p:par>
                              <p:par>
                                <p:cTn id="484" presetID="22" presetClass="entr" presetSubtype="8" fill="hold" nodeType="withEffect">
                                  <p:stCondLst>
                                    <p:cond delay="0"/>
                                  </p:stCondLst>
                                  <p:childTnLst>
                                    <p:set>
                                      <p:cBhvr>
                                        <p:cTn id="485" dur="1" fill="hold">
                                          <p:stCondLst>
                                            <p:cond delay="0"/>
                                          </p:stCondLst>
                                        </p:cTn>
                                        <p:tgtEl>
                                          <p:spTgt spid="144"/>
                                        </p:tgtEl>
                                        <p:attrNameLst>
                                          <p:attrName>style.visibility</p:attrName>
                                        </p:attrNameLst>
                                      </p:cBhvr>
                                      <p:to>
                                        <p:strVal val="visible"/>
                                      </p:to>
                                    </p:set>
                                    <p:animEffect transition="in" filter="wipe(left)">
                                      <p:cBhvr>
                                        <p:cTn id="486" dur="500"/>
                                        <p:tgtEl>
                                          <p:spTgt spid="144"/>
                                        </p:tgtEl>
                                      </p:cBhvr>
                                    </p:animEffect>
                                  </p:childTnLst>
                                </p:cTn>
                              </p:par>
                              <p:par>
                                <p:cTn id="487" presetID="22" presetClass="entr" presetSubtype="8" fill="hold" nodeType="withEffect">
                                  <p:stCondLst>
                                    <p:cond delay="0"/>
                                  </p:stCondLst>
                                  <p:childTnLst>
                                    <p:set>
                                      <p:cBhvr>
                                        <p:cTn id="488" dur="1" fill="hold">
                                          <p:stCondLst>
                                            <p:cond delay="0"/>
                                          </p:stCondLst>
                                        </p:cTn>
                                        <p:tgtEl>
                                          <p:spTgt spid="153"/>
                                        </p:tgtEl>
                                        <p:attrNameLst>
                                          <p:attrName>style.visibility</p:attrName>
                                        </p:attrNameLst>
                                      </p:cBhvr>
                                      <p:to>
                                        <p:strVal val="visible"/>
                                      </p:to>
                                    </p:set>
                                    <p:animEffect transition="in" filter="wipe(left)">
                                      <p:cBhvr>
                                        <p:cTn id="489" dur="500"/>
                                        <p:tgtEl>
                                          <p:spTgt spid="153"/>
                                        </p:tgtEl>
                                      </p:cBhvr>
                                    </p:animEffect>
                                  </p:childTnLst>
                                </p:cTn>
                              </p:par>
                              <p:par>
                                <p:cTn id="490" presetID="22" presetClass="entr" presetSubtype="8" fill="hold" nodeType="withEffect">
                                  <p:stCondLst>
                                    <p:cond delay="0"/>
                                  </p:stCondLst>
                                  <p:childTnLst>
                                    <p:set>
                                      <p:cBhvr>
                                        <p:cTn id="491" dur="1" fill="hold">
                                          <p:stCondLst>
                                            <p:cond delay="0"/>
                                          </p:stCondLst>
                                        </p:cTn>
                                        <p:tgtEl>
                                          <p:spTgt spid="162"/>
                                        </p:tgtEl>
                                        <p:attrNameLst>
                                          <p:attrName>style.visibility</p:attrName>
                                        </p:attrNameLst>
                                      </p:cBhvr>
                                      <p:to>
                                        <p:strVal val="visible"/>
                                      </p:to>
                                    </p:set>
                                    <p:animEffect transition="in" filter="wipe(left)">
                                      <p:cBhvr>
                                        <p:cTn id="492" dur="500"/>
                                        <p:tgtEl>
                                          <p:spTgt spid="162"/>
                                        </p:tgtEl>
                                      </p:cBhvr>
                                    </p:animEffect>
                                  </p:childTnLst>
                                </p:cTn>
                              </p:par>
                              <p:par>
                                <p:cTn id="493" presetID="22" presetClass="entr" presetSubtype="8" fill="hold" grpId="0" nodeType="withEffect">
                                  <p:stCondLst>
                                    <p:cond delay="0"/>
                                  </p:stCondLst>
                                  <p:childTnLst>
                                    <p:set>
                                      <p:cBhvr>
                                        <p:cTn id="494" dur="1" fill="hold">
                                          <p:stCondLst>
                                            <p:cond delay="0"/>
                                          </p:stCondLst>
                                        </p:cTn>
                                        <p:tgtEl>
                                          <p:spTgt spid="171"/>
                                        </p:tgtEl>
                                        <p:attrNameLst>
                                          <p:attrName>style.visibility</p:attrName>
                                        </p:attrNameLst>
                                      </p:cBhvr>
                                      <p:to>
                                        <p:strVal val="visible"/>
                                      </p:to>
                                    </p:set>
                                    <p:animEffect transition="in" filter="wipe(left)">
                                      <p:cBhvr>
                                        <p:cTn id="495" dur="500"/>
                                        <p:tgtEl>
                                          <p:spTgt spid="171"/>
                                        </p:tgtEl>
                                      </p:cBhvr>
                                    </p:animEffect>
                                  </p:childTnLst>
                                </p:cTn>
                              </p:par>
                              <p:par>
                                <p:cTn id="496" presetID="22" presetClass="entr" presetSubtype="8" fill="hold" grpId="0" nodeType="withEffect">
                                  <p:stCondLst>
                                    <p:cond delay="0"/>
                                  </p:stCondLst>
                                  <p:childTnLst>
                                    <p:set>
                                      <p:cBhvr>
                                        <p:cTn id="497" dur="1" fill="hold">
                                          <p:stCondLst>
                                            <p:cond delay="0"/>
                                          </p:stCondLst>
                                        </p:cTn>
                                        <p:tgtEl>
                                          <p:spTgt spid="172"/>
                                        </p:tgtEl>
                                        <p:attrNameLst>
                                          <p:attrName>style.visibility</p:attrName>
                                        </p:attrNameLst>
                                      </p:cBhvr>
                                      <p:to>
                                        <p:strVal val="visible"/>
                                      </p:to>
                                    </p:set>
                                    <p:animEffect transition="in" filter="wipe(left)">
                                      <p:cBhvr>
                                        <p:cTn id="498" dur="500"/>
                                        <p:tgtEl>
                                          <p:spTgt spid="172"/>
                                        </p:tgtEl>
                                      </p:cBhvr>
                                    </p:animEffect>
                                  </p:childTnLst>
                                </p:cTn>
                              </p:par>
                              <p:par>
                                <p:cTn id="499" presetID="22" presetClass="entr" presetSubtype="8" fill="hold" grpId="0" nodeType="withEffect">
                                  <p:stCondLst>
                                    <p:cond delay="0"/>
                                  </p:stCondLst>
                                  <p:childTnLst>
                                    <p:set>
                                      <p:cBhvr>
                                        <p:cTn id="500" dur="1" fill="hold">
                                          <p:stCondLst>
                                            <p:cond delay="0"/>
                                          </p:stCondLst>
                                        </p:cTn>
                                        <p:tgtEl>
                                          <p:spTgt spid="173"/>
                                        </p:tgtEl>
                                        <p:attrNameLst>
                                          <p:attrName>style.visibility</p:attrName>
                                        </p:attrNameLst>
                                      </p:cBhvr>
                                      <p:to>
                                        <p:strVal val="visible"/>
                                      </p:to>
                                    </p:set>
                                    <p:animEffect transition="in" filter="wipe(left)">
                                      <p:cBhvr>
                                        <p:cTn id="501"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6864" grpId="0" animBg="1"/>
      <p:bldP spid="36865" grpId="0" animBg="1"/>
      <p:bldP spid="36867" grpId="0" animBg="1"/>
      <p:bldP spid="36868" grpId="0" animBg="1"/>
      <p:bldP spid="36869" grpId="0" animBg="1"/>
      <p:bldP spid="36870" grpId="0" animBg="1"/>
      <p:bldP spid="36871" grpId="0" animBg="1"/>
      <p:bldP spid="36872" grpId="0" animBg="1"/>
      <p:bldP spid="36873" grpId="0" animBg="1"/>
      <p:bldP spid="36874" grpId="0" animBg="1"/>
      <p:bldP spid="36875" grpId="0" animBg="1"/>
      <p:bldP spid="36876" grpId="0" animBg="1"/>
      <p:bldP spid="36877" grpId="0" animBg="1"/>
      <p:bldP spid="36878" grpId="0" animBg="1"/>
      <p:bldP spid="36879" grpId="0" animBg="1"/>
      <p:bldP spid="36880" grpId="0" animBg="1"/>
      <p:bldP spid="36881" grpId="0" animBg="1"/>
      <p:bldP spid="36882" grpId="0" animBg="1"/>
      <p:bldP spid="36883" grpId="0" animBg="1"/>
      <p:bldP spid="36884" grpId="0" animBg="1"/>
      <p:bldP spid="36885" grpId="0" animBg="1"/>
      <p:bldP spid="36886" grpId="0" animBg="1"/>
      <p:bldP spid="36887" grpId="0" animBg="1"/>
      <p:bldP spid="36888" grpId="0" animBg="1"/>
      <p:bldP spid="36889" grpId="0" animBg="1"/>
      <p:bldP spid="36890" grpId="0" animBg="1"/>
      <p:bldP spid="36891" grpId="0" animBg="1"/>
      <p:bldP spid="36892" grpId="0" animBg="1"/>
      <p:bldP spid="36893" grpId="0" animBg="1"/>
      <p:bldP spid="36894" grpId="0" animBg="1"/>
      <p:bldP spid="36895" grpId="0" animBg="1"/>
      <p:bldP spid="36896" grpId="0" animBg="1"/>
      <p:bldP spid="36897" grpId="0" animBg="1"/>
      <p:bldP spid="36898" grpId="0" animBg="1"/>
      <p:bldP spid="36899" grpId="0" animBg="1"/>
      <p:bldP spid="36900" grpId="0" animBg="1"/>
      <p:bldP spid="36901" grpId="0" animBg="1"/>
      <p:bldP spid="36902" grpId="0" animBg="1"/>
      <p:bldP spid="36903" grpId="0" animBg="1"/>
      <p:bldP spid="36904" grpId="0" animBg="1"/>
      <p:bldP spid="36905" grpId="0" animBg="1"/>
      <p:bldP spid="36906" grpId="0" animBg="1"/>
      <p:bldP spid="36907" grpId="0" animBg="1"/>
      <p:bldP spid="36908" grpId="0" animBg="1"/>
      <p:bldP spid="36909" grpId="0" animBg="1"/>
      <p:bldP spid="36910" grpId="0" animBg="1"/>
      <p:bldP spid="36911" grpId="0" animBg="1"/>
      <p:bldP spid="36912" grpId="0" animBg="1"/>
      <p:bldP spid="36913" grpId="0" animBg="1"/>
      <p:bldP spid="36914" grpId="0" animBg="1"/>
      <p:bldP spid="36915" grpId="0" animBg="1"/>
      <p:bldP spid="36916" grpId="0" animBg="1"/>
      <p:bldP spid="36917" grpId="0" animBg="1"/>
      <p:bldP spid="36918" grpId="0" animBg="1"/>
      <p:bldP spid="36919" grpId="0" animBg="1"/>
      <p:bldP spid="36920" grpId="0" animBg="1"/>
      <p:bldP spid="36921" grpId="0" animBg="1"/>
      <p:bldP spid="36922" grpId="0" animBg="1"/>
      <p:bldP spid="36923" grpId="0" animBg="1"/>
      <p:bldP spid="36924" grpId="0" animBg="1"/>
      <p:bldP spid="36925" grpId="0" animBg="1"/>
      <p:bldP spid="36926" grpId="0" animBg="1"/>
      <p:bldP spid="36927" grpId="0" animBg="1"/>
      <p:bldP spid="36928" grpId="0" animBg="1"/>
      <p:bldP spid="36929" grpId="0" animBg="1"/>
      <p:bldP spid="36930" grpId="0" animBg="1"/>
      <p:bldP spid="36931" grpId="0" animBg="1"/>
      <p:bldP spid="36932" grpId="0" animBg="1"/>
      <p:bldP spid="36933" grpId="0" animBg="1"/>
      <p:bldP spid="36934" grpId="0" animBg="1"/>
      <p:bldP spid="36935" grpId="0" animBg="1"/>
      <p:bldP spid="36936" grpId="0" animBg="1"/>
      <p:bldP spid="36937" grpId="0" animBg="1"/>
      <p:bldP spid="36938" grpId="0" animBg="1"/>
      <p:bldP spid="36939" grpId="0" animBg="1"/>
      <p:bldP spid="36940" grpId="0" animBg="1"/>
      <p:bldP spid="36941" grpId="0" animBg="1"/>
      <p:bldP spid="36942" grpId="0" animBg="1"/>
      <p:bldP spid="36951" grpId="0" animBg="1"/>
      <p:bldP spid="36953" grpId="0" animBg="1"/>
      <p:bldP spid="36955" grpId="0" animBg="1"/>
      <p:bldP spid="36956" grpId="0" animBg="1"/>
      <p:bldP spid="36957" grpId="0" animBg="1"/>
      <p:bldP spid="36958" grpId="0" animBg="1"/>
      <p:bldP spid="36959" grpId="0" animBg="1"/>
      <p:bldP spid="36960" grpId="0" animBg="1"/>
      <p:bldP spid="36961" grpId="0" animBg="1"/>
      <p:bldP spid="36962" grpId="0" animBg="1"/>
      <p:bldP spid="36963" grpId="0" animBg="1"/>
      <p:bldP spid="36964" grpId="0" animBg="1"/>
      <p:bldP spid="36965" grpId="0" animBg="1"/>
      <p:bldP spid="36966" grpId="0" animBg="1"/>
      <p:bldP spid="36967" grpId="0" animBg="1"/>
      <p:bldP spid="36968" grpId="0" animBg="1"/>
      <p:bldP spid="36969" grpId="0" animBg="1"/>
      <p:bldP spid="36970" grpId="0" animBg="1"/>
      <p:bldP spid="36971" grpId="0" animBg="1"/>
      <p:bldP spid="36972" grpId="0" animBg="1"/>
      <p:bldP spid="36973" grpId="0" animBg="1"/>
      <p:bldP spid="36974" grpId="0" animBg="1"/>
      <p:bldP spid="36975" grpId="0" animBg="1"/>
      <p:bldP spid="36976" grpId="0" animBg="1"/>
      <p:bldP spid="36977" grpId="0" animBg="1"/>
      <p:bldP spid="36978" grpId="0" animBg="1"/>
      <p:bldP spid="36979" grpId="0" animBg="1"/>
      <p:bldP spid="36980" grpId="0" animBg="1"/>
      <p:bldP spid="36981" grpId="0" animBg="1"/>
      <p:bldP spid="36982" grpId="0" animBg="1"/>
      <p:bldP spid="36983" grpId="0" animBg="1"/>
      <p:bldP spid="36984" grpId="0" animBg="1"/>
      <p:bldP spid="36985" grpId="0" animBg="1"/>
      <p:bldP spid="36986" grpId="0" animBg="1"/>
      <p:bldP spid="36987" grpId="0" animBg="1"/>
      <p:bldP spid="36988" grpId="0" animBg="1"/>
      <p:bldP spid="36989" grpId="0" animBg="1"/>
      <p:bldP spid="36990" grpId="0" animBg="1"/>
      <p:bldP spid="36991" grpId="0" animBg="1"/>
      <p:bldP spid="171" grpId="0"/>
      <p:bldP spid="172" grpId="0"/>
      <p:bldP spid="1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8" name="Freeform 6"/>
          <p:cNvSpPr/>
          <p:nvPr/>
        </p:nvSpPr>
        <p:spPr bwMode="auto">
          <a:xfrm>
            <a:off x="1603815" y="4824164"/>
            <a:ext cx="7934267" cy="1173835"/>
          </a:xfrm>
          <a:custGeom>
            <a:avLst/>
            <a:gdLst>
              <a:gd name="T0" fmla="*/ 0 w 3200"/>
              <a:gd name="T1" fmla="*/ 29 h 762"/>
              <a:gd name="T2" fmla="*/ 1413 w 3200"/>
              <a:gd name="T3" fmla="*/ 352 h 762"/>
              <a:gd name="T4" fmla="*/ 3200 w 3200"/>
              <a:gd name="T5" fmla="*/ 545 h 762"/>
              <a:gd name="T6" fmla="*/ 3200 w 3200"/>
              <a:gd name="T7" fmla="*/ 762 h 762"/>
              <a:gd name="T8" fmla="*/ 0 w 3200"/>
              <a:gd name="T9" fmla="*/ 762 h 762"/>
              <a:gd name="T10" fmla="*/ 0 w 3200"/>
              <a:gd name="T11" fmla="*/ 29 h 762"/>
              <a:gd name="connsiteX0" fmla="*/ 2302 w 12302"/>
              <a:gd name="connsiteY0" fmla="*/ 8 h 9755"/>
              <a:gd name="connsiteX1" fmla="*/ 6718 w 12302"/>
              <a:gd name="connsiteY1" fmla="*/ 4246 h 9755"/>
              <a:gd name="connsiteX2" fmla="*/ 12302 w 12302"/>
              <a:gd name="connsiteY2" fmla="*/ 6779 h 9755"/>
              <a:gd name="connsiteX3" fmla="*/ 12302 w 12302"/>
              <a:gd name="connsiteY3" fmla="*/ 9627 h 9755"/>
              <a:gd name="connsiteX4" fmla="*/ 0 w 12302"/>
              <a:gd name="connsiteY4" fmla="*/ 9755 h 9755"/>
              <a:gd name="connsiteX5" fmla="*/ 2302 w 12302"/>
              <a:gd name="connsiteY5" fmla="*/ 8 h 9755"/>
              <a:gd name="connsiteX0-1" fmla="*/ 1871 w 10000"/>
              <a:gd name="connsiteY0-2" fmla="*/ 8 h 10000"/>
              <a:gd name="connsiteX1-3" fmla="*/ 5461 w 10000"/>
              <a:gd name="connsiteY1-4" fmla="*/ 4353 h 10000"/>
              <a:gd name="connsiteX2-5" fmla="*/ 10000 w 10000"/>
              <a:gd name="connsiteY2-6" fmla="*/ 6949 h 10000"/>
              <a:gd name="connsiteX3-7" fmla="*/ 10000 w 10000"/>
              <a:gd name="connsiteY3-8" fmla="*/ 9869 h 10000"/>
              <a:gd name="connsiteX4-9" fmla="*/ 0 w 10000"/>
              <a:gd name="connsiteY4-10" fmla="*/ 10000 h 10000"/>
              <a:gd name="connsiteX5-11" fmla="*/ 1871 w 10000"/>
              <a:gd name="connsiteY5-12" fmla="*/ 8 h 10000"/>
              <a:gd name="connsiteX0-13" fmla="*/ 1871 w 10000"/>
              <a:gd name="connsiteY0-14" fmla="*/ 8 h 10000"/>
              <a:gd name="connsiteX1-15" fmla="*/ 5461 w 10000"/>
              <a:gd name="connsiteY1-16" fmla="*/ 4353 h 10000"/>
              <a:gd name="connsiteX2-17" fmla="*/ 10000 w 10000"/>
              <a:gd name="connsiteY2-18" fmla="*/ 6949 h 10000"/>
              <a:gd name="connsiteX3-19" fmla="*/ 10000 w 10000"/>
              <a:gd name="connsiteY3-20" fmla="*/ 9869 h 10000"/>
              <a:gd name="connsiteX4-21" fmla="*/ 0 w 10000"/>
              <a:gd name="connsiteY4-22" fmla="*/ 10000 h 10000"/>
              <a:gd name="connsiteX5-23" fmla="*/ 1871 w 10000"/>
              <a:gd name="connsiteY5-24" fmla="*/ 8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1871" y="8"/>
                </a:moveTo>
                <a:cubicBezTo>
                  <a:pt x="1871" y="8"/>
                  <a:pt x="3553" y="-382"/>
                  <a:pt x="5461" y="4353"/>
                </a:cubicBezTo>
                <a:cubicBezTo>
                  <a:pt x="7369" y="9102"/>
                  <a:pt x="10000" y="6949"/>
                  <a:pt x="10000" y="6949"/>
                </a:cubicBezTo>
                <a:lnTo>
                  <a:pt x="10000" y="9869"/>
                </a:lnTo>
                <a:cubicBezTo>
                  <a:pt x="1871" y="9869"/>
                  <a:pt x="0" y="10000"/>
                  <a:pt x="0" y="10000"/>
                </a:cubicBezTo>
                <a:cubicBezTo>
                  <a:pt x="32" y="5924"/>
                  <a:pt x="951" y="1060"/>
                  <a:pt x="1871" y="8"/>
                </a:cubicBezTo>
                <a:close/>
              </a:path>
            </a:pathLst>
          </a:custGeom>
          <a:gradFill flip="none" rotWithShape="0">
            <a:gsLst>
              <a:gs pos="0">
                <a:schemeClr val="tx1">
                  <a:lumMod val="99000"/>
                </a:schemeClr>
              </a:gs>
              <a:gs pos="100000">
                <a:schemeClr val="bg2">
                  <a:lumMod val="98000"/>
                </a:schemeClr>
              </a:gs>
            </a:gsLst>
            <a:lin ang="3600000" scaled="0"/>
            <a:tileRect/>
          </a:gradFill>
          <a:ln w="6350">
            <a:gradFill>
              <a:gsLst>
                <a:gs pos="0">
                  <a:schemeClr val="tx1"/>
                </a:gs>
                <a:gs pos="100000">
                  <a:schemeClr val="bg2"/>
                </a:gs>
              </a:gsLst>
              <a:lin ang="15000000" scaled="0"/>
            </a:gradFill>
          </a:ln>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29" name="Freeform 7"/>
          <p:cNvSpPr/>
          <p:nvPr/>
        </p:nvSpPr>
        <p:spPr bwMode="auto">
          <a:xfrm>
            <a:off x="1603815" y="5192733"/>
            <a:ext cx="9237179" cy="843499"/>
          </a:xfrm>
          <a:custGeom>
            <a:avLst/>
            <a:gdLst>
              <a:gd name="T0" fmla="*/ 3200 w 3200"/>
              <a:gd name="T1" fmla="*/ 67 h 423"/>
              <a:gd name="T2" fmla="*/ 1743 w 3200"/>
              <a:gd name="T3" fmla="*/ 212 h 423"/>
              <a:gd name="T4" fmla="*/ 0 w 3200"/>
              <a:gd name="T5" fmla="*/ 175 h 423"/>
              <a:gd name="T6" fmla="*/ 0 w 3200"/>
              <a:gd name="T7" fmla="*/ 404 h 423"/>
              <a:gd name="T8" fmla="*/ 3200 w 3200"/>
              <a:gd name="T9" fmla="*/ 404 h 423"/>
              <a:gd name="T10" fmla="*/ 3200 w 3200"/>
              <a:gd name="T11" fmla="*/ 67 h 423"/>
              <a:gd name="connsiteX0" fmla="*/ 10000 w 11603"/>
              <a:gd name="connsiteY0" fmla="*/ 238 h 8611"/>
              <a:gd name="connsiteX1" fmla="*/ 5447 w 11603"/>
              <a:gd name="connsiteY1" fmla="*/ 3666 h 8611"/>
              <a:gd name="connsiteX2" fmla="*/ 0 w 11603"/>
              <a:gd name="connsiteY2" fmla="*/ 2791 h 8611"/>
              <a:gd name="connsiteX3" fmla="*/ 0 w 11603"/>
              <a:gd name="connsiteY3" fmla="*/ 8205 h 8611"/>
              <a:gd name="connsiteX4" fmla="*/ 11603 w 11603"/>
              <a:gd name="connsiteY4" fmla="*/ 8611 h 8611"/>
              <a:gd name="connsiteX5" fmla="*/ 10000 w 11603"/>
              <a:gd name="connsiteY5" fmla="*/ 238 h 8611"/>
              <a:gd name="connsiteX0-1" fmla="*/ 8618 w 10000"/>
              <a:gd name="connsiteY0-2" fmla="*/ 276 h 10000"/>
              <a:gd name="connsiteX1-3" fmla="*/ 4694 w 10000"/>
              <a:gd name="connsiteY1-4" fmla="*/ 4257 h 10000"/>
              <a:gd name="connsiteX2-5" fmla="*/ 0 w 10000"/>
              <a:gd name="connsiteY2-6" fmla="*/ 3241 h 10000"/>
              <a:gd name="connsiteX3-7" fmla="*/ 0 w 10000"/>
              <a:gd name="connsiteY3-8" fmla="*/ 9529 h 10000"/>
              <a:gd name="connsiteX4-9" fmla="*/ 10000 w 10000"/>
              <a:gd name="connsiteY4-10" fmla="*/ 10000 h 10000"/>
              <a:gd name="connsiteX5-11" fmla="*/ 8618 w 10000"/>
              <a:gd name="connsiteY5-12" fmla="*/ 276 h 10000"/>
              <a:gd name="connsiteX0-13" fmla="*/ 8618 w 10000"/>
              <a:gd name="connsiteY0-14" fmla="*/ 276 h 10000"/>
              <a:gd name="connsiteX1-15" fmla="*/ 4694 w 10000"/>
              <a:gd name="connsiteY1-16" fmla="*/ 4257 h 10000"/>
              <a:gd name="connsiteX2-17" fmla="*/ 0 w 10000"/>
              <a:gd name="connsiteY2-18" fmla="*/ 3241 h 10000"/>
              <a:gd name="connsiteX3-19" fmla="*/ 0 w 10000"/>
              <a:gd name="connsiteY3-20" fmla="*/ 9529 h 10000"/>
              <a:gd name="connsiteX4-21" fmla="*/ 10000 w 10000"/>
              <a:gd name="connsiteY4-22" fmla="*/ 10000 h 10000"/>
              <a:gd name="connsiteX5-23" fmla="*/ 8618 w 10000"/>
              <a:gd name="connsiteY5-24" fmla="*/ 276 h 10000"/>
              <a:gd name="connsiteX0-25" fmla="*/ 8618 w 10000"/>
              <a:gd name="connsiteY0-26" fmla="*/ 276 h 10000"/>
              <a:gd name="connsiteX1-27" fmla="*/ 4694 w 10000"/>
              <a:gd name="connsiteY1-28" fmla="*/ 4257 h 10000"/>
              <a:gd name="connsiteX2-29" fmla="*/ 0 w 10000"/>
              <a:gd name="connsiteY2-30" fmla="*/ 3241 h 10000"/>
              <a:gd name="connsiteX3-31" fmla="*/ 0 w 10000"/>
              <a:gd name="connsiteY3-32" fmla="*/ 9529 h 10000"/>
              <a:gd name="connsiteX4-33" fmla="*/ 10000 w 10000"/>
              <a:gd name="connsiteY4-34" fmla="*/ 10000 h 10000"/>
              <a:gd name="connsiteX5-35" fmla="*/ 8618 w 10000"/>
              <a:gd name="connsiteY5-36" fmla="*/ 276 h 10000"/>
              <a:gd name="connsiteX0-37" fmla="*/ 8888 w 10000"/>
              <a:gd name="connsiteY0-38" fmla="*/ 0 h 9017"/>
              <a:gd name="connsiteX1-39" fmla="*/ 4694 w 10000"/>
              <a:gd name="connsiteY1-40" fmla="*/ 3274 h 9017"/>
              <a:gd name="connsiteX2-41" fmla="*/ 0 w 10000"/>
              <a:gd name="connsiteY2-42" fmla="*/ 2258 h 9017"/>
              <a:gd name="connsiteX3-43" fmla="*/ 0 w 10000"/>
              <a:gd name="connsiteY3-44" fmla="*/ 8546 h 9017"/>
              <a:gd name="connsiteX4-45" fmla="*/ 10000 w 10000"/>
              <a:gd name="connsiteY4-46" fmla="*/ 9017 h 9017"/>
              <a:gd name="connsiteX5-47" fmla="*/ 8888 w 10000"/>
              <a:gd name="connsiteY5-48" fmla="*/ 0 h 9017"/>
              <a:gd name="connsiteX0-49" fmla="*/ 8618 w 10000"/>
              <a:gd name="connsiteY0-50" fmla="*/ 0 h 11045"/>
              <a:gd name="connsiteX1-51" fmla="*/ 4694 w 10000"/>
              <a:gd name="connsiteY1-52" fmla="*/ 4676 h 11045"/>
              <a:gd name="connsiteX2-53" fmla="*/ 0 w 10000"/>
              <a:gd name="connsiteY2-54" fmla="*/ 3549 h 11045"/>
              <a:gd name="connsiteX3-55" fmla="*/ 0 w 10000"/>
              <a:gd name="connsiteY3-56" fmla="*/ 10523 h 11045"/>
              <a:gd name="connsiteX4-57" fmla="*/ 10000 w 10000"/>
              <a:gd name="connsiteY4-58" fmla="*/ 11045 h 11045"/>
              <a:gd name="connsiteX5-59" fmla="*/ 8618 w 10000"/>
              <a:gd name="connsiteY5-60" fmla="*/ 0 h 11045"/>
              <a:gd name="connsiteX0-61" fmla="*/ 8618 w 10000"/>
              <a:gd name="connsiteY0-62" fmla="*/ 0 h 11045"/>
              <a:gd name="connsiteX1-63" fmla="*/ 4694 w 10000"/>
              <a:gd name="connsiteY1-64" fmla="*/ 4676 h 11045"/>
              <a:gd name="connsiteX2-65" fmla="*/ 0 w 10000"/>
              <a:gd name="connsiteY2-66" fmla="*/ 3549 h 11045"/>
              <a:gd name="connsiteX3-67" fmla="*/ 0 w 10000"/>
              <a:gd name="connsiteY3-68" fmla="*/ 10523 h 11045"/>
              <a:gd name="connsiteX4-69" fmla="*/ 10000 w 10000"/>
              <a:gd name="connsiteY4-70" fmla="*/ 11045 h 11045"/>
              <a:gd name="connsiteX5-71" fmla="*/ 8618 w 10000"/>
              <a:gd name="connsiteY5-72" fmla="*/ 0 h 11045"/>
              <a:gd name="connsiteX0-73" fmla="*/ 8415 w 10000"/>
              <a:gd name="connsiteY0-74" fmla="*/ 0 h 9543"/>
              <a:gd name="connsiteX1-75" fmla="*/ 4694 w 10000"/>
              <a:gd name="connsiteY1-76" fmla="*/ 3174 h 9543"/>
              <a:gd name="connsiteX2-77" fmla="*/ 0 w 10000"/>
              <a:gd name="connsiteY2-78" fmla="*/ 2047 h 9543"/>
              <a:gd name="connsiteX3-79" fmla="*/ 0 w 10000"/>
              <a:gd name="connsiteY3-80" fmla="*/ 9021 h 9543"/>
              <a:gd name="connsiteX4-81" fmla="*/ 10000 w 10000"/>
              <a:gd name="connsiteY4-82" fmla="*/ 9543 h 9543"/>
              <a:gd name="connsiteX5-83" fmla="*/ 8415 w 10000"/>
              <a:gd name="connsiteY5-84" fmla="*/ 0 h 9543"/>
              <a:gd name="connsiteX0-85" fmla="*/ 8524 w 10000"/>
              <a:gd name="connsiteY0-86" fmla="*/ 0 h 8837"/>
              <a:gd name="connsiteX1-87" fmla="*/ 4694 w 10000"/>
              <a:gd name="connsiteY1-88" fmla="*/ 2163 h 8837"/>
              <a:gd name="connsiteX2-89" fmla="*/ 0 w 10000"/>
              <a:gd name="connsiteY2-90" fmla="*/ 982 h 8837"/>
              <a:gd name="connsiteX3-91" fmla="*/ 0 w 10000"/>
              <a:gd name="connsiteY3-92" fmla="*/ 8290 h 8837"/>
              <a:gd name="connsiteX4-93" fmla="*/ 10000 w 10000"/>
              <a:gd name="connsiteY4-94" fmla="*/ 8837 h 8837"/>
              <a:gd name="connsiteX5-95" fmla="*/ 8524 w 10000"/>
              <a:gd name="connsiteY5-96" fmla="*/ 0 h 8837"/>
              <a:gd name="connsiteX0-97" fmla="*/ 8524 w 10000"/>
              <a:gd name="connsiteY0-98" fmla="*/ 0 h 10000"/>
              <a:gd name="connsiteX1-99" fmla="*/ 4694 w 10000"/>
              <a:gd name="connsiteY1-100" fmla="*/ 2448 h 10000"/>
              <a:gd name="connsiteX2-101" fmla="*/ 0 w 10000"/>
              <a:gd name="connsiteY2-102" fmla="*/ 1111 h 10000"/>
              <a:gd name="connsiteX3-103" fmla="*/ 0 w 10000"/>
              <a:gd name="connsiteY3-104" fmla="*/ 9381 h 10000"/>
              <a:gd name="connsiteX4-105" fmla="*/ 10000 w 10000"/>
              <a:gd name="connsiteY4-106" fmla="*/ 10000 h 10000"/>
              <a:gd name="connsiteX5-107" fmla="*/ 8524 w 10000"/>
              <a:gd name="connsiteY5-108" fmla="*/ 0 h 10000"/>
              <a:gd name="connsiteX0-109" fmla="*/ 8524 w 10000"/>
              <a:gd name="connsiteY0-110" fmla="*/ 0 h 10000"/>
              <a:gd name="connsiteX1-111" fmla="*/ 4694 w 10000"/>
              <a:gd name="connsiteY1-112" fmla="*/ 2448 h 10000"/>
              <a:gd name="connsiteX2-113" fmla="*/ 864 w 10000"/>
              <a:gd name="connsiteY2-114" fmla="*/ 1281 h 10000"/>
              <a:gd name="connsiteX3-115" fmla="*/ 0 w 10000"/>
              <a:gd name="connsiteY3-116" fmla="*/ 9381 h 10000"/>
              <a:gd name="connsiteX4-117" fmla="*/ 10000 w 10000"/>
              <a:gd name="connsiteY4-118" fmla="*/ 10000 h 10000"/>
              <a:gd name="connsiteX5-119" fmla="*/ 8524 w 10000"/>
              <a:gd name="connsiteY5-120" fmla="*/ 0 h 10000"/>
              <a:gd name="connsiteX0-121" fmla="*/ 8524 w 10000"/>
              <a:gd name="connsiteY0-122" fmla="*/ 0 h 10000"/>
              <a:gd name="connsiteX1-123" fmla="*/ 4694 w 10000"/>
              <a:gd name="connsiteY1-124" fmla="*/ 2448 h 10000"/>
              <a:gd name="connsiteX2-125" fmla="*/ 864 w 10000"/>
              <a:gd name="connsiteY2-126" fmla="*/ 1281 h 10000"/>
              <a:gd name="connsiteX3-127" fmla="*/ 0 w 10000"/>
              <a:gd name="connsiteY3-128" fmla="*/ 9381 h 10000"/>
              <a:gd name="connsiteX4-129" fmla="*/ 10000 w 10000"/>
              <a:gd name="connsiteY4-130" fmla="*/ 10000 h 10000"/>
              <a:gd name="connsiteX5-131" fmla="*/ 8524 w 10000"/>
              <a:gd name="connsiteY5-132" fmla="*/ 0 h 10000"/>
              <a:gd name="connsiteX0-133" fmla="*/ 8524 w 10000"/>
              <a:gd name="connsiteY0-134" fmla="*/ 0 h 10000"/>
              <a:gd name="connsiteX1-135" fmla="*/ 4694 w 10000"/>
              <a:gd name="connsiteY1-136" fmla="*/ 2448 h 10000"/>
              <a:gd name="connsiteX2-137" fmla="*/ 864 w 10000"/>
              <a:gd name="connsiteY2-138" fmla="*/ 1281 h 10000"/>
              <a:gd name="connsiteX3-139" fmla="*/ 0 w 10000"/>
              <a:gd name="connsiteY3-140" fmla="*/ 9381 h 10000"/>
              <a:gd name="connsiteX4-141" fmla="*/ 10000 w 10000"/>
              <a:gd name="connsiteY4-142" fmla="*/ 10000 h 10000"/>
              <a:gd name="connsiteX5-143" fmla="*/ 8524 w 10000"/>
              <a:gd name="connsiteY5-144" fmla="*/ 0 h 10000"/>
              <a:gd name="connsiteX0-145" fmla="*/ 8524 w 10000"/>
              <a:gd name="connsiteY0-146" fmla="*/ 0 h 10000"/>
              <a:gd name="connsiteX1-147" fmla="*/ 4694 w 10000"/>
              <a:gd name="connsiteY1-148" fmla="*/ 2448 h 10000"/>
              <a:gd name="connsiteX2-149" fmla="*/ 864 w 10000"/>
              <a:gd name="connsiteY2-150" fmla="*/ 1281 h 10000"/>
              <a:gd name="connsiteX3-151" fmla="*/ 0 w 10000"/>
              <a:gd name="connsiteY3-152" fmla="*/ 9381 h 10000"/>
              <a:gd name="connsiteX4-153" fmla="*/ 10000 w 10000"/>
              <a:gd name="connsiteY4-154" fmla="*/ 10000 h 10000"/>
              <a:gd name="connsiteX5-155" fmla="*/ 8524 w 10000"/>
              <a:gd name="connsiteY5-156" fmla="*/ 0 h 10000"/>
              <a:gd name="connsiteX0-157" fmla="*/ 8524 w 10000"/>
              <a:gd name="connsiteY0-158" fmla="*/ 0 h 10000"/>
              <a:gd name="connsiteX1-159" fmla="*/ 4694 w 10000"/>
              <a:gd name="connsiteY1-160" fmla="*/ 2448 h 10000"/>
              <a:gd name="connsiteX2-161" fmla="*/ 1296 w 10000"/>
              <a:gd name="connsiteY2-162" fmla="*/ 1281 h 10000"/>
              <a:gd name="connsiteX3-163" fmla="*/ 0 w 10000"/>
              <a:gd name="connsiteY3-164" fmla="*/ 9381 h 10000"/>
              <a:gd name="connsiteX4-165" fmla="*/ 10000 w 10000"/>
              <a:gd name="connsiteY4-166" fmla="*/ 10000 h 10000"/>
              <a:gd name="connsiteX5-167" fmla="*/ 8524 w 10000"/>
              <a:gd name="connsiteY5-168" fmla="*/ 0 h 10000"/>
              <a:gd name="connsiteX0-169" fmla="*/ 8524 w 10000"/>
              <a:gd name="connsiteY0-170" fmla="*/ 1946 h 11946"/>
              <a:gd name="connsiteX1-171" fmla="*/ 4694 w 10000"/>
              <a:gd name="connsiteY1-172" fmla="*/ 4394 h 11946"/>
              <a:gd name="connsiteX2-173" fmla="*/ 1503 w 10000"/>
              <a:gd name="connsiteY2-174" fmla="*/ 679 h 11946"/>
              <a:gd name="connsiteX3-175" fmla="*/ 0 w 10000"/>
              <a:gd name="connsiteY3-176" fmla="*/ 11327 h 11946"/>
              <a:gd name="connsiteX4-177" fmla="*/ 10000 w 10000"/>
              <a:gd name="connsiteY4-178" fmla="*/ 11946 h 11946"/>
              <a:gd name="connsiteX5-179" fmla="*/ 8524 w 10000"/>
              <a:gd name="connsiteY5-180" fmla="*/ 1946 h 11946"/>
              <a:gd name="connsiteX0-181" fmla="*/ 8524 w 10000"/>
              <a:gd name="connsiteY0-182" fmla="*/ 1656 h 11656"/>
              <a:gd name="connsiteX1-183" fmla="*/ 4694 w 10000"/>
              <a:gd name="connsiteY1-184" fmla="*/ 4104 h 11656"/>
              <a:gd name="connsiteX2-185" fmla="*/ 1503 w 10000"/>
              <a:gd name="connsiteY2-186" fmla="*/ 389 h 11656"/>
              <a:gd name="connsiteX3-187" fmla="*/ 0 w 10000"/>
              <a:gd name="connsiteY3-188" fmla="*/ 11037 h 11656"/>
              <a:gd name="connsiteX4-189" fmla="*/ 10000 w 10000"/>
              <a:gd name="connsiteY4-190" fmla="*/ 11656 h 11656"/>
              <a:gd name="connsiteX5-191" fmla="*/ 8524 w 10000"/>
              <a:gd name="connsiteY5-192" fmla="*/ 1656 h 11656"/>
              <a:gd name="connsiteX0-193" fmla="*/ 8533 w 10000"/>
              <a:gd name="connsiteY0-194" fmla="*/ 0 h 12378"/>
              <a:gd name="connsiteX1-195" fmla="*/ 4694 w 10000"/>
              <a:gd name="connsiteY1-196" fmla="*/ 4826 h 12378"/>
              <a:gd name="connsiteX2-197" fmla="*/ 1503 w 10000"/>
              <a:gd name="connsiteY2-198" fmla="*/ 1111 h 12378"/>
              <a:gd name="connsiteX3-199" fmla="*/ 0 w 10000"/>
              <a:gd name="connsiteY3-200" fmla="*/ 11759 h 12378"/>
              <a:gd name="connsiteX4-201" fmla="*/ 10000 w 10000"/>
              <a:gd name="connsiteY4-202" fmla="*/ 12378 h 12378"/>
              <a:gd name="connsiteX5-203" fmla="*/ 8533 w 10000"/>
              <a:gd name="connsiteY5-204" fmla="*/ 0 h 12378"/>
              <a:gd name="connsiteX0-205" fmla="*/ 8533 w 10000"/>
              <a:gd name="connsiteY0-206" fmla="*/ 1616 h 13994"/>
              <a:gd name="connsiteX1-207" fmla="*/ 8182 w 10000"/>
              <a:gd name="connsiteY1-208" fmla="*/ 667 h 13994"/>
              <a:gd name="connsiteX2-209" fmla="*/ 4694 w 10000"/>
              <a:gd name="connsiteY2-210" fmla="*/ 6442 h 13994"/>
              <a:gd name="connsiteX3-211" fmla="*/ 1503 w 10000"/>
              <a:gd name="connsiteY3-212" fmla="*/ 2727 h 13994"/>
              <a:gd name="connsiteX4-213" fmla="*/ 0 w 10000"/>
              <a:gd name="connsiteY4-214" fmla="*/ 13375 h 13994"/>
              <a:gd name="connsiteX5-215" fmla="*/ 10000 w 10000"/>
              <a:gd name="connsiteY5-216" fmla="*/ 13994 h 13994"/>
              <a:gd name="connsiteX6" fmla="*/ 8533 w 10000"/>
              <a:gd name="connsiteY6" fmla="*/ 1616 h 13994"/>
              <a:gd name="connsiteX0-217" fmla="*/ 10000 w 10422"/>
              <a:gd name="connsiteY0-218" fmla="*/ 13485 h 13485"/>
              <a:gd name="connsiteX1-219" fmla="*/ 8182 w 10422"/>
              <a:gd name="connsiteY1-220" fmla="*/ 158 h 13485"/>
              <a:gd name="connsiteX2-221" fmla="*/ 4694 w 10422"/>
              <a:gd name="connsiteY2-222" fmla="*/ 5933 h 13485"/>
              <a:gd name="connsiteX3-223" fmla="*/ 1503 w 10422"/>
              <a:gd name="connsiteY3-224" fmla="*/ 2218 h 13485"/>
              <a:gd name="connsiteX4-225" fmla="*/ 0 w 10422"/>
              <a:gd name="connsiteY4-226" fmla="*/ 12866 h 13485"/>
              <a:gd name="connsiteX5-227" fmla="*/ 10000 w 10422"/>
              <a:gd name="connsiteY5-228" fmla="*/ 13485 h 13485"/>
              <a:gd name="connsiteX0-229" fmla="*/ 10000 w 10457"/>
              <a:gd name="connsiteY0-230" fmla="*/ 13651 h 13651"/>
              <a:gd name="connsiteX1-231" fmla="*/ 8445 w 10457"/>
              <a:gd name="connsiteY1-232" fmla="*/ 154 h 13651"/>
              <a:gd name="connsiteX2-233" fmla="*/ 4694 w 10457"/>
              <a:gd name="connsiteY2-234" fmla="*/ 6099 h 13651"/>
              <a:gd name="connsiteX3-235" fmla="*/ 1503 w 10457"/>
              <a:gd name="connsiteY3-236" fmla="*/ 2384 h 13651"/>
              <a:gd name="connsiteX4-237" fmla="*/ 0 w 10457"/>
              <a:gd name="connsiteY4-238" fmla="*/ 13032 h 13651"/>
              <a:gd name="connsiteX5-239" fmla="*/ 10000 w 10457"/>
              <a:gd name="connsiteY5-240" fmla="*/ 13651 h 13651"/>
              <a:gd name="connsiteX0-241" fmla="*/ 10000 w 10000"/>
              <a:gd name="connsiteY0-242" fmla="*/ 13651 h 13651"/>
              <a:gd name="connsiteX1-243" fmla="*/ 8445 w 10000"/>
              <a:gd name="connsiteY1-244" fmla="*/ 154 h 13651"/>
              <a:gd name="connsiteX2-245" fmla="*/ 4694 w 10000"/>
              <a:gd name="connsiteY2-246" fmla="*/ 6099 h 13651"/>
              <a:gd name="connsiteX3-247" fmla="*/ 1503 w 10000"/>
              <a:gd name="connsiteY3-248" fmla="*/ 2384 h 13651"/>
              <a:gd name="connsiteX4-249" fmla="*/ 0 w 10000"/>
              <a:gd name="connsiteY4-250" fmla="*/ 13032 h 13651"/>
              <a:gd name="connsiteX5-251" fmla="*/ 10000 w 10000"/>
              <a:gd name="connsiteY5-252" fmla="*/ 13651 h 13651"/>
              <a:gd name="connsiteX0-253" fmla="*/ 10225 w 10225"/>
              <a:gd name="connsiteY0-254" fmla="*/ 13651 h 13651"/>
              <a:gd name="connsiteX1-255" fmla="*/ 8445 w 10225"/>
              <a:gd name="connsiteY1-256" fmla="*/ 154 h 13651"/>
              <a:gd name="connsiteX2-257" fmla="*/ 4694 w 10225"/>
              <a:gd name="connsiteY2-258" fmla="*/ 6099 h 13651"/>
              <a:gd name="connsiteX3-259" fmla="*/ 1503 w 10225"/>
              <a:gd name="connsiteY3-260" fmla="*/ 2384 h 13651"/>
              <a:gd name="connsiteX4-261" fmla="*/ 0 w 10225"/>
              <a:gd name="connsiteY4-262" fmla="*/ 13032 h 13651"/>
              <a:gd name="connsiteX5-263" fmla="*/ 10225 w 10225"/>
              <a:gd name="connsiteY5-264" fmla="*/ 13651 h 13651"/>
              <a:gd name="connsiteX0-265" fmla="*/ 10225 w 10225"/>
              <a:gd name="connsiteY0-266" fmla="*/ 13651 h 13651"/>
              <a:gd name="connsiteX1-267" fmla="*/ 8445 w 10225"/>
              <a:gd name="connsiteY1-268" fmla="*/ 154 h 13651"/>
              <a:gd name="connsiteX2-269" fmla="*/ 4694 w 10225"/>
              <a:gd name="connsiteY2-270" fmla="*/ 6099 h 13651"/>
              <a:gd name="connsiteX3-271" fmla="*/ 1503 w 10225"/>
              <a:gd name="connsiteY3-272" fmla="*/ 2384 h 13651"/>
              <a:gd name="connsiteX4-273" fmla="*/ 0 w 10225"/>
              <a:gd name="connsiteY4-274" fmla="*/ 13032 h 13651"/>
              <a:gd name="connsiteX5-275" fmla="*/ 10225 w 10225"/>
              <a:gd name="connsiteY5-276" fmla="*/ 13651 h 13651"/>
              <a:gd name="connsiteX0-277" fmla="*/ 10300 w 10300"/>
              <a:gd name="connsiteY0-278" fmla="*/ 14104 h 14104"/>
              <a:gd name="connsiteX1-279" fmla="*/ 8445 w 10300"/>
              <a:gd name="connsiteY1-280" fmla="*/ 154 h 14104"/>
              <a:gd name="connsiteX2-281" fmla="*/ 4694 w 10300"/>
              <a:gd name="connsiteY2-282" fmla="*/ 6099 h 14104"/>
              <a:gd name="connsiteX3-283" fmla="*/ 1503 w 10300"/>
              <a:gd name="connsiteY3-284" fmla="*/ 2384 h 14104"/>
              <a:gd name="connsiteX4-285" fmla="*/ 0 w 10300"/>
              <a:gd name="connsiteY4-286" fmla="*/ 13032 h 14104"/>
              <a:gd name="connsiteX5-287" fmla="*/ 10300 w 10300"/>
              <a:gd name="connsiteY5-288" fmla="*/ 14104 h 141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00" h="14104">
                <a:moveTo>
                  <a:pt x="10300" y="14104"/>
                </a:moveTo>
                <a:cubicBezTo>
                  <a:pt x="9835" y="7455"/>
                  <a:pt x="9329" y="1413"/>
                  <a:pt x="8445" y="154"/>
                </a:cubicBezTo>
                <a:cubicBezTo>
                  <a:pt x="7561" y="-1105"/>
                  <a:pt x="5851" y="5727"/>
                  <a:pt x="4694" y="6099"/>
                </a:cubicBezTo>
                <a:cubicBezTo>
                  <a:pt x="3537" y="6471"/>
                  <a:pt x="2486" y="533"/>
                  <a:pt x="1503" y="2384"/>
                </a:cubicBezTo>
                <a:cubicBezTo>
                  <a:pt x="863" y="3589"/>
                  <a:pt x="288" y="10332"/>
                  <a:pt x="0" y="13032"/>
                </a:cubicBezTo>
                <a:cubicBezTo>
                  <a:pt x="8618" y="13032"/>
                  <a:pt x="10300" y="14104"/>
                  <a:pt x="10300" y="14104"/>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30" name="Freeform 8"/>
          <p:cNvSpPr/>
          <p:nvPr/>
        </p:nvSpPr>
        <p:spPr bwMode="auto">
          <a:xfrm>
            <a:off x="7572794" y="4291935"/>
            <a:ext cx="208575" cy="208575"/>
          </a:xfrm>
          <a:custGeom>
            <a:avLst/>
            <a:gdLst>
              <a:gd name="T0" fmla="*/ 69 w 132"/>
              <a:gd name="T1" fmla="*/ 0 h 132"/>
              <a:gd name="T2" fmla="*/ 69 w 132"/>
              <a:gd name="T3" fmla="*/ 0 h 132"/>
              <a:gd name="T4" fmla="*/ 0 w 132"/>
              <a:gd name="T5" fmla="*/ 0 h 132"/>
              <a:gd name="T6" fmla="*/ 0 w 132"/>
              <a:gd name="T7" fmla="*/ 67 h 132"/>
              <a:gd name="T8" fmla="*/ 0 w 132"/>
              <a:gd name="T9" fmla="*/ 67 h 132"/>
              <a:gd name="T10" fmla="*/ 62 w 132"/>
              <a:gd name="T11" fmla="*/ 132 h 132"/>
              <a:gd name="T12" fmla="*/ 62 w 132"/>
              <a:gd name="T13" fmla="*/ 132 h 132"/>
              <a:gd name="T14" fmla="*/ 132 w 132"/>
              <a:gd name="T15" fmla="*/ 131 h 132"/>
              <a:gd name="T16" fmla="*/ 132 w 132"/>
              <a:gd name="T17" fmla="*/ 64 h 132"/>
              <a:gd name="T18" fmla="*/ 132 w 132"/>
              <a:gd name="T19" fmla="*/ 64 h 132"/>
              <a:gd name="T20" fmla="*/ 69 w 132"/>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32">
                <a:moveTo>
                  <a:pt x="69" y="0"/>
                </a:moveTo>
                <a:cubicBezTo>
                  <a:pt x="69" y="0"/>
                  <a:pt x="69" y="0"/>
                  <a:pt x="69" y="0"/>
                </a:cubicBezTo>
                <a:cubicBezTo>
                  <a:pt x="0" y="0"/>
                  <a:pt x="0" y="0"/>
                  <a:pt x="0" y="0"/>
                </a:cubicBezTo>
                <a:cubicBezTo>
                  <a:pt x="0" y="67"/>
                  <a:pt x="0" y="67"/>
                  <a:pt x="0" y="67"/>
                </a:cubicBezTo>
                <a:cubicBezTo>
                  <a:pt x="0" y="67"/>
                  <a:pt x="0" y="67"/>
                  <a:pt x="0" y="67"/>
                </a:cubicBezTo>
                <a:cubicBezTo>
                  <a:pt x="0" y="102"/>
                  <a:pt x="27" y="130"/>
                  <a:pt x="62" y="132"/>
                </a:cubicBezTo>
                <a:cubicBezTo>
                  <a:pt x="62" y="132"/>
                  <a:pt x="62" y="132"/>
                  <a:pt x="62" y="132"/>
                </a:cubicBezTo>
                <a:cubicBezTo>
                  <a:pt x="132" y="131"/>
                  <a:pt x="132" y="131"/>
                  <a:pt x="132" y="131"/>
                </a:cubicBezTo>
                <a:cubicBezTo>
                  <a:pt x="132" y="64"/>
                  <a:pt x="132" y="64"/>
                  <a:pt x="132" y="64"/>
                </a:cubicBezTo>
                <a:cubicBezTo>
                  <a:pt x="132" y="64"/>
                  <a:pt x="132" y="64"/>
                  <a:pt x="132" y="64"/>
                </a:cubicBezTo>
                <a:cubicBezTo>
                  <a:pt x="132" y="30"/>
                  <a:pt x="104" y="2"/>
                  <a:pt x="69"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31" name="Freeform 9"/>
          <p:cNvSpPr/>
          <p:nvPr/>
        </p:nvSpPr>
        <p:spPr bwMode="auto">
          <a:xfrm>
            <a:off x="7590175" y="4311322"/>
            <a:ext cx="170469" cy="171807"/>
          </a:xfrm>
          <a:custGeom>
            <a:avLst/>
            <a:gdLst>
              <a:gd name="T0" fmla="*/ 0 w 108"/>
              <a:gd name="T1" fmla="*/ 57 h 109"/>
              <a:gd name="T2" fmla="*/ 0 w 108"/>
              <a:gd name="T3" fmla="*/ 57 h 109"/>
              <a:gd name="T4" fmla="*/ 52 w 108"/>
              <a:gd name="T5" fmla="*/ 109 h 109"/>
              <a:gd name="T6" fmla="*/ 52 w 108"/>
              <a:gd name="T7" fmla="*/ 109 h 109"/>
              <a:gd name="T8" fmla="*/ 108 w 108"/>
              <a:gd name="T9" fmla="*/ 109 h 109"/>
              <a:gd name="T10" fmla="*/ 108 w 108"/>
              <a:gd name="T11" fmla="*/ 52 h 109"/>
              <a:gd name="T12" fmla="*/ 108 w 108"/>
              <a:gd name="T13" fmla="*/ 52 h 109"/>
              <a:gd name="T14" fmla="*/ 56 w 108"/>
              <a:gd name="T15" fmla="*/ 0 h 109"/>
              <a:gd name="T16" fmla="*/ 56 w 108"/>
              <a:gd name="T17" fmla="*/ 0 h 109"/>
              <a:gd name="T18" fmla="*/ 0 w 108"/>
              <a:gd name="T19" fmla="*/ 0 h 109"/>
              <a:gd name="T20" fmla="*/ 0 w 108"/>
              <a:gd name="T21" fmla="*/ 5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9">
                <a:moveTo>
                  <a:pt x="0" y="57"/>
                </a:moveTo>
                <a:cubicBezTo>
                  <a:pt x="0" y="57"/>
                  <a:pt x="0" y="57"/>
                  <a:pt x="0" y="57"/>
                </a:cubicBezTo>
                <a:cubicBezTo>
                  <a:pt x="0" y="83"/>
                  <a:pt x="21" y="107"/>
                  <a:pt x="52" y="109"/>
                </a:cubicBezTo>
                <a:cubicBezTo>
                  <a:pt x="52" y="109"/>
                  <a:pt x="52" y="109"/>
                  <a:pt x="52" y="109"/>
                </a:cubicBezTo>
                <a:cubicBezTo>
                  <a:pt x="108" y="109"/>
                  <a:pt x="108" y="109"/>
                  <a:pt x="108" y="109"/>
                </a:cubicBezTo>
                <a:cubicBezTo>
                  <a:pt x="108" y="52"/>
                  <a:pt x="108" y="52"/>
                  <a:pt x="108" y="52"/>
                </a:cubicBezTo>
                <a:cubicBezTo>
                  <a:pt x="108" y="52"/>
                  <a:pt x="108" y="52"/>
                  <a:pt x="108" y="52"/>
                </a:cubicBezTo>
                <a:cubicBezTo>
                  <a:pt x="108" y="26"/>
                  <a:pt x="86" y="1"/>
                  <a:pt x="56" y="0"/>
                </a:cubicBezTo>
                <a:cubicBezTo>
                  <a:pt x="56" y="0"/>
                  <a:pt x="56" y="0"/>
                  <a:pt x="56" y="0"/>
                </a:cubicBezTo>
                <a:cubicBezTo>
                  <a:pt x="0" y="0"/>
                  <a:pt x="0" y="0"/>
                  <a:pt x="0" y="0"/>
                </a:cubicBezTo>
                <a:lnTo>
                  <a:pt x="0" y="57"/>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32" name="Freeform 10"/>
          <p:cNvSpPr/>
          <p:nvPr/>
        </p:nvSpPr>
        <p:spPr bwMode="auto">
          <a:xfrm>
            <a:off x="7611849" y="4340407"/>
            <a:ext cx="124955" cy="115133"/>
          </a:xfrm>
          <a:custGeom>
            <a:avLst/>
            <a:gdLst/>
            <a:ahLst/>
            <a:cxnLst/>
            <a:rect l="l" t="t" r="r" b="b"/>
            <a:pathLst>
              <a:path w="108416" h="99893">
                <a:moveTo>
                  <a:pt x="26719" y="48815"/>
                </a:moveTo>
                <a:cubicBezTo>
                  <a:pt x="21983" y="47631"/>
                  <a:pt x="17248" y="47631"/>
                  <a:pt x="13697" y="52366"/>
                </a:cubicBezTo>
                <a:cubicBezTo>
                  <a:pt x="10145" y="55918"/>
                  <a:pt x="10145" y="59469"/>
                  <a:pt x="12513" y="65388"/>
                </a:cubicBezTo>
                <a:cubicBezTo>
                  <a:pt x="13697" y="70123"/>
                  <a:pt x="17248" y="73675"/>
                  <a:pt x="21983" y="78410"/>
                </a:cubicBezTo>
                <a:cubicBezTo>
                  <a:pt x="26719" y="83145"/>
                  <a:pt x="31454" y="86697"/>
                  <a:pt x="35005" y="87881"/>
                </a:cubicBezTo>
                <a:cubicBezTo>
                  <a:pt x="39740" y="90248"/>
                  <a:pt x="44476" y="90248"/>
                  <a:pt x="48027" y="86697"/>
                </a:cubicBezTo>
                <a:cubicBezTo>
                  <a:pt x="51578" y="83145"/>
                  <a:pt x="52762" y="78410"/>
                  <a:pt x="50395" y="72491"/>
                </a:cubicBezTo>
                <a:cubicBezTo>
                  <a:pt x="49211" y="68940"/>
                  <a:pt x="45659" y="64204"/>
                  <a:pt x="40924" y="59469"/>
                </a:cubicBezTo>
                <a:cubicBezTo>
                  <a:pt x="35005" y="54734"/>
                  <a:pt x="30270" y="51183"/>
                  <a:pt x="26719" y="48815"/>
                </a:cubicBezTo>
                <a:close/>
                <a:moveTo>
                  <a:pt x="28827" y="38281"/>
                </a:moveTo>
                <a:cubicBezTo>
                  <a:pt x="35958" y="40640"/>
                  <a:pt x="43088" y="44177"/>
                  <a:pt x="50219" y="51252"/>
                </a:cubicBezTo>
                <a:cubicBezTo>
                  <a:pt x="57350" y="58327"/>
                  <a:pt x="60915" y="65403"/>
                  <a:pt x="62104" y="72478"/>
                </a:cubicBezTo>
                <a:cubicBezTo>
                  <a:pt x="63292" y="80732"/>
                  <a:pt x="60915" y="86628"/>
                  <a:pt x="54973" y="92524"/>
                </a:cubicBezTo>
                <a:cubicBezTo>
                  <a:pt x="49031" y="98420"/>
                  <a:pt x="41900" y="100778"/>
                  <a:pt x="33581" y="99599"/>
                </a:cubicBezTo>
                <a:cubicBezTo>
                  <a:pt x="26450" y="98420"/>
                  <a:pt x="19319" y="94882"/>
                  <a:pt x="12188" y="87807"/>
                </a:cubicBezTo>
                <a:cubicBezTo>
                  <a:pt x="6246" y="81911"/>
                  <a:pt x="1492" y="74836"/>
                  <a:pt x="304" y="66582"/>
                </a:cubicBezTo>
                <a:cubicBezTo>
                  <a:pt x="-885" y="58327"/>
                  <a:pt x="1492" y="51252"/>
                  <a:pt x="6246" y="45356"/>
                </a:cubicBezTo>
                <a:cubicBezTo>
                  <a:pt x="13377" y="39460"/>
                  <a:pt x="20508" y="37102"/>
                  <a:pt x="28827" y="38281"/>
                </a:cubicBezTo>
                <a:close/>
                <a:moveTo>
                  <a:pt x="53902" y="0"/>
                </a:moveTo>
                <a:cubicBezTo>
                  <a:pt x="93010" y="39219"/>
                  <a:pt x="93010" y="39219"/>
                  <a:pt x="93010" y="39219"/>
                </a:cubicBezTo>
                <a:lnTo>
                  <a:pt x="100269" y="31940"/>
                </a:lnTo>
                <a:cubicBezTo>
                  <a:pt x="101306" y="30900"/>
                  <a:pt x="101306" y="30900"/>
                  <a:pt x="101306" y="30900"/>
                </a:cubicBezTo>
                <a:lnTo>
                  <a:pt x="107527" y="37140"/>
                </a:lnTo>
                <a:cubicBezTo>
                  <a:pt x="108416" y="38031"/>
                  <a:pt x="108416" y="38031"/>
                  <a:pt x="108416" y="38031"/>
                </a:cubicBezTo>
                <a:cubicBezTo>
                  <a:pt x="82344" y="64177"/>
                  <a:pt x="82344" y="64177"/>
                  <a:pt x="82344" y="64177"/>
                </a:cubicBezTo>
                <a:lnTo>
                  <a:pt x="76123" y="57938"/>
                </a:lnTo>
                <a:cubicBezTo>
                  <a:pt x="75234" y="57046"/>
                  <a:pt x="75234" y="57046"/>
                  <a:pt x="75234" y="57046"/>
                </a:cubicBezTo>
                <a:lnTo>
                  <a:pt x="83529" y="48727"/>
                </a:lnTo>
                <a:cubicBezTo>
                  <a:pt x="84714" y="47539"/>
                  <a:pt x="84714" y="47539"/>
                  <a:pt x="84714" y="47539"/>
                </a:cubicBezTo>
                <a:cubicBezTo>
                  <a:pt x="57457" y="20204"/>
                  <a:pt x="57457" y="20204"/>
                  <a:pt x="57457" y="20204"/>
                </a:cubicBezTo>
                <a:cubicBezTo>
                  <a:pt x="56272" y="22581"/>
                  <a:pt x="56272" y="24958"/>
                  <a:pt x="53902" y="27335"/>
                </a:cubicBezTo>
                <a:cubicBezTo>
                  <a:pt x="52717" y="29711"/>
                  <a:pt x="51532" y="32088"/>
                  <a:pt x="50347" y="33277"/>
                </a:cubicBezTo>
                <a:lnTo>
                  <a:pt x="44125" y="28077"/>
                </a:lnTo>
                <a:cubicBezTo>
                  <a:pt x="43236" y="27335"/>
                  <a:pt x="43236" y="27335"/>
                  <a:pt x="43236" y="27335"/>
                </a:cubicBezTo>
                <a:cubicBezTo>
                  <a:pt x="45606" y="23769"/>
                  <a:pt x="46792" y="21392"/>
                  <a:pt x="47977" y="17827"/>
                </a:cubicBezTo>
                <a:cubicBezTo>
                  <a:pt x="47977" y="15450"/>
                  <a:pt x="47977" y="13073"/>
                  <a:pt x="47977" y="10696"/>
                </a:cubicBezTo>
                <a:cubicBezTo>
                  <a:pt x="49162" y="9508"/>
                  <a:pt x="47977" y="7131"/>
                  <a:pt x="47977" y="4754"/>
                </a:cubicBezTo>
                <a:close/>
              </a:path>
            </a:pathLst>
          </a:custGeom>
          <a:solidFill>
            <a:schemeClr val="accent2"/>
          </a:solidFill>
          <a:ln w="6350">
            <a:no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1600">
              <a:cs typeface="+mn-ea"/>
              <a:sym typeface="+mn-lt"/>
            </a:endParaRPr>
          </a:p>
        </p:txBody>
      </p:sp>
      <p:sp>
        <p:nvSpPr>
          <p:cNvPr id="42035" name="Freeform 13"/>
          <p:cNvSpPr/>
          <p:nvPr/>
        </p:nvSpPr>
        <p:spPr bwMode="auto">
          <a:xfrm>
            <a:off x="7048682" y="3771167"/>
            <a:ext cx="212585" cy="208575"/>
          </a:xfrm>
          <a:custGeom>
            <a:avLst/>
            <a:gdLst>
              <a:gd name="T0" fmla="*/ 71 w 135"/>
              <a:gd name="T1" fmla="*/ 0 h 132"/>
              <a:gd name="T2" fmla="*/ 71 w 135"/>
              <a:gd name="T3" fmla="*/ 0 h 132"/>
              <a:gd name="T4" fmla="*/ 1 w 135"/>
              <a:gd name="T5" fmla="*/ 1 h 132"/>
              <a:gd name="T6" fmla="*/ 0 w 135"/>
              <a:gd name="T7" fmla="*/ 67 h 132"/>
              <a:gd name="T8" fmla="*/ 0 w 135"/>
              <a:gd name="T9" fmla="*/ 67 h 132"/>
              <a:gd name="T10" fmla="*/ 63 w 135"/>
              <a:gd name="T11" fmla="*/ 132 h 132"/>
              <a:gd name="T12" fmla="*/ 63 w 135"/>
              <a:gd name="T13" fmla="*/ 132 h 132"/>
              <a:gd name="T14" fmla="*/ 133 w 135"/>
              <a:gd name="T15" fmla="*/ 131 h 132"/>
              <a:gd name="T16" fmla="*/ 134 w 135"/>
              <a:gd name="T17" fmla="*/ 64 h 132"/>
              <a:gd name="T18" fmla="*/ 134 w 135"/>
              <a:gd name="T19" fmla="*/ 64 h 132"/>
              <a:gd name="T20" fmla="*/ 71 w 135"/>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32">
                <a:moveTo>
                  <a:pt x="71" y="0"/>
                </a:moveTo>
                <a:cubicBezTo>
                  <a:pt x="71" y="0"/>
                  <a:pt x="71" y="0"/>
                  <a:pt x="71" y="0"/>
                </a:cubicBezTo>
                <a:cubicBezTo>
                  <a:pt x="1" y="1"/>
                  <a:pt x="1" y="1"/>
                  <a:pt x="1" y="1"/>
                </a:cubicBezTo>
                <a:cubicBezTo>
                  <a:pt x="0" y="67"/>
                  <a:pt x="0" y="67"/>
                  <a:pt x="0" y="67"/>
                </a:cubicBezTo>
                <a:cubicBezTo>
                  <a:pt x="0" y="67"/>
                  <a:pt x="0" y="67"/>
                  <a:pt x="0" y="67"/>
                </a:cubicBezTo>
                <a:cubicBezTo>
                  <a:pt x="1" y="102"/>
                  <a:pt x="28" y="130"/>
                  <a:pt x="63" y="132"/>
                </a:cubicBezTo>
                <a:cubicBezTo>
                  <a:pt x="63" y="132"/>
                  <a:pt x="63" y="132"/>
                  <a:pt x="63" y="132"/>
                </a:cubicBezTo>
                <a:cubicBezTo>
                  <a:pt x="133" y="131"/>
                  <a:pt x="133" y="131"/>
                  <a:pt x="133" y="131"/>
                </a:cubicBezTo>
                <a:cubicBezTo>
                  <a:pt x="134" y="64"/>
                  <a:pt x="134" y="64"/>
                  <a:pt x="134" y="64"/>
                </a:cubicBezTo>
                <a:cubicBezTo>
                  <a:pt x="134" y="64"/>
                  <a:pt x="134" y="64"/>
                  <a:pt x="134" y="64"/>
                </a:cubicBezTo>
                <a:cubicBezTo>
                  <a:pt x="135" y="28"/>
                  <a:pt x="105" y="2"/>
                  <a:pt x="71"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36" name="Freeform 14"/>
          <p:cNvSpPr/>
          <p:nvPr/>
        </p:nvSpPr>
        <p:spPr bwMode="auto">
          <a:xfrm>
            <a:off x="7067401" y="3788549"/>
            <a:ext cx="171807" cy="173812"/>
          </a:xfrm>
          <a:custGeom>
            <a:avLst/>
            <a:gdLst>
              <a:gd name="T0" fmla="*/ 0 w 109"/>
              <a:gd name="T1" fmla="*/ 53 h 110"/>
              <a:gd name="T2" fmla="*/ 0 w 109"/>
              <a:gd name="T3" fmla="*/ 53 h 110"/>
              <a:gd name="T4" fmla="*/ 52 w 109"/>
              <a:gd name="T5" fmla="*/ 110 h 110"/>
              <a:gd name="T6" fmla="*/ 52 w 109"/>
              <a:gd name="T7" fmla="*/ 110 h 110"/>
              <a:gd name="T8" fmla="*/ 109 w 109"/>
              <a:gd name="T9" fmla="*/ 110 h 110"/>
              <a:gd name="T10" fmla="*/ 109 w 109"/>
              <a:gd name="T11" fmla="*/ 53 h 110"/>
              <a:gd name="T12" fmla="*/ 109 w 109"/>
              <a:gd name="T13" fmla="*/ 53 h 110"/>
              <a:gd name="T14" fmla="*/ 58 w 109"/>
              <a:gd name="T15" fmla="*/ 0 h 110"/>
              <a:gd name="T16" fmla="*/ 58 w 109"/>
              <a:gd name="T17" fmla="*/ 1 h 110"/>
              <a:gd name="T18" fmla="*/ 0 w 109"/>
              <a:gd name="T19" fmla="*/ 1 h 110"/>
              <a:gd name="T20" fmla="*/ 0 w 109"/>
              <a:gd name="T21"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10">
                <a:moveTo>
                  <a:pt x="0" y="53"/>
                </a:moveTo>
                <a:cubicBezTo>
                  <a:pt x="0" y="53"/>
                  <a:pt x="0" y="53"/>
                  <a:pt x="0" y="53"/>
                </a:cubicBezTo>
                <a:cubicBezTo>
                  <a:pt x="1" y="84"/>
                  <a:pt x="22" y="108"/>
                  <a:pt x="52" y="110"/>
                </a:cubicBezTo>
                <a:cubicBezTo>
                  <a:pt x="52" y="110"/>
                  <a:pt x="52" y="110"/>
                  <a:pt x="52" y="110"/>
                </a:cubicBezTo>
                <a:cubicBezTo>
                  <a:pt x="109" y="110"/>
                  <a:pt x="109" y="110"/>
                  <a:pt x="109" y="110"/>
                </a:cubicBezTo>
                <a:cubicBezTo>
                  <a:pt x="109" y="53"/>
                  <a:pt x="109" y="53"/>
                  <a:pt x="109" y="53"/>
                </a:cubicBezTo>
                <a:cubicBezTo>
                  <a:pt x="109" y="53"/>
                  <a:pt x="109" y="53"/>
                  <a:pt x="109" y="53"/>
                </a:cubicBezTo>
                <a:cubicBezTo>
                  <a:pt x="109" y="27"/>
                  <a:pt x="86" y="2"/>
                  <a:pt x="58" y="0"/>
                </a:cubicBezTo>
                <a:cubicBezTo>
                  <a:pt x="58" y="1"/>
                  <a:pt x="58" y="1"/>
                  <a:pt x="58" y="1"/>
                </a:cubicBezTo>
                <a:cubicBezTo>
                  <a:pt x="0" y="1"/>
                  <a:pt x="0" y="1"/>
                  <a:pt x="0" y="1"/>
                </a:cubicBezTo>
                <a:lnTo>
                  <a:pt x="0" y="53"/>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37" name="Freeform 15"/>
          <p:cNvSpPr/>
          <p:nvPr/>
        </p:nvSpPr>
        <p:spPr bwMode="auto">
          <a:xfrm>
            <a:off x="7104367" y="3828927"/>
            <a:ext cx="104623" cy="97099"/>
          </a:xfrm>
          <a:custGeom>
            <a:avLst/>
            <a:gdLst/>
            <a:ahLst/>
            <a:cxnLst/>
            <a:rect l="l" t="t" r="r" b="b"/>
            <a:pathLst>
              <a:path w="78467" h="72824">
                <a:moveTo>
                  <a:pt x="18101" y="36781"/>
                </a:moveTo>
                <a:cubicBezTo>
                  <a:pt x="14551" y="35598"/>
                  <a:pt x="12185" y="35598"/>
                  <a:pt x="9818" y="39148"/>
                </a:cubicBezTo>
                <a:cubicBezTo>
                  <a:pt x="7452" y="41515"/>
                  <a:pt x="6268" y="43881"/>
                  <a:pt x="8635" y="47431"/>
                </a:cubicBezTo>
                <a:cubicBezTo>
                  <a:pt x="9818" y="50981"/>
                  <a:pt x="11001" y="54531"/>
                  <a:pt x="14551" y="56897"/>
                </a:cubicBezTo>
                <a:cubicBezTo>
                  <a:pt x="18101" y="60447"/>
                  <a:pt x="21651" y="62814"/>
                  <a:pt x="24017" y="63997"/>
                </a:cubicBezTo>
                <a:cubicBezTo>
                  <a:pt x="27567" y="65180"/>
                  <a:pt x="31117" y="65180"/>
                  <a:pt x="33484" y="62814"/>
                </a:cubicBezTo>
                <a:cubicBezTo>
                  <a:pt x="35850" y="60447"/>
                  <a:pt x="35850" y="56897"/>
                  <a:pt x="34667" y="53347"/>
                </a:cubicBezTo>
                <a:cubicBezTo>
                  <a:pt x="33484" y="50981"/>
                  <a:pt x="31117" y="47431"/>
                  <a:pt x="27567" y="43881"/>
                </a:cubicBezTo>
                <a:cubicBezTo>
                  <a:pt x="24017" y="40331"/>
                  <a:pt x="20468" y="37965"/>
                  <a:pt x="18101" y="36781"/>
                </a:cubicBezTo>
                <a:close/>
                <a:moveTo>
                  <a:pt x="20386" y="29767"/>
                </a:moveTo>
                <a:cubicBezTo>
                  <a:pt x="25084" y="29767"/>
                  <a:pt x="29781" y="33329"/>
                  <a:pt x="34478" y="38079"/>
                </a:cubicBezTo>
                <a:cubicBezTo>
                  <a:pt x="39175" y="42829"/>
                  <a:pt x="41524" y="47579"/>
                  <a:pt x="42698" y="53516"/>
                </a:cubicBezTo>
                <a:cubicBezTo>
                  <a:pt x="43872" y="58266"/>
                  <a:pt x="41524" y="63016"/>
                  <a:pt x="38001" y="67766"/>
                </a:cubicBezTo>
                <a:cubicBezTo>
                  <a:pt x="33304" y="71328"/>
                  <a:pt x="28606" y="73703"/>
                  <a:pt x="23909" y="72516"/>
                </a:cubicBezTo>
                <a:cubicBezTo>
                  <a:pt x="18038" y="71328"/>
                  <a:pt x="13341" y="68953"/>
                  <a:pt x="8644" y="64203"/>
                </a:cubicBezTo>
                <a:cubicBezTo>
                  <a:pt x="3946" y="59453"/>
                  <a:pt x="1598" y="54704"/>
                  <a:pt x="424" y="48766"/>
                </a:cubicBezTo>
                <a:cubicBezTo>
                  <a:pt x="-751" y="42829"/>
                  <a:pt x="424" y="38079"/>
                  <a:pt x="5121" y="34516"/>
                </a:cubicBezTo>
                <a:cubicBezTo>
                  <a:pt x="8644" y="29767"/>
                  <a:pt x="14515" y="28579"/>
                  <a:pt x="20386" y="29767"/>
                </a:cubicBezTo>
                <a:close/>
                <a:moveTo>
                  <a:pt x="45166" y="0"/>
                </a:moveTo>
                <a:cubicBezTo>
                  <a:pt x="49923" y="0"/>
                  <a:pt x="52302" y="1189"/>
                  <a:pt x="55870" y="4757"/>
                </a:cubicBezTo>
                <a:cubicBezTo>
                  <a:pt x="58249" y="5947"/>
                  <a:pt x="59438" y="8325"/>
                  <a:pt x="59438" y="10704"/>
                </a:cubicBezTo>
                <a:cubicBezTo>
                  <a:pt x="60627" y="13082"/>
                  <a:pt x="60627" y="15461"/>
                  <a:pt x="59438" y="19029"/>
                </a:cubicBezTo>
                <a:cubicBezTo>
                  <a:pt x="59438" y="20218"/>
                  <a:pt x="59438" y="22597"/>
                  <a:pt x="58249" y="26165"/>
                </a:cubicBezTo>
                <a:cubicBezTo>
                  <a:pt x="58249" y="28544"/>
                  <a:pt x="57059" y="30923"/>
                  <a:pt x="55870" y="35680"/>
                </a:cubicBezTo>
                <a:lnTo>
                  <a:pt x="70439" y="23489"/>
                </a:lnTo>
                <a:cubicBezTo>
                  <a:pt x="72521" y="21408"/>
                  <a:pt x="72521" y="21408"/>
                  <a:pt x="72521" y="21408"/>
                </a:cubicBezTo>
                <a:lnTo>
                  <a:pt x="77724" y="25570"/>
                </a:lnTo>
                <a:cubicBezTo>
                  <a:pt x="78467" y="26165"/>
                  <a:pt x="78467" y="26165"/>
                  <a:pt x="78467" y="26165"/>
                </a:cubicBezTo>
                <a:cubicBezTo>
                  <a:pt x="53491" y="51141"/>
                  <a:pt x="53491" y="51141"/>
                  <a:pt x="53491" y="51141"/>
                </a:cubicBezTo>
                <a:lnTo>
                  <a:pt x="48288" y="45938"/>
                </a:lnTo>
                <a:cubicBezTo>
                  <a:pt x="47545" y="45194"/>
                  <a:pt x="47545" y="45194"/>
                  <a:pt x="47545" y="45194"/>
                </a:cubicBezTo>
                <a:lnTo>
                  <a:pt x="48586" y="39991"/>
                </a:lnTo>
                <a:cubicBezTo>
                  <a:pt x="48734" y="39248"/>
                  <a:pt x="48734" y="39248"/>
                  <a:pt x="48734" y="39248"/>
                </a:cubicBezTo>
                <a:lnTo>
                  <a:pt x="51113" y="29733"/>
                </a:lnTo>
                <a:lnTo>
                  <a:pt x="52302" y="22597"/>
                </a:lnTo>
                <a:lnTo>
                  <a:pt x="52302" y="16650"/>
                </a:lnTo>
                <a:cubicBezTo>
                  <a:pt x="51113" y="14272"/>
                  <a:pt x="51113" y="11893"/>
                  <a:pt x="49923" y="10704"/>
                </a:cubicBezTo>
                <a:cubicBezTo>
                  <a:pt x="47545" y="9514"/>
                  <a:pt x="46355" y="8325"/>
                  <a:pt x="43977" y="8325"/>
                </a:cubicBezTo>
                <a:cubicBezTo>
                  <a:pt x="41598" y="8325"/>
                  <a:pt x="39220" y="9514"/>
                  <a:pt x="38030" y="10704"/>
                </a:cubicBezTo>
                <a:cubicBezTo>
                  <a:pt x="35652" y="13082"/>
                  <a:pt x="35652" y="15461"/>
                  <a:pt x="35652" y="17840"/>
                </a:cubicBezTo>
                <a:cubicBezTo>
                  <a:pt x="35652" y="20218"/>
                  <a:pt x="36841" y="22597"/>
                  <a:pt x="38030" y="23786"/>
                </a:cubicBezTo>
                <a:lnTo>
                  <a:pt x="31786" y="27949"/>
                </a:lnTo>
                <a:cubicBezTo>
                  <a:pt x="30894" y="28544"/>
                  <a:pt x="30894" y="28544"/>
                  <a:pt x="30894" y="28544"/>
                </a:cubicBezTo>
                <a:cubicBezTo>
                  <a:pt x="28516" y="24976"/>
                  <a:pt x="27326" y="21408"/>
                  <a:pt x="27326" y="16650"/>
                </a:cubicBezTo>
                <a:cubicBezTo>
                  <a:pt x="27326" y="11893"/>
                  <a:pt x="29705" y="8325"/>
                  <a:pt x="33273" y="5947"/>
                </a:cubicBezTo>
                <a:cubicBezTo>
                  <a:pt x="36841" y="1189"/>
                  <a:pt x="41598" y="0"/>
                  <a:pt x="45166" y="0"/>
                </a:cubicBezTo>
                <a:close/>
              </a:path>
            </a:pathLst>
          </a:custGeom>
          <a:solidFill>
            <a:schemeClr val="accent2"/>
          </a:solidFill>
          <a:ln w="6350">
            <a:no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1600">
              <a:cs typeface="+mn-ea"/>
              <a:sym typeface="+mn-lt"/>
            </a:endParaRPr>
          </a:p>
        </p:txBody>
      </p:sp>
      <p:sp>
        <p:nvSpPr>
          <p:cNvPr id="42040" name="Freeform 18"/>
          <p:cNvSpPr/>
          <p:nvPr/>
        </p:nvSpPr>
        <p:spPr bwMode="auto">
          <a:xfrm>
            <a:off x="6527245" y="3251735"/>
            <a:ext cx="213255" cy="208575"/>
          </a:xfrm>
          <a:custGeom>
            <a:avLst/>
            <a:gdLst>
              <a:gd name="T0" fmla="*/ 71 w 135"/>
              <a:gd name="T1" fmla="*/ 0 h 132"/>
              <a:gd name="T2" fmla="*/ 1 w 135"/>
              <a:gd name="T3" fmla="*/ 0 h 132"/>
              <a:gd name="T4" fmla="*/ 0 w 135"/>
              <a:gd name="T5" fmla="*/ 66 h 132"/>
              <a:gd name="T6" fmla="*/ 0 w 135"/>
              <a:gd name="T7" fmla="*/ 66 h 132"/>
              <a:gd name="T8" fmla="*/ 63 w 135"/>
              <a:gd name="T9" fmla="*/ 131 h 132"/>
              <a:gd name="T10" fmla="*/ 63 w 135"/>
              <a:gd name="T11" fmla="*/ 131 h 132"/>
              <a:gd name="T12" fmla="*/ 134 w 135"/>
              <a:gd name="T13" fmla="*/ 132 h 132"/>
              <a:gd name="T14" fmla="*/ 135 w 135"/>
              <a:gd name="T15" fmla="*/ 67 h 132"/>
              <a:gd name="T16" fmla="*/ 135 w 135"/>
              <a:gd name="T17" fmla="*/ 67 h 132"/>
              <a:gd name="T18" fmla="*/ 72 w 135"/>
              <a:gd name="T19" fmla="*/ 0 h 132"/>
              <a:gd name="T20" fmla="*/ 71 w 135"/>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32">
                <a:moveTo>
                  <a:pt x="71" y="0"/>
                </a:moveTo>
                <a:cubicBezTo>
                  <a:pt x="1" y="0"/>
                  <a:pt x="1" y="0"/>
                  <a:pt x="1" y="0"/>
                </a:cubicBezTo>
                <a:cubicBezTo>
                  <a:pt x="0" y="66"/>
                  <a:pt x="0" y="66"/>
                  <a:pt x="0" y="66"/>
                </a:cubicBezTo>
                <a:cubicBezTo>
                  <a:pt x="0" y="66"/>
                  <a:pt x="0" y="66"/>
                  <a:pt x="0" y="66"/>
                </a:cubicBezTo>
                <a:cubicBezTo>
                  <a:pt x="0" y="101"/>
                  <a:pt x="28" y="129"/>
                  <a:pt x="63" y="131"/>
                </a:cubicBezTo>
                <a:cubicBezTo>
                  <a:pt x="63" y="131"/>
                  <a:pt x="63" y="131"/>
                  <a:pt x="63" y="131"/>
                </a:cubicBezTo>
                <a:cubicBezTo>
                  <a:pt x="134" y="132"/>
                  <a:pt x="134" y="132"/>
                  <a:pt x="134" y="132"/>
                </a:cubicBezTo>
                <a:cubicBezTo>
                  <a:pt x="135" y="67"/>
                  <a:pt x="135" y="67"/>
                  <a:pt x="135" y="67"/>
                </a:cubicBezTo>
                <a:cubicBezTo>
                  <a:pt x="135" y="67"/>
                  <a:pt x="135" y="67"/>
                  <a:pt x="135" y="67"/>
                </a:cubicBezTo>
                <a:cubicBezTo>
                  <a:pt x="134" y="31"/>
                  <a:pt x="106" y="2"/>
                  <a:pt x="72" y="0"/>
                </a:cubicBezTo>
                <a:cubicBezTo>
                  <a:pt x="71" y="0"/>
                  <a:pt x="71" y="0"/>
                  <a:pt x="71"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41" name="Freeform 19"/>
          <p:cNvSpPr/>
          <p:nvPr/>
        </p:nvSpPr>
        <p:spPr bwMode="auto">
          <a:xfrm>
            <a:off x="6545963" y="3267111"/>
            <a:ext cx="172476" cy="173812"/>
          </a:xfrm>
          <a:custGeom>
            <a:avLst/>
            <a:gdLst>
              <a:gd name="T0" fmla="*/ 0 w 109"/>
              <a:gd name="T1" fmla="*/ 53 h 110"/>
              <a:gd name="T2" fmla="*/ 0 w 109"/>
              <a:gd name="T3" fmla="*/ 53 h 110"/>
              <a:gd name="T4" fmla="*/ 52 w 109"/>
              <a:gd name="T5" fmla="*/ 109 h 110"/>
              <a:gd name="T6" fmla="*/ 52 w 109"/>
              <a:gd name="T7" fmla="*/ 110 h 110"/>
              <a:gd name="T8" fmla="*/ 109 w 109"/>
              <a:gd name="T9" fmla="*/ 110 h 110"/>
              <a:gd name="T10" fmla="*/ 109 w 109"/>
              <a:gd name="T11" fmla="*/ 54 h 110"/>
              <a:gd name="T12" fmla="*/ 57 w 109"/>
              <a:gd name="T13" fmla="*/ 0 h 110"/>
              <a:gd name="T14" fmla="*/ 57 w 109"/>
              <a:gd name="T15" fmla="*/ 1 h 110"/>
              <a:gd name="T16" fmla="*/ 0 w 109"/>
              <a:gd name="T17" fmla="*/ 1 h 110"/>
              <a:gd name="T18" fmla="*/ 0 w 109"/>
              <a:gd name="T19"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0">
                <a:moveTo>
                  <a:pt x="0" y="53"/>
                </a:moveTo>
                <a:cubicBezTo>
                  <a:pt x="0" y="53"/>
                  <a:pt x="0" y="53"/>
                  <a:pt x="0" y="53"/>
                </a:cubicBezTo>
                <a:cubicBezTo>
                  <a:pt x="0" y="84"/>
                  <a:pt x="22" y="108"/>
                  <a:pt x="52" y="109"/>
                </a:cubicBezTo>
                <a:cubicBezTo>
                  <a:pt x="52" y="110"/>
                  <a:pt x="52" y="110"/>
                  <a:pt x="52" y="110"/>
                </a:cubicBezTo>
                <a:cubicBezTo>
                  <a:pt x="109" y="110"/>
                  <a:pt x="109" y="110"/>
                  <a:pt x="109" y="110"/>
                </a:cubicBezTo>
                <a:cubicBezTo>
                  <a:pt x="109" y="54"/>
                  <a:pt x="109" y="54"/>
                  <a:pt x="109" y="54"/>
                </a:cubicBezTo>
                <a:cubicBezTo>
                  <a:pt x="109" y="25"/>
                  <a:pt x="87" y="2"/>
                  <a:pt x="57" y="0"/>
                </a:cubicBezTo>
                <a:cubicBezTo>
                  <a:pt x="57" y="1"/>
                  <a:pt x="57" y="1"/>
                  <a:pt x="57" y="1"/>
                </a:cubicBezTo>
                <a:cubicBezTo>
                  <a:pt x="0" y="1"/>
                  <a:pt x="0" y="1"/>
                  <a:pt x="0" y="1"/>
                </a:cubicBezTo>
                <a:lnTo>
                  <a:pt x="0" y="53"/>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42" name="Freeform 20"/>
          <p:cNvSpPr/>
          <p:nvPr/>
        </p:nvSpPr>
        <p:spPr bwMode="auto">
          <a:xfrm>
            <a:off x="6593662" y="3308559"/>
            <a:ext cx="96031" cy="96429"/>
          </a:xfrm>
          <a:custGeom>
            <a:avLst/>
            <a:gdLst/>
            <a:ahLst/>
            <a:cxnLst/>
            <a:rect l="l" t="t" r="r" b="b"/>
            <a:pathLst>
              <a:path w="72023" h="72322">
                <a:moveTo>
                  <a:pt x="17674" y="36781"/>
                </a:moveTo>
                <a:cubicBezTo>
                  <a:pt x="14124" y="35598"/>
                  <a:pt x="11758" y="35598"/>
                  <a:pt x="8208" y="39148"/>
                </a:cubicBezTo>
                <a:cubicBezTo>
                  <a:pt x="5841" y="41515"/>
                  <a:pt x="5841" y="43881"/>
                  <a:pt x="7025" y="48614"/>
                </a:cubicBezTo>
                <a:cubicBezTo>
                  <a:pt x="8208" y="50981"/>
                  <a:pt x="10574" y="54531"/>
                  <a:pt x="14124" y="56897"/>
                </a:cubicBezTo>
                <a:cubicBezTo>
                  <a:pt x="17674" y="60447"/>
                  <a:pt x="20041" y="62814"/>
                  <a:pt x="23590" y="63997"/>
                </a:cubicBezTo>
                <a:cubicBezTo>
                  <a:pt x="27140" y="65180"/>
                  <a:pt x="29507" y="65180"/>
                  <a:pt x="33057" y="62814"/>
                </a:cubicBezTo>
                <a:cubicBezTo>
                  <a:pt x="35423" y="60447"/>
                  <a:pt x="35423" y="56897"/>
                  <a:pt x="34240" y="53347"/>
                </a:cubicBezTo>
                <a:cubicBezTo>
                  <a:pt x="33057" y="50981"/>
                  <a:pt x="30690" y="47431"/>
                  <a:pt x="27140" y="43881"/>
                </a:cubicBezTo>
                <a:cubicBezTo>
                  <a:pt x="23590" y="40331"/>
                  <a:pt x="20041" y="37965"/>
                  <a:pt x="17674" y="36781"/>
                </a:cubicBezTo>
                <a:close/>
                <a:moveTo>
                  <a:pt x="18863" y="29265"/>
                </a:moveTo>
                <a:cubicBezTo>
                  <a:pt x="23579" y="30452"/>
                  <a:pt x="29473" y="32827"/>
                  <a:pt x="34189" y="37577"/>
                </a:cubicBezTo>
                <a:cubicBezTo>
                  <a:pt x="38904" y="42327"/>
                  <a:pt x="41262" y="47077"/>
                  <a:pt x="42441" y="53014"/>
                </a:cubicBezTo>
                <a:cubicBezTo>
                  <a:pt x="42441" y="57764"/>
                  <a:pt x="41262" y="62514"/>
                  <a:pt x="36547" y="67264"/>
                </a:cubicBezTo>
                <a:cubicBezTo>
                  <a:pt x="33010" y="70826"/>
                  <a:pt x="28294" y="73201"/>
                  <a:pt x="22400" y="72014"/>
                </a:cubicBezTo>
                <a:cubicBezTo>
                  <a:pt x="17684" y="70826"/>
                  <a:pt x="12968" y="68451"/>
                  <a:pt x="8253" y="63701"/>
                </a:cubicBezTo>
                <a:cubicBezTo>
                  <a:pt x="3537" y="58951"/>
                  <a:pt x="0" y="54202"/>
                  <a:pt x="0" y="48264"/>
                </a:cubicBezTo>
                <a:cubicBezTo>
                  <a:pt x="-1179" y="42327"/>
                  <a:pt x="0" y="37577"/>
                  <a:pt x="3537" y="34014"/>
                </a:cubicBezTo>
                <a:cubicBezTo>
                  <a:pt x="8253" y="29265"/>
                  <a:pt x="12968" y="28077"/>
                  <a:pt x="18863" y="29265"/>
                </a:cubicBezTo>
                <a:close/>
                <a:moveTo>
                  <a:pt x="42666" y="0"/>
                </a:moveTo>
                <a:cubicBezTo>
                  <a:pt x="47363" y="0"/>
                  <a:pt x="49712" y="1183"/>
                  <a:pt x="53235" y="3548"/>
                </a:cubicBezTo>
                <a:cubicBezTo>
                  <a:pt x="54409" y="4731"/>
                  <a:pt x="55583" y="7096"/>
                  <a:pt x="55583" y="9462"/>
                </a:cubicBezTo>
                <a:cubicBezTo>
                  <a:pt x="55583" y="11827"/>
                  <a:pt x="55583" y="14193"/>
                  <a:pt x="54409" y="16558"/>
                </a:cubicBezTo>
                <a:cubicBezTo>
                  <a:pt x="56757" y="14193"/>
                  <a:pt x="59106" y="14193"/>
                  <a:pt x="61455" y="14193"/>
                </a:cubicBezTo>
                <a:cubicBezTo>
                  <a:pt x="63803" y="14193"/>
                  <a:pt x="66152" y="15376"/>
                  <a:pt x="68500" y="16558"/>
                </a:cubicBezTo>
                <a:cubicBezTo>
                  <a:pt x="70849" y="20107"/>
                  <a:pt x="72023" y="23655"/>
                  <a:pt x="72023" y="28386"/>
                </a:cubicBezTo>
                <a:cubicBezTo>
                  <a:pt x="70849" y="31934"/>
                  <a:pt x="68500" y="35482"/>
                  <a:pt x="66152" y="39031"/>
                </a:cubicBezTo>
                <a:cubicBezTo>
                  <a:pt x="62629" y="41396"/>
                  <a:pt x="59106" y="43762"/>
                  <a:pt x="55583" y="44944"/>
                </a:cubicBezTo>
                <a:cubicBezTo>
                  <a:pt x="50886" y="46127"/>
                  <a:pt x="47363" y="44944"/>
                  <a:pt x="43840" y="42579"/>
                </a:cubicBezTo>
                <a:lnTo>
                  <a:pt x="47950" y="36369"/>
                </a:lnTo>
                <a:cubicBezTo>
                  <a:pt x="48537" y="35482"/>
                  <a:pt x="48537" y="35482"/>
                  <a:pt x="48537" y="35482"/>
                </a:cubicBezTo>
                <a:cubicBezTo>
                  <a:pt x="49712" y="36665"/>
                  <a:pt x="50886" y="37848"/>
                  <a:pt x="53235" y="37848"/>
                </a:cubicBezTo>
                <a:cubicBezTo>
                  <a:pt x="56757" y="37848"/>
                  <a:pt x="59106" y="36665"/>
                  <a:pt x="60280" y="34300"/>
                </a:cubicBezTo>
                <a:cubicBezTo>
                  <a:pt x="62629" y="31934"/>
                  <a:pt x="63803" y="30751"/>
                  <a:pt x="63803" y="28386"/>
                </a:cubicBezTo>
                <a:cubicBezTo>
                  <a:pt x="62629" y="24837"/>
                  <a:pt x="62629" y="23655"/>
                  <a:pt x="61455" y="23655"/>
                </a:cubicBezTo>
                <a:cubicBezTo>
                  <a:pt x="60280" y="21289"/>
                  <a:pt x="57932" y="21289"/>
                  <a:pt x="54409" y="21289"/>
                </a:cubicBezTo>
                <a:cubicBezTo>
                  <a:pt x="53235" y="22472"/>
                  <a:pt x="50886" y="24837"/>
                  <a:pt x="47363" y="28386"/>
                </a:cubicBezTo>
                <a:lnTo>
                  <a:pt x="42666" y="23655"/>
                </a:lnTo>
                <a:lnTo>
                  <a:pt x="48537" y="16558"/>
                </a:lnTo>
                <a:cubicBezTo>
                  <a:pt x="49712" y="14193"/>
                  <a:pt x="49712" y="11827"/>
                  <a:pt x="47363" y="9462"/>
                </a:cubicBezTo>
                <a:cubicBezTo>
                  <a:pt x="46189" y="8279"/>
                  <a:pt x="43840" y="7096"/>
                  <a:pt x="42666" y="8279"/>
                </a:cubicBezTo>
                <a:lnTo>
                  <a:pt x="36795" y="10645"/>
                </a:lnTo>
                <a:cubicBezTo>
                  <a:pt x="35620" y="11827"/>
                  <a:pt x="34446" y="14193"/>
                  <a:pt x="34446" y="16558"/>
                </a:cubicBezTo>
                <a:cubicBezTo>
                  <a:pt x="34446" y="17741"/>
                  <a:pt x="34446" y="20107"/>
                  <a:pt x="35620" y="21289"/>
                </a:cubicBezTo>
                <a:lnTo>
                  <a:pt x="29455" y="25429"/>
                </a:lnTo>
                <a:cubicBezTo>
                  <a:pt x="28575" y="26020"/>
                  <a:pt x="28575" y="26020"/>
                  <a:pt x="28575" y="26020"/>
                </a:cubicBezTo>
                <a:cubicBezTo>
                  <a:pt x="27400" y="22472"/>
                  <a:pt x="27400" y="18924"/>
                  <a:pt x="27400" y="15376"/>
                </a:cubicBezTo>
                <a:cubicBezTo>
                  <a:pt x="27400" y="11827"/>
                  <a:pt x="29749" y="8279"/>
                  <a:pt x="32097" y="5914"/>
                </a:cubicBezTo>
                <a:cubicBezTo>
                  <a:pt x="35620" y="2365"/>
                  <a:pt x="39143" y="1183"/>
                  <a:pt x="42666" y="0"/>
                </a:cubicBezTo>
                <a:close/>
              </a:path>
            </a:pathLst>
          </a:custGeom>
          <a:solidFill>
            <a:schemeClr val="accent1"/>
          </a:solidFill>
          <a:ln w="6350">
            <a:no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1600">
              <a:cs typeface="+mn-ea"/>
              <a:sym typeface="+mn-lt"/>
            </a:endParaRPr>
          </a:p>
        </p:txBody>
      </p:sp>
      <p:sp>
        <p:nvSpPr>
          <p:cNvPr id="42045" name="Freeform 23"/>
          <p:cNvSpPr/>
          <p:nvPr/>
        </p:nvSpPr>
        <p:spPr bwMode="auto">
          <a:xfrm>
            <a:off x="6007813" y="2727624"/>
            <a:ext cx="208575" cy="207907"/>
          </a:xfrm>
          <a:custGeom>
            <a:avLst/>
            <a:gdLst>
              <a:gd name="T0" fmla="*/ 69 w 132"/>
              <a:gd name="T1" fmla="*/ 0 h 132"/>
              <a:gd name="T2" fmla="*/ 69 w 132"/>
              <a:gd name="T3" fmla="*/ 1 h 132"/>
              <a:gd name="T4" fmla="*/ 0 w 132"/>
              <a:gd name="T5" fmla="*/ 1 h 132"/>
              <a:gd name="T6" fmla="*/ 0 w 132"/>
              <a:gd name="T7" fmla="*/ 67 h 132"/>
              <a:gd name="T8" fmla="*/ 0 w 132"/>
              <a:gd name="T9" fmla="*/ 67 h 132"/>
              <a:gd name="T10" fmla="*/ 62 w 132"/>
              <a:gd name="T11" fmla="*/ 132 h 132"/>
              <a:gd name="T12" fmla="*/ 62 w 132"/>
              <a:gd name="T13" fmla="*/ 132 h 132"/>
              <a:gd name="T14" fmla="*/ 132 w 132"/>
              <a:gd name="T15" fmla="*/ 131 h 132"/>
              <a:gd name="T16" fmla="*/ 132 w 132"/>
              <a:gd name="T17" fmla="*/ 65 h 132"/>
              <a:gd name="T18" fmla="*/ 132 w 132"/>
              <a:gd name="T19" fmla="*/ 65 h 132"/>
              <a:gd name="T20" fmla="*/ 69 w 132"/>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32">
                <a:moveTo>
                  <a:pt x="69" y="0"/>
                </a:moveTo>
                <a:cubicBezTo>
                  <a:pt x="69" y="1"/>
                  <a:pt x="69" y="1"/>
                  <a:pt x="69" y="1"/>
                </a:cubicBezTo>
                <a:cubicBezTo>
                  <a:pt x="0" y="1"/>
                  <a:pt x="0" y="1"/>
                  <a:pt x="0" y="1"/>
                </a:cubicBezTo>
                <a:cubicBezTo>
                  <a:pt x="0" y="67"/>
                  <a:pt x="0" y="67"/>
                  <a:pt x="0" y="67"/>
                </a:cubicBezTo>
                <a:cubicBezTo>
                  <a:pt x="0" y="67"/>
                  <a:pt x="0" y="67"/>
                  <a:pt x="0" y="67"/>
                </a:cubicBezTo>
                <a:cubicBezTo>
                  <a:pt x="0" y="102"/>
                  <a:pt x="27" y="130"/>
                  <a:pt x="62" y="132"/>
                </a:cubicBezTo>
                <a:cubicBezTo>
                  <a:pt x="62" y="132"/>
                  <a:pt x="62" y="132"/>
                  <a:pt x="62" y="132"/>
                </a:cubicBezTo>
                <a:cubicBezTo>
                  <a:pt x="132" y="131"/>
                  <a:pt x="132" y="131"/>
                  <a:pt x="132" y="131"/>
                </a:cubicBezTo>
                <a:cubicBezTo>
                  <a:pt x="132" y="65"/>
                  <a:pt x="132" y="65"/>
                  <a:pt x="132" y="65"/>
                </a:cubicBezTo>
                <a:cubicBezTo>
                  <a:pt x="132" y="65"/>
                  <a:pt x="132" y="65"/>
                  <a:pt x="132" y="65"/>
                </a:cubicBezTo>
                <a:cubicBezTo>
                  <a:pt x="132" y="30"/>
                  <a:pt x="104" y="2"/>
                  <a:pt x="69"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46" name="Freeform 24"/>
          <p:cNvSpPr/>
          <p:nvPr/>
        </p:nvSpPr>
        <p:spPr bwMode="auto">
          <a:xfrm>
            <a:off x="6025194" y="2746342"/>
            <a:ext cx="170469" cy="171807"/>
          </a:xfrm>
          <a:custGeom>
            <a:avLst/>
            <a:gdLst>
              <a:gd name="T0" fmla="*/ 0 w 108"/>
              <a:gd name="T1" fmla="*/ 53 h 109"/>
              <a:gd name="T2" fmla="*/ 0 w 108"/>
              <a:gd name="T3" fmla="*/ 53 h 109"/>
              <a:gd name="T4" fmla="*/ 52 w 108"/>
              <a:gd name="T5" fmla="*/ 109 h 109"/>
              <a:gd name="T6" fmla="*/ 52 w 108"/>
              <a:gd name="T7" fmla="*/ 109 h 109"/>
              <a:gd name="T8" fmla="*/ 108 w 108"/>
              <a:gd name="T9" fmla="*/ 109 h 109"/>
              <a:gd name="T10" fmla="*/ 108 w 108"/>
              <a:gd name="T11" fmla="*/ 53 h 109"/>
              <a:gd name="T12" fmla="*/ 108 w 108"/>
              <a:gd name="T13" fmla="*/ 53 h 109"/>
              <a:gd name="T14" fmla="*/ 56 w 108"/>
              <a:gd name="T15" fmla="*/ 0 h 109"/>
              <a:gd name="T16" fmla="*/ 56 w 108"/>
              <a:gd name="T17" fmla="*/ 0 h 109"/>
              <a:gd name="T18" fmla="*/ 0 w 108"/>
              <a:gd name="T19" fmla="*/ 0 h 109"/>
              <a:gd name="T20" fmla="*/ 0 w 108"/>
              <a:gd name="T21"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9">
                <a:moveTo>
                  <a:pt x="0" y="53"/>
                </a:moveTo>
                <a:cubicBezTo>
                  <a:pt x="0" y="53"/>
                  <a:pt x="0" y="53"/>
                  <a:pt x="0" y="53"/>
                </a:cubicBezTo>
                <a:cubicBezTo>
                  <a:pt x="0" y="83"/>
                  <a:pt x="21" y="108"/>
                  <a:pt x="52" y="109"/>
                </a:cubicBezTo>
                <a:cubicBezTo>
                  <a:pt x="52" y="109"/>
                  <a:pt x="52" y="109"/>
                  <a:pt x="52" y="109"/>
                </a:cubicBezTo>
                <a:cubicBezTo>
                  <a:pt x="108" y="109"/>
                  <a:pt x="108" y="109"/>
                  <a:pt x="108" y="109"/>
                </a:cubicBezTo>
                <a:cubicBezTo>
                  <a:pt x="108" y="53"/>
                  <a:pt x="108" y="53"/>
                  <a:pt x="108" y="53"/>
                </a:cubicBezTo>
                <a:cubicBezTo>
                  <a:pt x="108" y="53"/>
                  <a:pt x="108" y="53"/>
                  <a:pt x="108" y="53"/>
                </a:cubicBezTo>
                <a:cubicBezTo>
                  <a:pt x="108" y="27"/>
                  <a:pt x="87" y="1"/>
                  <a:pt x="56" y="0"/>
                </a:cubicBezTo>
                <a:cubicBezTo>
                  <a:pt x="56" y="0"/>
                  <a:pt x="56" y="0"/>
                  <a:pt x="56" y="0"/>
                </a:cubicBezTo>
                <a:cubicBezTo>
                  <a:pt x="0" y="0"/>
                  <a:pt x="0" y="0"/>
                  <a:pt x="0" y="0"/>
                </a:cubicBezTo>
                <a:lnTo>
                  <a:pt x="0" y="53"/>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47" name="Freeform 25"/>
          <p:cNvSpPr/>
          <p:nvPr/>
        </p:nvSpPr>
        <p:spPr bwMode="auto">
          <a:xfrm>
            <a:off x="6062464" y="2776426"/>
            <a:ext cx="98437" cy="99607"/>
          </a:xfrm>
          <a:custGeom>
            <a:avLst/>
            <a:gdLst/>
            <a:ahLst/>
            <a:cxnLst/>
            <a:rect l="l" t="t" r="r" b="b"/>
            <a:pathLst>
              <a:path w="73828" h="74705">
                <a:moveTo>
                  <a:pt x="19478" y="38786"/>
                </a:moveTo>
                <a:cubicBezTo>
                  <a:pt x="15928" y="37603"/>
                  <a:pt x="12378" y="37603"/>
                  <a:pt x="10012" y="39970"/>
                </a:cubicBezTo>
                <a:cubicBezTo>
                  <a:pt x="7645" y="42336"/>
                  <a:pt x="7645" y="45886"/>
                  <a:pt x="8829" y="49436"/>
                </a:cubicBezTo>
                <a:cubicBezTo>
                  <a:pt x="10012" y="52986"/>
                  <a:pt x="12378" y="55352"/>
                  <a:pt x="15928" y="58902"/>
                </a:cubicBezTo>
                <a:cubicBezTo>
                  <a:pt x="18295" y="62452"/>
                  <a:pt x="21845" y="64819"/>
                  <a:pt x="24211" y="66002"/>
                </a:cubicBezTo>
                <a:cubicBezTo>
                  <a:pt x="27761" y="67185"/>
                  <a:pt x="31311" y="67185"/>
                  <a:pt x="33677" y="64819"/>
                </a:cubicBezTo>
                <a:cubicBezTo>
                  <a:pt x="36044" y="62452"/>
                  <a:pt x="37227" y="58902"/>
                  <a:pt x="34861" y="55352"/>
                </a:cubicBezTo>
                <a:cubicBezTo>
                  <a:pt x="34861" y="51802"/>
                  <a:pt x="32494" y="49436"/>
                  <a:pt x="28944" y="45886"/>
                </a:cubicBezTo>
                <a:cubicBezTo>
                  <a:pt x="25394" y="42336"/>
                  <a:pt x="21845" y="39970"/>
                  <a:pt x="19478" y="38786"/>
                </a:cubicBezTo>
                <a:close/>
                <a:moveTo>
                  <a:pt x="20497" y="30769"/>
                </a:moveTo>
                <a:cubicBezTo>
                  <a:pt x="25247" y="31956"/>
                  <a:pt x="29997" y="35518"/>
                  <a:pt x="34746" y="40268"/>
                </a:cubicBezTo>
                <a:cubicBezTo>
                  <a:pt x="39496" y="45018"/>
                  <a:pt x="43059" y="49768"/>
                  <a:pt x="43059" y="55706"/>
                </a:cubicBezTo>
                <a:cubicBezTo>
                  <a:pt x="44246" y="60455"/>
                  <a:pt x="43059" y="65205"/>
                  <a:pt x="38309" y="69955"/>
                </a:cubicBezTo>
                <a:cubicBezTo>
                  <a:pt x="34746" y="73518"/>
                  <a:pt x="29997" y="74705"/>
                  <a:pt x="24059" y="74705"/>
                </a:cubicBezTo>
                <a:cubicBezTo>
                  <a:pt x="19309" y="73518"/>
                  <a:pt x="13372" y="71143"/>
                  <a:pt x="8622" y="66393"/>
                </a:cubicBezTo>
                <a:cubicBezTo>
                  <a:pt x="3872" y="61643"/>
                  <a:pt x="1497" y="56893"/>
                  <a:pt x="310" y="50956"/>
                </a:cubicBezTo>
                <a:cubicBezTo>
                  <a:pt x="-878" y="45018"/>
                  <a:pt x="1497" y="40268"/>
                  <a:pt x="5060" y="35518"/>
                </a:cubicBezTo>
                <a:cubicBezTo>
                  <a:pt x="9810" y="31956"/>
                  <a:pt x="14559" y="29581"/>
                  <a:pt x="20497" y="30769"/>
                </a:cubicBezTo>
                <a:close/>
                <a:moveTo>
                  <a:pt x="43244" y="13036"/>
                </a:moveTo>
                <a:lnTo>
                  <a:pt x="47757" y="34094"/>
                </a:lnTo>
                <a:lnTo>
                  <a:pt x="56280" y="26072"/>
                </a:lnTo>
                <a:close/>
                <a:moveTo>
                  <a:pt x="41740" y="0"/>
                </a:moveTo>
                <a:lnTo>
                  <a:pt x="62296" y="20055"/>
                </a:lnTo>
                <a:lnTo>
                  <a:pt x="66809" y="15041"/>
                </a:lnTo>
                <a:lnTo>
                  <a:pt x="71321" y="21058"/>
                </a:lnTo>
                <a:lnTo>
                  <a:pt x="66809" y="26072"/>
                </a:lnTo>
                <a:lnTo>
                  <a:pt x="73828" y="33091"/>
                </a:lnTo>
                <a:lnTo>
                  <a:pt x="67812" y="39108"/>
                </a:lnTo>
                <a:lnTo>
                  <a:pt x="60792" y="32088"/>
                </a:lnTo>
                <a:lnTo>
                  <a:pt x="46753" y="46127"/>
                </a:lnTo>
                <a:lnTo>
                  <a:pt x="43244" y="41113"/>
                </a:lnTo>
                <a:lnTo>
                  <a:pt x="36224" y="6017"/>
                </a:lnTo>
                <a:close/>
              </a:path>
            </a:pathLst>
          </a:custGeom>
          <a:solidFill>
            <a:schemeClr val="accent1"/>
          </a:solidFill>
          <a:ln w="6350">
            <a:no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1600">
              <a:cs typeface="+mn-ea"/>
              <a:sym typeface="+mn-lt"/>
            </a:endParaRPr>
          </a:p>
        </p:txBody>
      </p:sp>
      <p:sp>
        <p:nvSpPr>
          <p:cNvPr id="42051" name="Freeform 29"/>
          <p:cNvSpPr/>
          <p:nvPr/>
        </p:nvSpPr>
        <p:spPr bwMode="auto">
          <a:xfrm>
            <a:off x="5483702" y="2206187"/>
            <a:ext cx="211249" cy="208575"/>
          </a:xfrm>
          <a:custGeom>
            <a:avLst/>
            <a:gdLst>
              <a:gd name="T0" fmla="*/ 71 w 134"/>
              <a:gd name="T1" fmla="*/ 0 h 132"/>
              <a:gd name="T2" fmla="*/ 71 w 134"/>
              <a:gd name="T3" fmla="*/ 0 h 132"/>
              <a:gd name="T4" fmla="*/ 1 w 134"/>
              <a:gd name="T5" fmla="*/ 1 h 132"/>
              <a:gd name="T6" fmla="*/ 0 w 134"/>
              <a:gd name="T7" fmla="*/ 68 h 132"/>
              <a:gd name="T8" fmla="*/ 0 w 134"/>
              <a:gd name="T9" fmla="*/ 68 h 132"/>
              <a:gd name="T10" fmla="*/ 63 w 134"/>
              <a:gd name="T11" fmla="*/ 132 h 132"/>
              <a:gd name="T12" fmla="*/ 63 w 134"/>
              <a:gd name="T13" fmla="*/ 132 h 132"/>
              <a:gd name="T14" fmla="*/ 133 w 134"/>
              <a:gd name="T15" fmla="*/ 131 h 132"/>
              <a:gd name="T16" fmla="*/ 134 w 134"/>
              <a:gd name="T17" fmla="*/ 65 h 132"/>
              <a:gd name="T18" fmla="*/ 134 w 134"/>
              <a:gd name="T19" fmla="*/ 65 h 132"/>
              <a:gd name="T20" fmla="*/ 71 w 134"/>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32">
                <a:moveTo>
                  <a:pt x="71" y="0"/>
                </a:moveTo>
                <a:cubicBezTo>
                  <a:pt x="71" y="0"/>
                  <a:pt x="71" y="0"/>
                  <a:pt x="71" y="0"/>
                </a:cubicBezTo>
                <a:cubicBezTo>
                  <a:pt x="1" y="1"/>
                  <a:pt x="1" y="1"/>
                  <a:pt x="1" y="1"/>
                </a:cubicBezTo>
                <a:cubicBezTo>
                  <a:pt x="0" y="68"/>
                  <a:pt x="0" y="68"/>
                  <a:pt x="0" y="68"/>
                </a:cubicBezTo>
                <a:cubicBezTo>
                  <a:pt x="0" y="68"/>
                  <a:pt x="0" y="68"/>
                  <a:pt x="0" y="68"/>
                </a:cubicBezTo>
                <a:cubicBezTo>
                  <a:pt x="1" y="102"/>
                  <a:pt x="28" y="131"/>
                  <a:pt x="63" y="132"/>
                </a:cubicBezTo>
                <a:cubicBezTo>
                  <a:pt x="63" y="132"/>
                  <a:pt x="63" y="132"/>
                  <a:pt x="63" y="132"/>
                </a:cubicBezTo>
                <a:cubicBezTo>
                  <a:pt x="133" y="131"/>
                  <a:pt x="133" y="131"/>
                  <a:pt x="133" y="131"/>
                </a:cubicBezTo>
                <a:cubicBezTo>
                  <a:pt x="134" y="65"/>
                  <a:pt x="134" y="65"/>
                  <a:pt x="134" y="65"/>
                </a:cubicBezTo>
                <a:cubicBezTo>
                  <a:pt x="134" y="65"/>
                  <a:pt x="134" y="65"/>
                  <a:pt x="134" y="65"/>
                </a:cubicBezTo>
                <a:cubicBezTo>
                  <a:pt x="134" y="29"/>
                  <a:pt x="106" y="2"/>
                  <a:pt x="71"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52" name="Freeform 30"/>
          <p:cNvSpPr/>
          <p:nvPr/>
        </p:nvSpPr>
        <p:spPr bwMode="auto">
          <a:xfrm>
            <a:off x="5502421" y="2224906"/>
            <a:ext cx="173812" cy="172476"/>
          </a:xfrm>
          <a:custGeom>
            <a:avLst/>
            <a:gdLst>
              <a:gd name="T0" fmla="*/ 0 w 110"/>
              <a:gd name="T1" fmla="*/ 53 h 109"/>
              <a:gd name="T2" fmla="*/ 1 w 110"/>
              <a:gd name="T3" fmla="*/ 53 h 109"/>
              <a:gd name="T4" fmla="*/ 53 w 110"/>
              <a:gd name="T5" fmla="*/ 109 h 109"/>
              <a:gd name="T6" fmla="*/ 53 w 110"/>
              <a:gd name="T7" fmla="*/ 109 h 109"/>
              <a:gd name="T8" fmla="*/ 109 w 110"/>
              <a:gd name="T9" fmla="*/ 109 h 109"/>
              <a:gd name="T10" fmla="*/ 109 w 110"/>
              <a:gd name="T11" fmla="*/ 53 h 109"/>
              <a:gd name="T12" fmla="*/ 110 w 110"/>
              <a:gd name="T13" fmla="*/ 53 h 109"/>
              <a:gd name="T14" fmla="*/ 57 w 110"/>
              <a:gd name="T15" fmla="*/ 0 h 109"/>
              <a:gd name="T16" fmla="*/ 57 w 110"/>
              <a:gd name="T17" fmla="*/ 1 h 109"/>
              <a:gd name="T18" fmla="*/ 0 w 110"/>
              <a:gd name="T19" fmla="*/ 1 h 109"/>
              <a:gd name="T20" fmla="*/ 0 w 110"/>
              <a:gd name="T21"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09">
                <a:moveTo>
                  <a:pt x="0" y="53"/>
                </a:moveTo>
                <a:cubicBezTo>
                  <a:pt x="1" y="53"/>
                  <a:pt x="1" y="53"/>
                  <a:pt x="1" y="53"/>
                </a:cubicBezTo>
                <a:cubicBezTo>
                  <a:pt x="1" y="83"/>
                  <a:pt x="22" y="107"/>
                  <a:pt x="53" y="109"/>
                </a:cubicBezTo>
                <a:cubicBezTo>
                  <a:pt x="53" y="109"/>
                  <a:pt x="53" y="109"/>
                  <a:pt x="53" y="109"/>
                </a:cubicBezTo>
                <a:cubicBezTo>
                  <a:pt x="109" y="109"/>
                  <a:pt x="109" y="109"/>
                  <a:pt x="109" y="109"/>
                </a:cubicBezTo>
                <a:cubicBezTo>
                  <a:pt x="109" y="53"/>
                  <a:pt x="109" y="53"/>
                  <a:pt x="109" y="53"/>
                </a:cubicBezTo>
                <a:cubicBezTo>
                  <a:pt x="110" y="53"/>
                  <a:pt x="110" y="53"/>
                  <a:pt x="110" y="53"/>
                </a:cubicBezTo>
                <a:cubicBezTo>
                  <a:pt x="109" y="27"/>
                  <a:pt x="87" y="1"/>
                  <a:pt x="57" y="0"/>
                </a:cubicBezTo>
                <a:cubicBezTo>
                  <a:pt x="57" y="1"/>
                  <a:pt x="57" y="1"/>
                  <a:pt x="57" y="1"/>
                </a:cubicBezTo>
                <a:cubicBezTo>
                  <a:pt x="0" y="1"/>
                  <a:pt x="0" y="1"/>
                  <a:pt x="0" y="1"/>
                </a:cubicBezTo>
                <a:lnTo>
                  <a:pt x="0" y="53"/>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53" name="Freeform 31"/>
          <p:cNvSpPr/>
          <p:nvPr/>
        </p:nvSpPr>
        <p:spPr bwMode="auto">
          <a:xfrm>
            <a:off x="5538194" y="2259667"/>
            <a:ext cx="96089" cy="101939"/>
          </a:xfrm>
          <a:custGeom>
            <a:avLst/>
            <a:gdLst/>
            <a:ahLst/>
            <a:cxnLst/>
            <a:rect l="l" t="t" r="r" b="b"/>
            <a:pathLst>
              <a:path w="72067" h="76454">
                <a:moveTo>
                  <a:pt x="18094" y="40304"/>
                </a:moveTo>
                <a:cubicBezTo>
                  <a:pt x="14544" y="39108"/>
                  <a:pt x="12178" y="40304"/>
                  <a:pt x="9811" y="42695"/>
                </a:cubicBezTo>
                <a:cubicBezTo>
                  <a:pt x="7444" y="45086"/>
                  <a:pt x="6261" y="48673"/>
                  <a:pt x="8628" y="52260"/>
                </a:cubicBezTo>
                <a:cubicBezTo>
                  <a:pt x="9811" y="54651"/>
                  <a:pt x="12178" y="58238"/>
                  <a:pt x="14544" y="61825"/>
                </a:cubicBezTo>
                <a:cubicBezTo>
                  <a:pt x="18094" y="64216"/>
                  <a:pt x="21644" y="66607"/>
                  <a:pt x="24010" y="67803"/>
                </a:cubicBezTo>
                <a:cubicBezTo>
                  <a:pt x="27560" y="70194"/>
                  <a:pt x="31110" y="68998"/>
                  <a:pt x="33477" y="66607"/>
                </a:cubicBezTo>
                <a:cubicBezTo>
                  <a:pt x="35843" y="64216"/>
                  <a:pt x="35843" y="60629"/>
                  <a:pt x="34660" y="57042"/>
                </a:cubicBezTo>
                <a:cubicBezTo>
                  <a:pt x="33477" y="54651"/>
                  <a:pt x="31110" y="51064"/>
                  <a:pt x="27560" y="48673"/>
                </a:cubicBezTo>
                <a:cubicBezTo>
                  <a:pt x="24010" y="43891"/>
                  <a:pt x="21644" y="41499"/>
                  <a:pt x="18094" y="40304"/>
                </a:cubicBezTo>
                <a:close/>
                <a:moveTo>
                  <a:pt x="20616" y="33277"/>
                </a:moveTo>
                <a:cubicBezTo>
                  <a:pt x="25366" y="34464"/>
                  <a:pt x="30115" y="36839"/>
                  <a:pt x="34865" y="41589"/>
                </a:cubicBezTo>
                <a:cubicBezTo>
                  <a:pt x="39615" y="46339"/>
                  <a:pt x="41990" y="52276"/>
                  <a:pt x="43178" y="57026"/>
                </a:cubicBezTo>
                <a:cubicBezTo>
                  <a:pt x="44365" y="62963"/>
                  <a:pt x="41990" y="67713"/>
                  <a:pt x="38428" y="71276"/>
                </a:cubicBezTo>
                <a:cubicBezTo>
                  <a:pt x="33678" y="76026"/>
                  <a:pt x="28928" y="77213"/>
                  <a:pt x="24178" y="76026"/>
                </a:cubicBezTo>
                <a:cubicBezTo>
                  <a:pt x="18241" y="76026"/>
                  <a:pt x="13491" y="72463"/>
                  <a:pt x="8741" y="67713"/>
                </a:cubicBezTo>
                <a:cubicBezTo>
                  <a:pt x="3991" y="62963"/>
                  <a:pt x="1616" y="58213"/>
                  <a:pt x="429" y="52276"/>
                </a:cubicBezTo>
                <a:cubicBezTo>
                  <a:pt x="-759" y="46339"/>
                  <a:pt x="429" y="41589"/>
                  <a:pt x="5178" y="38026"/>
                </a:cubicBezTo>
                <a:cubicBezTo>
                  <a:pt x="8741" y="33277"/>
                  <a:pt x="14678" y="32089"/>
                  <a:pt x="20616" y="33277"/>
                </a:cubicBezTo>
                <a:close/>
                <a:moveTo>
                  <a:pt x="44477" y="0"/>
                </a:moveTo>
                <a:lnTo>
                  <a:pt x="49221" y="5969"/>
                </a:lnTo>
                <a:lnTo>
                  <a:pt x="35728" y="18503"/>
                </a:lnTo>
                <a:cubicBezTo>
                  <a:pt x="33801" y="20294"/>
                  <a:pt x="33801" y="20294"/>
                  <a:pt x="33801" y="20294"/>
                </a:cubicBezTo>
                <a:lnTo>
                  <a:pt x="41066" y="28650"/>
                </a:lnTo>
                <a:cubicBezTo>
                  <a:pt x="42104" y="29844"/>
                  <a:pt x="42104" y="29844"/>
                  <a:pt x="42104" y="29844"/>
                </a:cubicBezTo>
                <a:cubicBezTo>
                  <a:pt x="42104" y="28650"/>
                  <a:pt x="42104" y="26263"/>
                  <a:pt x="43290" y="25069"/>
                </a:cubicBezTo>
                <a:cubicBezTo>
                  <a:pt x="44477" y="22681"/>
                  <a:pt x="44477" y="21488"/>
                  <a:pt x="46849" y="20294"/>
                </a:cubicBezTo>
                <a:cubicBezTo>
                  <a:pt x="49221" y="16713"/>
                  <a:pt x="52780" y="15519"/>
                  <a:pt x="57525" y="15519"/>
                </a:cubicBezTo>
                <a:cubicBezTo>
                  <a:pt x="61083" y="15519"/>
                  <a:pt x="64642" y="16713"/>
                  <a:pt x="67014" y="19100"/>
                </a:cubicBezTo>
                <a:cubicBezTo>
                  <a:pt x="70573" y="22681"/>
                  <a:pt x="72945" y="27456"/>
                  <a:pt x="71759" y="31038"/>
                </a:cubicBezTo>
                <a:cubicBezTo>
                  <a:pt x="71759" y="35813"/>
                  <a:pt x="70573" y="39394"/>
                  <a:pt x="67014" y="42975"/>
                </a:cubicBezTo>
                <a:cubicBezTo>
                  <a:pt x="63456" y="46557"/>
                  <a:pt x="59897" y="48944"/>
                  <a:pt x="55152" y="48944"/>
                </a:cubicBezTo>
                <a:cubicBezTo>
                  <a:pt x="51594" y="50138"/>
                  <a:pt x="48035" y="48944"/>
                  <a:pt x="45663" y="46557"/>
                </a:cubicBezTo>
                <a:lnTo>
                  <a:pt x="49815" y="41334"/>
                </a:lnTo>
                <a:cubicBezTo>
                  <a:pt x="50408" y="40588"/>
                  <a:pt x="50408" y="40588"/>
                  <a:pt x="50408" y="40588"/>
                </a:cubicBezTo>
                <a:cubicBezTo>
                  <a:pt x="51594" y="41782"/>
                  <a:pt x="53966" y="41782"/>
                  <a:pt x="56339" y="41782"/>
                </a:cubicBezTo>
                <a:cubicBezTo>
                  <a:pt x="57525" y="41782"/>
                  <a:pt x="59897" y="40588"/>
                  <a:pt x="62269" y="38200"/>
                </a:cubicBezTo>
                <a:cubicBezTo>
                  <a:pt x="63456" y="37007"/>
                  <a:pt x="64642" y="34619"/>
                  <a:pt x="64642" y="32232"/>
                </a:cubicBezTo>
                <a:cubicBezTo>
                  <a:pt x="63456" y="29844"/>
                  <a:pt x="63456" y="27456"/>
                  <a:pt x="61083" y="26263"/>
                </a:cubicBezTo>
                <a:cubicBezTo>
                  <a:pt x="59897" y="23875"/>
                  <a:pt x="57525" y="23875"/>
                  <a:pt x="55152" y="23875"/>
                </a:cubicBezTo>
                <a:cubicBezTo>
                  <a:pt x="52780" y="23875"/>
                  <a:pt x="50408" y="23875"/>
                  <a:pt x="49221" y="26263"/>
                </a:cubicBezTo>
                <a:cubicBezTo>
                  <a:pt x="46849" y="28650"/>
                  <a:pt x="45663" y="32232"/>
                  <a:pt x="46849" y="35813"/>
                </a:cubicBezTo>
                <a:lnTo>
                  <a:pt x="41659" y="38947"/>
                </a:lnTo>
                <a:cubicBezTo>
                  <a:pt x="40918" y="39394"/>
                  <a:pt x="40918" y="39394"/>
                  <a:pt x="40918" y="39394"/>
                </a:cubicBezTo>
                <a:cubicBezTo>
                  <a:pt x="24311" y="19100"/>
                  <a:pt x="24311" y="19100"/>
                  <a:pt x="24311" y="19100"/>
                </a:cubicBezTo>
                <a:cubicBezTo>
                  <a:pt x="44477" y="0"/>
                  <a:pt x="44477" y="0"/>
                  <a:pt x="44477" y="0"/>
                </a:cubicBezTo>
                <a:close/>
              </a:path>
            </a:pathLst>
          </a:custGeom>
          <a:solidFill>
            <a:schemeClr val="accent3"/>
          </a:solidFill>
          <a:ln w="6350">
            <a:no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1600">
              <a:cs typeface="+mn-ea"/>
              <a:sym typeface="+mn-lt"/>
            </a:endParaRPr>
          </a:p>
        </p:txBody>
      </p:sp>
      <p:sp>
        <p:nvSpPr>
          <p:cNvPr id="42056" name="Freeform 34"/>
          <p:cNvSpPr/>
          <p:nvPr/>
        </p:nvSpPr>
        <p:spPr bwMode="auto">
          <a:xfrm>
            <a:off x="7747943" y="3543874"/>
            <a:ext cx="742045" cy="742045"/>
          </a:xfrm>
          <a:custGeom>
            <a:avLst/>
            <a:gdLst>
              <a:gd name="T0" fmla="*/ 469 w 470"/>
              <a:gd name="T1" fmla="*/ 0 h 470"/>
              <a:gd name="T2" fmla="*/ 234 w 470"/>
              <a:gd name="T3" fmla="*/ 0 h 470"/>
              <a:gd name="T4" fmla="*/ 234 w 470"/>
              <a:gd name="T5" fmla="*/ 2 h 470"/>
              <a:gd name="T6" fmla="*/ 1 w 470"/>
              <a:gd name="T7" fmla="*/ 226 h 470"/>
              <a:gd name="T8" fmla="*/ 0 w 470"/>
              <a:gd name="T9" fmla="*/ 226 h 470"/>
              <a:gd name="T10" fmla="*/ 0 w 470"/>
              <a:gd name="T11" fmla="*/ 469 h 470"/>
              <a:gd name="T12" fmla="*/ 239 w 470"/>
              <a:gd name="T13" fmla="*/ 469 h 470"/>
              <a:gd name="T14" fmla="*/ 239 w 470"/>
              <a:gd name="T15" fmla="*/ 470 h 470"/>
              <a:gd name="T16" fmla="*/ 470 w 470"/>
              <a:gd name="T17" fmla="*/ 247 h 470"/>
              <a:gd name="T18" fmla="*/ 469 w 470"/>
              <a:gd name="T19" fmla="*/ 247 h 470"/>
              <a:gd name="T20" fmla="*/ 469 w 470"/>
              <a:gd name="T2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470">
                <a:moveTo>
                  <a:pt x="469" y="0"/>
                </a:moveTo>
                <a:cubicBezTo>
                  <a:pt x="234" y="0"/>
                  <a:pt x="234" y="0"/>
                  <a:pt x="234" y="0"/>
                </a:cubicBezTo>
                <a:cubicBezTo>
                  <a:pt x="234" y="2"/>
                  <a:pt x="234" y="2"/>
                  <a:pt x="234" y="2"/>
                </a:cubicBezTo>
                <a:cubicBezTo>
                  <a:pt x="108" y="2"/>
                  <a:pt x="8" y="100"/>
                  <a:pt x="1" y="226"/>
                </a:cubicBezTo>
                <a:cubicBezTo>
                  <a:pt x="0" y="226"/>
                  <a:pt x="0" y="226"/>
                  <a:pt x="0" y="226"/>
                </a:cubicBezTo>
                <a:cubicBezTo>
                  <a:pt x="0" y="469"/>
                  <a:pt x="0" y="469"/>
                  <a:pt x="0" y="469"/>
                </a:cubicBezTo>
                <a:cubicBezTo>
                  <a:pt x="239" y="469"/>
                  <a:pt x="239" y="469"/>
                  <a:pt x="239" y="469"/>
                </a:cubicBezTo>
                <a:cubicBezTo>
                  <a:pt x="239" y="470"/>
                  <a:pt x="239" y="470"/>
                  <a:pt x="239" y="470"/>
                </a:cubicBezTo>
                <a:cubicBezTo>
                  <a:pt x="360" y="469"/>
                  <a:pt x="463" y="373"/>
                  <a:pt x="470" y="247"/>
                </a:cubicBezTo>
                <a:cubicBezTo>
                  <a:pt x="469" y="247"/>
                  <a:pt x="469" y="247"/>
                  <a:pt x="469" y="247"/>
                </a:cubicBezTo>
                <a:cubicBezTo>
                  <a:pt x="469" y="0"/>
                  <a:pt x="469" y="0"/>
                  <a:pt x="469"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57" name="Freeform 35"/>
          <p:cNvSpPr/>
          <p:nvPr/>
        </p:nvSpPr>
        <p:spPr bwMode="auto">
          <a:xfrm>
            <a:off x="7809446" y="3605376"/>
            <a:ext cx="617703" cy="619040"/>
          </a:xfrm>
          <a:custGeom>
            <a:avLst/>
            <a:gdLst>
              <a:gd name="T0" fmla="*/ 195 w 391"/>
              <a:gd name="T1" fmla="*/ 0 h 392"/>
              <a:gd name="T2" fmla="*/ 195 w 391"/>
              <a:gd name="T3" fmla="*/ 2 h 392"/>
              <a:gd name="T4" fmla="*/ 1 w 391"/>
              <a:gd name="T5" fmla="*/ 187 h 392"/>
              <a:gd name="T6" fmla="*/ 0 w 391"/>
              <a:gd name="T7" fmla="*/ 187 h 392"/>
              <a:gd name="T8" fmla="*/ 0 w 391"/>
              <a:gd name="T9" fmla="*/ 391 h 392"/>
              <a:gd name="T10" fmla="*/ 200 w 391"/>
              <a:gd name="T11" fmla="*/ 391 h 392"/>
              <a:gd name="T12" fmla="*/ 200 w 391"/>
              <a:gd name="T13" fmla="*/ 392 h 392"/>
              <a:gd name="T14" fmla="*/ 391 w 391"/>
              <a:gd name="T15" fmla="*/ 208 h 392"/>
              <a:gd name="T16" fmla="*/ 391 w 391"/>
              <a:gd name="T17" fmla="*/ 208 h 392"/>
              <a:gd name="T18" fmla="*/ 391 w 391"/>
              <a:gd name="T19" fmla="*/ 0 h 392"/>
              <a:gd name="T20" fmla="*/ 195 w 391"/>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195" y="0"/>
                </a:moveTo>
                <a:cubicBezTo>
                  <a:pt x="195" y="2"/>
                  <a:pt x="195" y="2"/>
                  <a:pt x="195" y="2"/>
                </a:cubicBezTo>
                <a:cubicBezTo>
                  <a:pt x="91" y="2"/>
                  <a:pt x="7" y="82"/>
                  <a:pt x="1" y="187"/>
                </a:cubicBezTo>
                <a:cubicBezTo>
                  <a:pt x="0" y="187"/>
                  <a:pt x="0" y="187"/>
                  <a:pt x="0" y="187"/>
                </a:cubicBezTo>
                <a:cubicBezTo>
                  <a:pt x="0" y="391"/>
                  <a:pt x="0" y="391"/>
                  <a:pt x="0" y="391"/>
                </a:cubicBezTo>
                <a:cubicBezTo>
                  <a:pt x="200" y="391"/>
                  <a:pt x="200" y="391"/>
                  <a:pt x="200" y="391"/>
                </a:cubicBezTo>
                <a:cubicBezTo>
                  <a:pt x="200" y="392"/>
                  <a:pt x="200" y="392"/>
                  <a:pt x="200" y="392"/>
                </a:cubicBezTo>
                <a:cubicBezTo>
                  <a:pt x="299" y="391"/>
                  <a:pt x="386" y="308"/>
                  <a:pt x="391" y="208"/>
                </a:cubicBezTo>
                <a:cubicBezTo>
                  <a:pt x="391" y="208"/>
                  <a:pt x="391" y="208"/>
                  <a:pt x="391" y="208"/>
                </a:cubicBezTo>
                <a:cubicBezTo>
                  <a:pt x="391" y="0"/>
                  <a:pt x="391" y="0"/>
                  <a:pt x="391" y="0"/>
                </a:cubicBezTo>
                <a:lnTo>
                  <a:pt x="195" y="0"/>
                </a:ln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42060" name="Freeform 38"/>
          <p:cNvSpPr>
            <a:spLocks noEditPoints="1"/>
          </p:cNvSpPr>
          <p:nvPr/>
        </p:nvSpPr>
        <p:spPr bwMode="auto">
          <a:xfrm>
            <a:off x="5241702" y="2935531"/>
            <a:ext cx="742713" cy="740708"/>
          </a:xfrm>
          <a:custGeom>
            <a:avLst/>
            <a:gdLst>
              <a:gd name="T0" fmla="*/ 39 w 470"/>
              <a:gd name="T1" fmla="*/ 428 h 469"/>
              <a:gd name="T2" fmla="*/ 39 w 470"/>
              <a:gd name="T3" fmla="*/ 224 h 469"/>
              <a:gd name="T4" fmla="*/ 41 w 470"/>
              <a:gd name="T5" fmla="*/ 224 h 469"/>
              <a:gd name="T6" fmla="*/ 235 w 470"/>
              <a:gd name="T7" fmla="*/ 40 h 469"/>
              <a:gd name="T8" fmla="*/ 235 w 470"/>
              <a:gd name="T9" fmla="*/ 42 h 469"/>
              <a:gd name="T10" fmla="*/ 431 w 470"/>
              <a:gd name="T11" fmla="*/ 42 h 469"/>
              <a:gd name="T12" fmla="*/ 431 w 470"/>
              <a:gd name="T13" fmla="*/ 246 h 469"/>
              <a:gd name="T14" fmla="*/ 431 w 470"/>
              <a:gd name="T15" fmla="*/ 246 h 469"/>
              <a:gd name="T16" fmla="*/ 239 w 470"/>
              <a:gd name="T17" fmla="*/ 430 h 469"/>
              <a:gd name="T18" fmla="*/ 239 w 470"/>
              <a:gd name="T19" fmla="*/ 428 h 469"/>
              <a:gd name="T20" fmla="*/ 39 w 470"/>
              <a:gd name="T21" fmla="*/ 428 h 469"/>
              <a:gd name="T22" fmla="*/ 235 w 470"/>
              <a:gd name="T23" fmla="*/ 0 h 469"/>
              <a:gd name="T24" fmla="*/ 2 w 470"/>
              <a:gd name="T25" fmla="*/ 224 h 469"/>
              <a:gd name="T26" fmla="*/ 0 w 470"/>
              <a:gd name="T27" fmla="*/ 224 h 469"/>
              <a:gd name="T28" fmla="*/ 0 w 470"/>
              <a:gd name="T29" fmla="*/ 467 h 469"/>
              <a:gd name="T30" fmla="*/ 239 w 470"/>
              <a:gd name="T31" fmla="*/ 467 h 469"/>
              <a:gd name="T32" fmla="*/ 239 w 470"/>
              <a:gd name="T33" fmla="*/ 469 h 469"/>
              <a:gd name="T34" fmla="*/ 470 w 470"/>
              <a:gd name="T35" fmla="*/ 246 h 469"/>
              <a:gd name="T36" fmla="*/ 470 w 470"/>
              <a:gd name="T37" fmla="*/ 246 h 469"/>
              <a:gd name="T38" fmla="*/ 470 w 470"/>
              <a:gd name="T39" fmla="*/ 2 h 469"/>
              <a:gd name="T40" fmla="*/ 235 w 470"/>
              <a:gd name="T41" fmla="*/ 2 h 469"/>
              <a:gd name="T42" fmla="*/ 235 w 470"/>
              <a:gd name="T43"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0" h="469">
                <a:moveTo>
                  <a:pt x="39" y="428"/>
                </a:moveTo>
                <a:cubicBezTo>
                  <a:pt x="39" y="224"/>
                  <a:pt x="39" y="224"/>
                  <a:pt x="39" y="224"/>
                </a:cubicBezTo>
                <a:cubicBezTo>
                  <a:pt x="41" y="224"/>
                  <a:pt x="41" y="224"/>
                  <a:pt x="41" y="224"/>
                </a:cubicBezTo>
                <a:cubicBezTo>
                  <a:pt x="46" y="120"/>
                  <a:pt x="131" y="40"/>
                  <a:pt x="235" y="40"/>
                </a:cubicBezTo>
                <a:cubicBezTo>
                  <a:pt x="235" y="42"/>
                  <a:pt x="235" y="42"/>
                  <a:pt x="235" y="42"/>
                </a:cubicBezTo>
                <a:cubicBezTo>
                  <a:pt x="431" y="42"/>
                  <a:pt x="431" y="42"/>
                  <a:pt x="431" y="42"/>
                </a:cubicBezTo>
                <a:cubicBezTo>
                  <a:pt x="431" y="246"/>
                  <a:pt x="431" y="246"/>
                  <a:pt x="431" y="246"/>
                </a:cubicBezTo>
                <a:cubicBezTo>
                  <a:pt x="431" y="246"/>
                  <a:pt x="431" y="246"/>
                  <a:pt x="431" y="246"/>
                </a:cubicBezTo>
                <a:cubicBezTo>
                  <a:pt x="426" y="346"/>
                  <a:pt x="339" y="429"/>
                  <a:pt x="239" y="430"/>
                </a:cubicBezTo>
                <a:cubicBezTo>
                  <a:pt x="239" y="428"/>
                  <a:pt x="239" y="428"/>
                  <a:pt x="239" y="428"/>
                </a:cubicBezTo>
                <a:cubicBezTo>
                  <a:pt x="39" y="428"/>
                  <a:pt x="39" y="428"/>
                  <a:pt x="39" y="428"/>
                </a:cubicBezTo>
                <a:moveTo>
                  <a:pt x="235" y="0"/>
                </a:moveTo>
                <a:cubicBezTo>
                  <a:pt x="109" y="1"/>
                  <a:pt x="8" y="98"/>
                  <a:pt x="2" y="224"/>
                </a:cubicBezTo>
                <a:cubicBezTo>
                  <a:pt x="0" y="224"/>
                  <a:pt x="0" y="224"/>
                  <a:pt x="0" y="224"/>
                </a:cubicBezTo>
                <a:cubicBezTo>
                  <a:pt x="0" y="467"/>
                  <a:pt x="0" y="467"/>
                  <a:pt x="0" y="467"/>
                </a:cubicBezTo>
                <a:cubicBezTo>
                  <a:pt x="239" y="467"/>
                  <a:pt x="239" y="467"/>
                  <a:pt x="239" y="467"/>
                </a:cubicBezTo>
                <a:cubicBezTo>
                  <a:pt x="239" y="469"/>
                  <a:pt x="239" y="469"/>
                  <a:pt x="239" y="469"/>
                </a:cubicBezTo>
                <a:cubicBezTo>
                  <a:pt x="361" y="468"/>
                  <a:pt x="464" y="372"/>
                  <a:pt x="470" y="246"/>
                </a:cubicBezTo>
                <a:cubicBezTo>
                  <a:pt x="470" y="246"/>
                  <a:pt x="470" y="246"/>
                  <a:pt x="470" y="246"/>
                </a:cubicBezTo>
                <a:cubicBezTo>
                  <a:pt x="470" y="2"/>
                  <a:pt x="470" y="2"/>
                  <a:pt x="470" y="2"/>
                </a:cubicBezTo>
                <a:cubicBezTo>
                  <a:pt x="235" y="2"/>
                  <a:pt x="235" y="2"/>
                  <a:pt x="235" y="2"/>
                </a:cubicBezTo>
                <a:cubicBezTo>
                  <a:pt x="235" y="0"/>
                  <a:pt x="235" y="0"/>
                  <a:pt x="235"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061" name="Freeform 39"/>
          <p:cNvSpPr/>
          <p:nvPr/>
        </p:nvSpPr>
        <p:spPr bwMode="auto">
          <a:xfrm>
            <a:off x="5303872" y="2999040"/>
            <a:ext cx="618371" cy="615697"/>
          </a:xfrm>
          <a:custGeom>
            <a:avLst/>
            <a:gdLst>
              <a:gd name="T0" fmla="*/ 196 w 392"/>
              <a:gd name="T1" fmla="*/ 2 h 390"/>
              <a:gd name="T2" fmla="*/ 196 w 392"/>
              <a:gd name="T3" fmla="*/ 0 h 390"/>
              <a:gd name="T4" fmla="*/ 2 w 392"/>
              <a:gd name="T5" fmla="*/ 184 h 390"/>
              <a:gd name="T6" fmla="*/ 0 w 392"/>
              <a:gd name="T7" fmla="*/ 184 h 390"/>
              <a:gd name="T8" fmla="*/ 0 w 392"/>
              <a:gd name="T9" fmla="*/ 388 h 390"/>
              <a:gd name="T10" fmla="*/ 200 w 392"/>
              <a:gd name="T11" fmla="*/ 388 h 390"/>
              <a:gd name="T12" fmla="*/ 200 w 392"/>
              <a:gd name="T13" fmla="*/ 390 h 390"/>
              <a:gd name="T14" fmla="*/ 392 w 392"/>
              <a:gd name="T15" fmla="*/ 206 h 390"/>
              <a:gd name="T16" fmla="*/ 392 w 392"/>
              <a:gd name="T17" fmla="*/ 206 h 390"/>
              <a:gd name="T18" fmla="*/ 392 w 392"/>
              <a:gd name="T19" fmla="*/ 2 h 390"/>
              <a:gd name="T20" fmla="*/ 196 w 392"/>
              <a:gd name="T21" fmla="*/ 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90">
                <a:moveTo>
                  <a:pt x="196" y="2"/>
                </a:moveTo>
                <a:cubicBezTo>
                  <a:pt x="196" y="0"/>
                  <a:pt x="196" y="0"/>
                  <a:pt x="196" y="0"/>
                </a:cubicBezTo>
                <a:cubicBezTo>
                  <a:pt x="92" y="0"/>
                  <a:pt x="7" y="80"/>
                  <a:pt x="2" y="184"/>
                </a:cubicBezTo>
                <a:cubicBezTo>
                  <a:pt x="0" y="184"/>
                  <a:pt x="0" y="184"/>
                  <a:pt x="0" y="184"/>
                </a:cubicBezTo>
                <a:cubicBezTo>
                  <a:pt x="0" y="388"/>
                  <a:pt x="0" y="388"/>
                  <a:pt x="0" y="388"/>
                </a:cubicBezTo>
                <a:cubicBezTo>
                  <a:pt x="200" y="388"/>
                  <a:pt x="200" y="388"/>
                  <a:pt x="200" y="388"/>
                </a:cubicBezTo>
                <a:cubicBezTo>
                  <a:pt x="200" y="390"/>
                  <a:pt x="200" y="390"/>
                  <a:pt x="200" y="390"/>
                </a:cubicBezTo>
                <a:cubicBezTo>
                  <a:pt x="300" y="389"/>
                  <a:pt x="387" y="306"/>
                  <a:pt x="392" y="206"/>
                </a:cubicBezTo>
                <a:cubicBezTo>
                  <a:pt x="392" y="206"/>
                  <a:pt x="392" y="206"/>
                  <a:pt x="392" y="206"/>
                </a:cubicBezTo>
                <a:cubicBezTo>
                  <a:pt x="392" y="2"/>
                  <a:pt x="392" y="2"/>
                  <a:pt x="392" y="2"/>
                </a:cubicBezTo>
                <a:cubicBezTo>
                  <a:pt x="196" y="2"/>
                  <a:pt x="196" y="2"/>
                  <a:pt x="196" y="2"/>
                </a:cubicBezTo>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42099" name="Freeform 77"/>
          <p:cNvSpPr/>
          <p:nvPr/>
        </p:nvSpPr>
        <p:spPr bwMode="auto">
          <a:xfrm>
            <a:off x="7935350" y="3776515"/>
            <a:ext cx="367231" cy="251360"/>
          </a:xfrm>
          <a:custGeom>
            <a:avLst/>
            <a:gdLst/>
            <a:ahLst/>
            <a:cxnLst/>
            <a:rect l="l" t="t" r="r" b="b"/>
            <a:pathLst>
              <a:path w="275423" h="188520">
                <a:moveTo>
                  <a:pt x="265343" y="14540"/>
                </a:moveTo>
                <a:cubicBezTo>
                  <a:pt x="265359" y="14582"/>
                  <a:pt x="319862" y="156569"/>
                  <a:pt x="175233" y="188520"/>
                </a:cubicBezTo>
                <a:cubicBezTo>
                  <a:pt x="175248" y="188481"/>
                  <a:pt x="202509" y="119868"/>
                  <a:pt x="226216" y="95021"/>
                </a:cubicBezTo>
                <a:cubicBezTo>
                  <a:pt x="226183" y="95049"/>
                  <a:pt x="168116" y="145923"/>
                  <a:pt x="159819" y="182602"/>
                </a:cubicBezTo>
                <a:cubicBezTo>
                  <a:pt x="159810" y="182568"/>
                  <a:pt x="131384" y="73708"/>
                  <a:pt x="265343" y="14540"/>
                </a:cubicBezTo>
                <a:close/>
                <a:moveTo>
                  <a:pt x="0" y="0"/>
                </a:moveTo>
                <a:cubicBezTo>
                  <a:pt x="51" y="3"/>
                  <a:pt x="172972" y="8332"/>
                  <a:pt x="140988" y="174462"/>
                </a:cubicBezTo>
                <a:cubicBezTo>
                  <a:pt x="140955" y="174429"/>
                  <a:pt x="80561" y="113925"/>
                  <a:pt x="66347" y="78330"/>
                </a:cubicBezTo>
                <a:cubicBezTo>
                  <a:pt x="66360" y="78371"/>
                  <a:pt x="92421" y="161413"/>
                  <a:pt x="126771" y="187517"/>
                </a:cubicBezTo>
                <a:cubicBezTo>
                  <a:pt x="126734" y="187511"/>
                  <a:pt x="0" y="167317"/>
                  <a:pt x="0"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grpSp>
        <p:nvGrpSpPr>
          <p:cNvPr id="3" name="组合 2"/>
          <p:cNvGrpSpPr/>
          <p:nvPr/>
        </p:nvGrpSpPr>
        <p:grpSpPr>
          <a:xfrm>
            <a:off x="5456766" y="3111765"/>
            <a:ext cx="312849" cy="373268"/>
            <a:chOff x="1761638" y="2560889"/>
            <a:chExt cx="663799" cy="791993"/>
          </a:xfrm>
        </p:grpSpPr>
        <p:sp>
          <p:nvSpPr>
            <p:cNvPr id="42101" name="Freeform 79"/>
            <p:cNvSpPr/>
            <p:nvPr/>
          </p:nvSpPr>
          <p:spPr bwMode="auto">
            <a:xfrm>
              <a:off x="1787698" y="3302519"/>
              <a:ext cx="609226" cy="50363"/>
            </a:xfrm>
            <a:custGeom>
              <a:avLst/>
              <a:gdLst>
                <a:gd name="T0" fmla="*/ 38 w 159"/>
                <a:gd name="T1" fmla="*/ 5 h 13"/>
                <a:gd name="T2" fmla="*/ 36 w 159"/>
                <a:gd name="T3" fmla="*/ 5 h 13"/>
                <a:gd name="T4" fmla="*/ 6 w 159"/>
                <a:gd name="T5" fmla="*/ 8 h 13"/>
                <a:gd name="T6" fmla="*/ 56 w 159"/>
                <a:gd name="T7" fmla="*/ 12 h 13"/>
                <a:gd name="T8" fmla="*/ 111 w 159"/>
                <a:gd name="T9" fmla="*/ 11 h 13"/>
                <a:gd name="T10" fmla="*/ 145 w 159"/>
                <a:gd name="T11" fmla="*/ 7 h 13"/>
                <a:gd name="T12" fmla="*/ 110 w 159"/>
                <a:gd name="T13" fmla="*/ 3 h 13"/>
                <a:gd name="T14" fmla="*/ 80 w 159"/>
                <a:gd name="T15" fmla="*/ 4 h 13"/>
                <a:gd name="T16" fmla="*/ 38 w 159"/>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3">
                  <a:moveTo>
                    <a:pt x="38" y="5"/>
                  </a:moveTo>
                  <a:cubicBezTo>
                    <a:pt x="38" y="5"/>
                    <a:pt x="37" y="5"/>
                    <a:pt x="36" y="5"/>
                  </a:cubicBezTo>
                  <a:cubicBezTo>
                    <a:pt x="31" y="5"/>
                    <a:pt x="11" y="5"/>
                    <a:pt x="6" y="8"/>
                  </a:cubicBezTo>
                  <a:cubicBezTo>
                    <a:pt x="0" y="11"/>
                    <a:pt x="28" y="13"/>
                    <a:pt x="56" y="12"/>
                  </a:cubicBezTo>
                  <a:cubicBezTo>
                    <a:pt x="83" y="11"/>
                    <a:pt x="95" y="12"/>
                    <a:pt x="111" y="11"/>
                  </a:cubicBezTo>
                  <a:cubicBezTo>
                    <a:pt x="127" y="10"/>
                    <a:pt x="159" y="8"/>
                    <a:pt x="145" y="7"/>
                  </a:cubicBezTo>
                  <a:cubicBezTo>
                    <a:pt x="131" y="6"/>
                    <a:pt x="118" y="3"/>
                    <a:pt x="110" y="3"/>
                  </a:cubicBezTo>
                  <a:cubicBezTo>
                    <a:pt x="103" y="3"/>
                    <a:pt x="86" y="3"/>
                    <a:pt x="80" y="4"/>
                  </a:cubicBezTo>
                  <a:cubicBezTo>
                    <a:pt x="74" y="5"/>
                    <a:pt x="60" y="0"/>
                    <a:pt x="38" y="5"/>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03" name="Freeform 81"/>
            <p:cNvSpPr/>
            <p:nvPr/>
          </p:nvSpPr>
          <p:spPr bwMode="auto">
            <a:xfrm>
              <a:off x="2023199" y="3009278"/>
              <a:ext cx="133217" cy="73107"/>
            </a:xfrm>
            <a:custGeom>
              <a:avLst/>
              <a:gdLst>
                <a:gd name="T0" fmla="*/ 34 w 35"/>
                <a:gd name="T1" fmla="*/ 0 h 19"/>
                <a:gd name="T2" fmla="*/ 2 w 35"/>
                <a:gd name="T3" fmla="*/ 12 h 19"/>
                <a:gd name="T4" fmla="*/ 0 w 35"/>
                <a:gd name="T5" fmla="*/ 19 h 19"/>
                <a:gd name="T6" fmla="*/ 10 w 35"/>
                <a:gd name="T7" fmla="*/ 14 h 19"/>
                <a:gd name="T8" fmla="*/ 35 w 35"/>
                <a:gd name="T9" fmla="*/ 0 h 19"/>
                <a:gd name="T10" fmla="*/ 34 w 35"/>
                <a:gd name="T11" fmla="*/ 0 h 19"/>
              </a:gdLst>
              <a:ahLst/>
              <a:cxnLst>
                <a:cxn ang="0">
                  <a:pos x="T0" y="T1"/>
                </a:cxn>
                <a:cxn ang="0">
                  <a:pos x="T2" y="T3"/>
                </a:cxn>
                <a:cxn ang="0">
                  <a:pos x="T4" y="T5"/>
                </a:cxn>
                <a:cxn ang="0">
                  <a:pos x="T6" y="T7"/>
                </a:cxn>
                <a:cxn ang="0">
                  <a:pos x="T8" y="T9"/>
                </a:cxn>
                <a:cxn ang="0">
                  <a:pos x="T10" y="T11"/>
                </a:cxn>
              </a:cxnLst>
              <a:rect l="0" t="0" r="r" b="b"/>
              <a:pathLst>
                <a:path w="35" h="19">
                  <a:moveTo>
                    <a:pt x="34" y="0"/>
                  </a:moveTo>
                  <a:cubicBezTo>
                    <a:pt x="34" y="0"/>
                    <a:pt x="25" y="11"/>
                    <a:pt x="2" y="12"/>
                  </a:cubicBezTo>
                  <a:cubicBezTo>
                    <a:pt x="0" y="19"/>
                    <a:pt x="0" y="19"/>
                    <a:pt x="0" y="19"/>
                  </a:cubicBezTo>
                  <a:cubicBezTo>
                    <a:pt x="0" y="19"/>
                    <a:pt x="5" y="15"/>
                    <a:pt x="10" y="14"/>
                  </a:cubicBezTo>
                  <a:cubicBezTo>
                    <a:pt x="15" y="13"/>
                    <a:pt x="31" y="7"/>
                    <a:pt x="35" y="0"/>
                  </a:cubicBezTo>
                  <a:cubicBezTo>
                    <a:pt x="34" y="0"/>
                    <a:pt x="34" y="0"/>
                    <a:pt x="34"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04" name="Freeform 82"/>
            <p:cNvSpPr/>
            <p:nvPr/>
          </p:nvSpPr>
          <p:spPr bwMode="auto">
            <a:xfrm>
              <a:off x="2394570" y="3149175"/>
              <a:ext cx="30867" cy="45490"/>
            </a:xfrm>
            <a:custGeom>
              <a:avLst/>
              <a:gdLst>
                <a:gd name="T0" fmla="*/ 7 w 8"/>
                <a:gd name="T1" fmla="*/ 0 h 12"/>
                <a:gd name="T2" fmla="*/ 3 w 8"/>
                <a:gd name="T3" fmla="*/ 8 h 12"/>
                <a:gd name="T4" fmla="*/ 3 w 8"/>
                <a:gd name="T5" fmla="*/ 8 h 12"/>
                <a:gd name="T6" fmla="*/ 5 w 8"/>
                <a:gd name="T7" fmla="*/ 7 h 12"/>
                <a:gd name="T8" fmla="*/ 7 w 8"/>
                <a:gd name="T9" fmla="*/ 0 h 12"/>
              </a:gdLst>
              <a:ahLst/>
              <a:cxnLst>
                <a:cxn ang="0">
                  <a:pos x="T0" y="T1"/>
                </a:cxn>
                <a:cxn ang="0">
                  <a:pos x="T2" y="T3"/>
                </a:cxn>
                <a:cxn ang="0">
                  <a:pos x="T4" y="T5"/>
                </a:cxn>
                <a:cxn ang="0">
                  <a:pos x="T6" y="T7"/>
                </a:cxn>
                <a:cxn ang="0">
                  <a:pos x="T8" y="T9"/>
                </a:cxn>
              </a:cxnLst>
              <a:rect l="0" t="0" r="r" b="b"/>
              <a:pathLst>
                <a:path w="8" h="12">
                  <a:moveTo>
                    <a:pt x="7" y="0"/>
                  </a:moveTo>
                  <a:cubicBezTo>
                    <a:pt x="7" y="0"/>
                    <a:pt x="7" y="5"/>
                    <a:pt x="3" y="8"/>
                  </a:cubicBezTo>
                  <a:cubicBezTo>
                    <a:pt x="0" y="12"/>
                    <a:pt x="3" y="8"/>
                    <a:pt x="3" y="8"/>
                  </a:cubicBezTo>
                  <a:cubicBezTo>
                    <a:pt x="5" y="7"/>
                    <a:pt x="5" y="7"/>
                    <a:pt x="5" y="7"/>
                  </a:cubicBezTo>
                  <a:cubicBezTo>
                    <a:pt x="5" y="7"/>
                    <a:pt x="8" y="2"/>
                    <a:pt x="7"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05" name="Freeform 83"/>
            <p:cNvSpPr/>
            <p:nvPr/>
          </p:nvSpPr>
          <p:spPr bwMode="auto">
            <a:xfrm>
              <a:off x="1969585" y="2867938"/>
              <a:ext cx="155963" cy="448389"/>
            </a:xfrm>
            <a:custGeom>
              <a:avLst/>
              <a:gdLst>
                <a:gd name="T0" fmla="*/ 12 w 41"/>
                <a:gd name="T1" fmla="*/ 15 h 117"/>
                <a:gd name="T2" fmla="*/ 9 w 41"/>
                <a:gd name="T3" fmla="*/ 53 h 117"/>
                <a:gd name="T4" fmla="*/ 3 w 41"/>
                <a:gd name="T5" fmla="*/ 117 h 117"/>
                <a:gd name="T6" fmla="*/ 28 w 41"/>
                <a:gd name="T7" fmla="*/ 117 h 117"/>
                <a:gd name="T8" fmla="*/ 18 w 41"/>
                <a:gd name="T9" fmla="*/ 71 h 117"/>
                <a:gd name="T10" fmla="*/ 41 w 41"/>
                <a:gd name="T11" fmla="*/ 10 h 117"/>
                <a:gd name="T12" fmla="*/ 35 w 41"/>
                <a:gd name="T13" fmla="*/ 9 h 117"/>
                <a:gd name="T14" fmla="*/ 20 w 41"/>
                <a:gd name="T15" fmla="*/ 40 h 117"/>
                <a:gd name="T16" fmla="*/ 21 w 41"/>
                <a:gd name="T17" fmla="*/ 10 h 117"/>
                <a:gd name="T18" fmla="*/ 12 w 41"/>
                <a:gd name="T19" fmla="*/ 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17">
                  <a:moveTo>
                    <a:pt x="12" y="15"/>
                  </a:moveTo>
                  <a:cubicBezTo>
                    <a:pt x="12" y="15"/>
                    <a:pt x="17" y="17"/>
                    <a:pt x="9" y="53"/>
                  </a:cubicBezTo>
                  <a:cubicBezTo>
                    <a:pt x="0" y="90"/>
                    <a:pt x="3" y="117"/>
                    <a:pt x="3" y="117"/>
                  </a:cubicBezTo>
                  <a:cubicBezTo>
                    <a:pt x="28" y="117"/>
                    <a:pt x="28" y="117"/>
                    <a:pt x="28" y="117"/>
                  </a:cubicBezTo>
                  <a:cubicBezTo>
                    <a:pt x="28" y="117"/>
                    <a:pt x="16" y="94"/>
                    <a:pt x="18" y="71"/>
                  </a:cubicBezTo>
                  <a:cubicBezTo>
                    <a:pt x="19" y="48"/>
                    <a:pt x="38" y="26"/>
                    <a:pt x="41" y="10"/>
                  </a:cubicBezTo>
                  <a:cubicBezTo>
                    <a:pt x="35" y="9"/>
                    <a:pt x="35" y="9"/>
                    <a:pt x="35" y="9"/>
                  </a:cubicBezTo>
                  <a:cubicBezTo>
                    <a:pt x="35" y="9"/>
                    <a:pt x="26" y="34"/>
                    <a:pt x="20" y="40"/>
                  </a:cubicBezTo>
                  <a:cubicBezTo>
                    <a:pt x="20" y="40"/>
                    <a:pt x="23" y="19"/>
                    <a:pt x="21" y="10"/>
                  </a:cubicBezTo>
                  <a:cubicBezTo>
                    <a:pt x="18" y="0"/>
                    <a:pt x="12" y="15"/>
                    <a:pt x="12" y="15"/>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09" name="Freeform 87"/>
            <p:cNvSpPr/>
            <p:nvPr/>
          </p:nvSpPr>
          <p:spPr bwMode="auto">
            <a:xfrm>
              <a:off x="1896479" y="3009278"/>
              <a:ext cx="56860" cy="157586"/>
            </a:xfrm>
            <a:custGeom>
              <a:avLst/>
              <a:gdLst>
                <a:gd name="T0" fmla="*/ 5 w 15"/>
                <a:gd name="T1" fmla="*/ 0 h 41"/>
                <a:gd name="T2" fmla="*/ 8 w 15"/>
                <a:gd name="T3" fmla="*/ 28 h 41"/>
                <a:gd name="T4" fmla="*/ 8 w 15"/>
                <a:gd name="T5" fmla="*/ 28 h 41"/>
                <a:gd name="T6" fmla="*/ 3 w 15"/>
                <a:gd name="T7" fmla="*/ 24 h 41"/>
                <a:gd name="T8" fmla="*/ 5 w 15"/>
                <a:gd name="T9" fmla="*/ 0 h 41"/>
              </a:gdLst>
              <a:ahLst/>
              <a:cxnLst>
                <a:cxn ang="0">
                  <a:pos x="T0" y="T1"/>
                </a:cxn>
                <a:cxn ang="0">
                  <a:pos x="T2" y="T3"/>
                </a:cxn>
                <a:cxn ang="0">
                  <a:pos x="T4" y="T5"/>
                </a:cxn>
                <a:cxn ang="0">
                  <a:pos x="T6" y="T7"/>
                </a:cxn>
                <a:cxn ang="0">
                  <a:pos x="T8" y="T9"/>
                </a:cxn>
              </a:cxnLst>
              <a:rect l="0" t="0" r="r" b="b"/>
              <a:pathLst>
                <a:path w="15" h="41">
                  <a:moveTo>
                    <a:pt x="5" y="0"/>
                  </a:moveTo>
                  <a:cubicBezTo>
                    <a:pt x="5" y="0"/>
                    <a:pt x="1" y="15"/>
                    <a:pt x="8" y="28"/>
                  </a:cubicBezTo>
                  <a:cubicBezTo>
                    <a:pt x="15" y="41"/>
                    <a:pt x="9" y="28"/>
                    <a:pt x="8" y="28"/>
                  </a:cubicBezTo>
                  <a:cubicBezTo>
                    <a:pt x="3" y="24"/>
                    <a:pt x="3" y="24"/>
                    <a:pt x="3" y="24"/>
                  </a:cubicBezTo>
                  <a:cubicBezTo>
                    <a:pt x="3" y="24"/>
                    <a:pt x="0" y="5"/>
                    <a:pt x="5"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10" name="Freeform 88"/>
            <p:cNvSpPr/>
            <p:nvPr/>
          </p:nvSpPr>
          <p:spPr bwMode="auto">
            <a:xfrm>
              <a:off x="1761638" y="2924798"/>
              <a:ext cx="233940" cy="258313"/>
            </a:xfrm>
            <a:custGeom>
              <a:avLst/>
              <a:gdLst/>
              <a:ahLst/>
              <a:cxnLst/>
              <a:rect l="l" t="t" r="r" b="b"/>
              <a:pathLst>
                <a:path w="233940" h="258313">
                  <a:moveTo>
                    <a:pt x="115433" y="0"/>
                  </a:moveTo>
                  <a:cubicBezTo>
                    <a:pt x="130824" y="0"/>
                    <a:pt x="142368" y="7717"/>
                    <a:pt x="146215" y="19292"/>
                  </a:cubicBezTo>
                  <a:cubicBezTo>
                    <a:pt x="161606" y="19292"/>
                    <a:pt x="169302" y="30867"/>
                    <a:pt x="169302" y="42443"/>
                  </a:cubicBezTo>
                  <a:cubicBezTo>
                    <a:pt x="180845" y="50159"/>
                    <a:pt x="188541" y="54018"/>
                    <a:pt x="192389" y="61735"/>
                  </a:cubicBezTo>
                  <a:cubicBezTo>
                    <a:pt x="207780" y="61735"/>
                    <a:pt x="215475" y="69451"/>
                    <a:pt x="215475" y="81027"/>
                  </a:cubicBezTo>
                  <a:lnTo>
                    <a:pt x="211628" y="84885"/>
                  </a:lnTo>
                  <a:cubicBezTo>
                    <a:pt x="215475" y="92602"/>
                    <a:pt x="219323" y="96460"/>
                    <a:pt x="219323" y="104177"/>
                  </a:cubicBezTo>
                  <a:cubicBezTo>
                    <a:pt x="219323" y="123469"/>
                    <a:pt x="203932" y="138903"/>
                    <a:pt x="184693" y="138903"/>
                  </a:cubicBezTo>
                  <a:cubicBezTo>
                    <a:pt x="176998" y="138903"/>
                    <a:pt x="173150" y="138903"/>
                    <a:pt x="165454" y="135044"/>
                  </a:cubicBezTo>
                  <a:cubicBezTo>
                    <a:pt x="154422" y="146107"/>
                    <a:pt x="139874" y="153646"/>
                    <a:pt x="121795" y="153823"/>
                  </a:cubicBezTo>
                  <a:cubicBezTo>
                    <a:pt x="140762" y="175116"/>
                    <a:pt x="175376" y="202875"/>
                    <a:pt x="233940" y="223791"/>
                  </a:cubicBezTo>
                  <a:cubicBezTo>
                    <a:pt x="233940" y="258313"/>
                    <a:pt x="233940" y="258313"/>
                    <a:pt x="233940" y="258313"/>
                  </a:cubicBezTo>
                  <a:cubicBezTo>
                    <a:pt x="233922" y="258291"/>
                    <a:pt x="214750" y="235291"/>
                    <a:pt x="191746" y="219955"/>
                  </a:cubicBezTo>
                  <a:cubicBezTo>
                    <a:pt x="175146" y="211655"/>
                    <a:pt x="136596" y="183400"/>
                    <a:pt x="113833" y="153653"/>
                  </a:cubicBezTo>
                  <a:lnTo>
                    <a:pt x="88499" y="150478"/>
                  </a:lnTo>
                  <a:cubicBezTo>
                    <a:pt x="84651" y="150478"/>
                    <a:pt x="80803" y="154336"/>
                    <a:pt x="73108" y="154336"/>
                  </a:cubicBezTo>
                  <a:cubicBezTo>
                    <a:pt x="61564" y="154336"/>
                    <a:pt x="50021" y="142761"/>
                    <a:pt x="46173" y="131186"/>
                  </a:cubicBezTo>
                  <a:cubicBezTo>
                    <a:pt x="42326" y="135044"/>
                    <a:pt x="38478" y="135044"/>
                    <a:pt x="34630" y="135044"/>
                  </a:cubicBezTo>
                  <a:cubicBezTo>
                    <a:pt x="15391" y="135044"/>
                    <a:pt x="0" y="119611"/>
                    <a:pt x="0" y="100319"/>
                  </a:cubicBezTo>
                  <a:cubicBezTo>
                    <a:pt x="0" y="84885"/>
                    <a:pt x="11543" y="69451"/>
                    <a:pt x="30782" y="69451"/>
                  </a:cubicBezTo>
                  <a:cubicBezTo>
                    <a:pt x="34630" y="57876"/>
                    <a:pt x="42326" y="46301"/>
                    <a:pt x="53869" y="46301"/>
                  </a:cubicBezTo>
                  <a:cubicBezTo>
                    <a:pt x="57717" y="46301"/>
                    <a:pt x="61564" y="50159"/>
                    <a:pt x="65412" y="50159"/>
                  </a:cubicBezTo>
                  <a:cubicBezTo>
                    <a:pt x="65412" y="38584"/>
                    <a:pt x="73108" y="30867"/>
                    <a:pt x="80803" y="30867"/>
                  </a:cubicBezTo>
                  <a:cubicBezTo>
                    <a:pt x="84651" y="15434"/>
                    <a:pt x="96194" y="0"/>
                    <a:pt x="115433"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14" name="Freeform 92"/>
            <p:cNvSpPr/>
            <p:nvPr/>
          </p:nvSpPr>
          <p:spPr bwMode="auto">
            <a:xfrm>
              <a:off x="1773009" y="2560889"/>
              <a:ext cx="529623" cy="375283"/>
            </a:xfrm>
            <a:custGeom>
              <a:avLst/>
              <a:gdLst>
                <a:gd name="T0" fmla="*/ 135 w 138"/>
                <a:gd name="T1" fmla="*/ 54 h 98"/>
                <a:gd name="T2" fmla="*/ 135 w 138"/>
                <a:gd name="T3" fmla="*/ 51 h 98"/>
                <a:gd name="T4" fmla="*/ 124 w 138"/>
                <a:gd name="T5" fmla="*/ 40 h 98"/>
                <a:gd name="T6" fmla="*/ 121 w 138"/>
                <a:gd name="T7" fmla="*/ 40 h 98"/>
                <a:gd name="T8" fmla="*/ 108 w 138"/>
                <a:gd name="T9" fmla="*/ 30 h 98"/>
                <a:gd name="T10" fmla="*/ 108 w 138"/>
                <a:gd name="T11" fmla="*/ 27 h 98"/>
                <a:gd name="T12" fmla="*/ 95 w 138"/>
                <a:gd name="T13" fmla="*/ 13 h 98"/>
                <a:gd name="T14" fmla="*/ 94 w 138"/>
                <a:gd name="T15" fmla="*/ 13 h 98"/>
                <a:gd name="T16" fmla="*/ 74 w 138"/>
                <a:gd name="T17" fmla="*/ 0 h 98"/>
                <a:gd name="T18" fmla="*/ 52 w 138"/>
                <a:gd name="T19" fmla="*/ 21 h 98"/>
                <a:gd name="T20" fmla="*/ 52 w 138"/>
                <a:gd name="T21" fmla="*/ 21 h 98"/>
                <a:gd name="T22" fmla="*/ 41 w 138"/>
                <a:gd name="T23" fmla="*/ 31 h 98"/>
                <a:gd name="T24" fmla="*/ 35 w 138"/>
                <a:gd name="T25" fmla="*/ 30 h 98"/>
                <a:gd name="T26" fmla="*/ 20 w 138"/>
                <a:gd name="T27" fmla="*/ 43 h 98"/>
                <a:gd name="T28" fmla="*/ 0 w 138"/>
                <a:gd name="T29" fmla="*/ 64 h 98"/>
                <a:gd name="T30" fmla="*/ 22 w 138"/>
                <a:gd name="T31" fmla="*/ 86 h 98"/>
                <a:gd name="T32" fmla="*/ 30 w 138"/>
                <a:gd name="T33" fmla="*/ 84 h 98"/>
                <a:gd name="T34" fmla="*/ 47 w 138"/>
                <a:gd name="T35" fmla="*/ 96 h 98"/>
                <a:gd name="T36" fmla="*/ 57 w 138"/>
                <a:gd name="T37" fmla="*/ 94 h 98"/>
                <a:gd name="T38" fmla="*/ 75 w 138"/>
                <a:gd name="T39" fmla="*/ 98 h 98"/>
                <a:gd name="T40" fmla="*/ 105 w 138"/>
                <a:gd name="T41" fmla="*/ 85 h 98"/>
                <a:gd name="T42" fmla="*/ 117 w 138"/>
                <a:gd name="T43" fmla="*/ 88 h 98"/>
                <a:gd name="T44" fmla="*/ 138 w 138"/>
                <a:gd name="T45" fmla="*/ 67 h 98"/>
                <a:gd name="T46" fmla="*/ 135 w 138"/>
                <a:gd name="T47" fmla="*/ 5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98">
                  <a:moveTo>
                    <a:pt x="135" y="54"/>
                  </a:moveTo>
                  <a:cubicBezTo>
                    <a:pt x="135" y="53"/>
                    <a:pt x="135" y="52"/>
                    <a:pt x="135" y="51"/>
                  </a:cubicBezTo>
                  <a:cubicBezTo>
                    <a:pt x="135" y="45"/>
                    <a:pt x="130" y="40"/>
                    <a:pt x="124" y="40"/>
                  </a:cubicBezTo>
                  <a:cubicBezTo>
                    <a:pt x="123" y="40"/>
                    <a:pt x="122" y="40"/>
                    <a:pt x="121" y="40"/>
                  </a:cubicBezTo>
                  <a:cubicBezTo>
                    <a:pt x="118" y="35"/>
                    <a:pt x="113" y="31"/>
                    <a:pt x="108" y="30"/>
                  </a:cubicBezTo>
                  <a:cubicBezTo>
                    <a:pt x="108" y="29"/>
                    <a:pt x="108" y="28"/>
                    <a:pt x="108" y="27"/>
                  </a:cubicBezTo>
                  <a:cubicBezTo>
                    <a:pt x="108" y="19"/>
                    <a:pt x="102" y="13"/>
                    <a:pt x="95" y="13"/>
                  </a:cubicBezTo>
                  <a:cubicBezTo>
                    <a:pt x="94" y="13"/>
                    <a:pt x="94" y="13"/>
                    <a:pt x="94" y="13"/>
                  </a:cubicBezTo>
                  <a:cubicBezTo>
                    <a:pt x="90" y="6"/>
                    <a:pt x="83" y="0"/>
                    <a:pt x="74" y="0"/>
                  </a:cubicBezTo>
                  <a:cubicBezTo>
                    <a:pt x="62" y="0"/>
                    <a:pt x="53" y="10"/>
                    <a:pt x="52" y="21"/>
                  </a:cubicBezTo>
                  <a:cubicBezTo>
                    <a:pt x="52" y="21"/>
                    <a:pt x="52" y="21"/>
                    <a:pt x="52" y="21"/>
                  </a:cubicBezTo>
                  <a:cubicBezTo>
                    <a:pt x="46" y="21"/>
                    <a:pt x="41" y="26"/>
                    <a:pt x="41" y="31"/>
                  </a:cubicBezTo>
                  <a:cubicBezTo>
                    <a:pt x="39" y="31"/>
                    <a:pt x="37" y="30"/>
                    <a:pt x="35" y="30"/>
                  </a:cubicBezTo>
                  <a:cubicBezTo>
                    <a:pt x="28" y="30"/>
                    <a:pt x="21" y="36"/>
                    <a:pt x="20" y="43"/>
                  </a:cubicBezTo>
                  <a:cubicBezTo>
                    <a:pt x="9" y="44"/>
                    <a:pt x="0" y="53"/>
                    <a:pt x="0" y="64"/>
                  </a:cubicBezTo>
                  <a:cubicBezTo>
                    <a:pt x="0" y="76"/>
                    <a:pt x="10" y="86"/>
                    <a:pt x="22" y="86"/>
                  </a:cubicBezTo>
                  <a:cubicBezTo>
                    <a:pt x="25" y="86"/>
                    <a:pt x="28" y="85"/>
                    <a:pt x="30" y="84"/>
                  </a:cubicBezTo>
                  <a:cubicBezTo>
                    <a:pt x="33" y="91"/>
                    <a:pt x="39" y="96"/>
                    <a:pt x="47" y="96"/>
                  </a:cubicBezTo>
                  <a:cubicBezTo>
                    <a:pt x="51" y="96"/>
                    <a:pt x="54" y="95"/>
                    <a:pt x="57" y="94"/>
                  </a:cubicBezTo>
                  <a:cubicBezTo>
                    <a:pt x="62" y="97"/>
                    <a:pt x="68" y="98"/>
                    <a:pt x="75" y="98"/>
                  </a:cubicBezTo>
                  <a:cubicBezTo>
                    <a:pt x="87" y="98"/>
                    <a:pt x="98" y="93"/>
                    <a:pt x="105" y="85"/>
                  </a:cubicBezTo>
                  <a:cubicBezTo>
                    <a:pt x="109" y="87"/>
                    <a:pt x="113" y="88"/>
                    <a:pt x="117" y="88"/>
                  </a:cubicBezTo>
                  <a:cubicBezTo>
                    <a:pt x="129" y="88"/>
                    <a:pt x="138" y="78"/>
                    <a:pt x="138" y="67"/>
                  </a:cubicBezTo>
                  <a:cubicBezTo>
                    <a:pt x="138" y="62"/>
                    <a:pt x="137" y="58"/>
                    <a:pt x="135" y="54"/>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16" name="Freeform 94"/>
            <p:cNvSpPr/>
            <p:nvPr/>
          </p:nvSpPr>
          <p:spPr bwMode="auto">
            <a:xfrm>
              <a:off x="2091432" y="2944295"/>
              <a:ext cx="134843" cy="92603"/>
            </a:xfrm>
            <a:custGeom>
              <a:avLst/>
              <a:gdLst>
                <a:gd name="T0" fmla="*/ 34 w 35"/>
                <a:gd name="T1" fmla="*/ 13 h 24"/>
                <a:gd name="T2" fmla="*/ 34 w 35"/>
                <a:gd name="T3" fmla="*/ 13 h 24"/>
                <a:gd name="T4" fmla="*/ 32 w 35"/>
                <a:gd name="T5" fmla="*/ 10 h 24"/>
                <a:gd name="T6" fmla="*/ 31 w 35"/>
                <a:gd name="T7" fmla="*/ 10 h 24"/>
                <a:gd name="T8" fmla="*/ 27 w 35"/>
                <a:gd name="T9" fmla="*/ 7 h 24"/>
                <a:gd name="T10" fmla="*/ 28 w 35"/>
                <a:gd name="T11" fmla="*/ 6 h 24"/>
                <a:gd name="T12" fmla="*/ 24 w 35"/>
                <a:gd name="T13" fmla="*/ 3 h 24"/>
                <a:gd name="T14" fmla="*/ 24 w 35"/>
                <a:gd name="T15" fmla="*/ 3 h 24"/>
                <a:gd name="T16" fmla="*/ 19 w 35"/>
                <a:gd name="T17" fmla="*/ 0 h 24"/>
                <a:gd name="T18" fmla="*/ 14 w 35"/>
                <a:gd name="T19" fmla="*/ 5 h 24"/>
                <a:gd name="T20" fmla="*/ 13 w 35"/>
                <a:gd name="T21" fmla="*/ 5 h 24"/>
                <a:gd name="T22" fmla="*/ 11 w 35"/>
                <a:gd name="T23" fmla="*/ 8 h 24"/>
                <a:gd name="T24" fmla="*/ 9 w 35"/>
                <a:gd name="T25" fmla="*/ 7 h 24"/>
                <a:gd name="T26" fmla="*/ 5 w 35"/>
                <a:gd name="T27" fmla="*/ 10 h 24"/>
                <a:gd name="T28" fmla="*/ 0 w 35"/>
                <a:gd name="T29" fmla="*/ 16 h 24"/>
                <a:gd name="T30" fmla="*/ 6 w 35"/>
                <a:gd name="T31" fmla="*/ 21 h 24"/>
                <a:gd name="T32" fmla="*/ 8 w 35"/>
                <a:gd name="T33" fmla="*/ 21 h 24"/>
                <a:gd name="T34" fmla="*/ 12 w 35"/>
                <a:gd name="T35" fmla="*/ 24 h 24"/>
                <a:gd name="T36" fmla="*/ 15 w 35"/>
                <a:gd name="T37" fmla="*/ 23 h 24"/>
                <a:gd name="T38" fmla="*/ 19 w 35"/>
                <a:gd name="T39" fmla="*/ 24 h 24"/>
                <a:gd name="T40" fmla="*/ 27 w 35"/>
                <a:gd name="T41" fmla="*/ 21 h 24"/>
                <a:gd name="T42" fmla="*/ 30 w 35"/>
                <a:gd name="T43" fmla="*/ 22 h 24"/>
                <a:gd name="T44" fmla="*/ 35 w 35"/>
                <a:gd name="T45" fmla="*/ 16 h 24"/>
                <a:gd name="T46" fmla="*/ 34 w 35"/>
                <a:gd name="T4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24">
                  <a:moveTo>
                    <a:pt x="34" y="13"/>
                  </a:moveTo>
                  <a:cubicBezTo>
                    <a:pt x="34" y="13"/>
                    <a:pt x="34" y="13"/>
                    <a:pt x="34" y="13"/>
                  </a:cubicBezTo>
                  <a:cubicBezTo>
                    <a:pt x="34" y="11"/>
                    <a:pt x="33" y="10"/>
                    <a:pt x="32" y="10"/>
                  </a:cubicBezTo>
                  <a:cubicBezTo>
                    <a:pt x="31" y="10"/>
                    <a:pt x="31" y="10"/>
                    <a:pt x="31" y="10"/>
                  </a:cubicBezTo>
                  <a:cubicBezTo>
                    <a:pt x="30" y="9"/>
                    <a:pt x="29" y="8"/>
                    <a:pt x="27" y="7"/>
                  </a:cubicBezTo>
                  <a:cubicBezTo>
                    <a:pt x="28" y="6"/>
                    <a:pt x="28" y="6"/>
                    <a:pt x="28" y="6"/>
                  </a:cubicBezTo>
                  <a:cubicBezTo>
                    <a:pt x="28" y="5"/>
                    <a:pt x="26" y="3"/>
                    <a:pt x="24" y="3"/>
                  </a:cubicBezTo>
                  <a:cubicBezTo>
                    <a:pt x="24" y="3"/>
                    <a:pt x="24" y="3"/>
                    <a:pt x="24" y="3"/>
                  </a:cubicBezTo>
                  <a:cubicBezTo>
                    <a:pt x="23" y="1"/>
                    <a:pt x="21" y="0"/>
                    <a:pt x="19" y="0"/>
                  </a:cubicBezTo>
                  <a:cubicBezTo>
                    <a:pt x="16" y="0"/>
                    <a:pt x="14" y="2"/>
                    <a:pt x="14" y="5"/>
                  </a:cubicBezTo>
                  <a:cubicBezTo>
                    <a:pt x="13" y="5"/>
                    <a:pt x="13" y="5"/>
                    <a:pt x="13" y="5"/>
                  </a:cubicBezTo>
                  <a:cubicBezTo>
                    <a:pt x="12" y="5"/>
                    <a:pt x="11" y="6"/>
                    <a:pt x="11" y="8"/>
                  </a:cubicBezTo>
                  <a:cubicBezTo>
                    <a:pt x="10" y="7"/>
                    <a:pt x="10" y="7"/>
                    <a:pt x="9" y="7"/>
                  </a:cubicBezTo>
                  <a:cubicBezTo>
                    <a:pt x="7" y="7"/>
                    <a:pt x="6" y="9"/>
                    <a:pt x="5" y="10"/>
                  </a:cubicBezTo>
                  <a:cubicBezTo>
                    <a:pt x="3" y="11"/>
                    <a:pt x="0" y="13"/>
                    <a:pt x="0" y="16"/>
                  </a:cubicBezTo>
                  <a:cubicBezTo>
                    <a:pt x="0" y="19"/>
                    <a:pt x="3" y="21"/>
                    <a:pt x="6" y="21"/>
                  </a:cubicBezTo>
                  <a:cubicBezTo>
                    <a:pt x="7" y="21"/>
                    <a:pt x="7" y="21"/>
                    <a:pt x="8" y="21"/>
                  </a:cubicBezTo>
                  <a:cubicBezTo>
                    <a:pt x="9" y="23"/>
                    <a:pt x="10" y="24"/>
                    <a:pt x="12" y="24"/>
                  </a:cubicBezTo>
                  <a:cubicBezTo>
                    <a:pt x="13" y="24"/>
                    <a:pt x="14" y="24"/>
                    <a:pt x="15" y="23"/>
                  </a:cubicBezTo>
                  <a:cubicBezTo>
                    <a:pt x="16" y="24"/>
                    <a:pt x="18" y="24"/>
                    <a:pt x="19" y="24"/>
                  </a:cubicBezTo>
                  <a:cubicBezTo>
                    <a:pt x="22" y="24"/>
                    <a:pt x="25" y="23"/>
                    <a:pt x="27" y="21"/>
                  </a:cubicBezTo>
                  <a:cubicBezTo>
                    <a:pt x="28" y="21"/>
                    <a:pt x="29" y="22"/>
                    <a:pt x="30" y="22"/>
                  </a:cubicBezTo>
                  <a:cubicBezTo>
                    <a:pt x="33" y="22"/>
                    <a:pt x="35" y="19"/>
                    <a:pt x="35" y="16"/>
                  </a:cubicBezTo>
                  <a:cubicBezTo>
                    <a:pt x="35" y="15"/>
                    <a:pt x="35" y="14"/>
                    <a:pt x="34" y="1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23" name="Freeform 101"/>
            <p:cNvSpPr/>
            <p:nvPr/>
          </p:nvSpPr>
          <p:spPr bwMode="auto">
            <a:xfrm>
              <a:off x="2175912" y="3158741"/>
              <a:ext cx="58487" cy="157586"/>
            </a:xfrm>
            <a:custGeom>
              <a:avLst/>
              <a:gdLst>
                <a:gd name="T0" fmla="*/ 11 w 15"/>
                <a:gd name="T1" fmla="*/ 5 h 41"/>
                <a:gd name="T2" fmla="*/ 12 w 15"/>
                <a:gd name="T3" fmla="*/ 19 h 41"/>
                <a:gd name="T4" fmla="*/ 14 w 15"/>
                <a:gd name="T5" fmla="*/ 41 h 41"/>
                <a:gd name="T6" fmla="*/ 5 w 15"/>
                <a:gd name="T7" fmla="*/ 41 h 41"/>
                <a:gd name="T8" fmla="*/ 9 w 15"/>
                <a:gd name="T9" fmla="*/ 25 h 41"/>
                <a:gd name="T10" fmla="*/ 0 w 15"/>
                <a:gd name="T11" fmla="*/ 3 h 41"/>
                <a:gd name="T12" fmla="*/ 3 w 15"/>
                <a:gd name="T13" fmla="*/ 3 h 41"/>
                <a:gd name="T14" fmla="*/ 8 w 15"/>
                <a:gd name="T15" fmla="*/ 14 h 41"/>
                <a:gd name="T16" fmla="*/ 8 w 15"/>
                <a:gd name="T17" fmla="*/ 3 h 41"/>
                <a:gd name="T18" fmla="*/ 11 w 15"/>
                <a:gd name="T19"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1">
                  <a:moveTo>
                    <a:pt x="11" y="5"/>
                  </a:moveTo>
                  <a:cubicBezTo>
                    <a:pt x="11" y="5"/>
                    <a:pt x="9" y="6"/>
                    <a:pt x="12" y="19"/>
                  </a:cubicBezTo>
                  <a:cubicBezTo>
                    <a:pt x="15" y="32"/>
                    <a:pt x="14" y="41"/>
                    <a:pt x="14" y="41"/>
                  </a:cubicBezTo>
                  <a:cubicBezTo>
                    <a:pt x="5" y="41"/>
                    <a:pt x="5" y="41"/>
                    <a:pt x="5" y="41"/>
                  </a:cubicBezTo>
                  <a:cubicBezTo>
                    <a:pt x="5" y="41"/>
                    <a:pt x="9" y="33"/>
                    <a:pt x="9" y="25"/>
                  </a:cubicBezTo>
                  <a:cubicBezTo>
                    <a:pt x="8" y="17"/>
                    <a:pt x="2" y="9"/>
                    <a:pt x="0" y="3"/>
                  </a:cubicBezTo>
                  <a:cubicBezTo>
                    <a:pt x="3" y="3"/>
                    <a:pt x="3" y="3"/>
                    <a:pt x="3" y="3"/>
                  </a:cubicBezTo>
                  <a:cubicBezTo>
                    <a:pt x="3" y="3"/>
                    <a:pt x="6" y="12"/>
                    <a:pt x="8" y="14"/>
                  </a:cubicBezTo>
                  <a:cubicBezTo>
                    <a:pt x="8" y="14"/>
                    <a:pt x="7" y="6"/>
                    <a:pt x="8" y="3"/>
                  </a:cubicBezTo>
                  <a:cubicBezTo>
                    <a:pt x="9" y="0"/>
                    <a:pt x="11" y="5"/>
                    <a:pt x="11" y="5"/>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26" name="Freeform 104"/>
            <p:cNvSpPr/>
            <p:nvPr/>
          </p:nvSpPr>
          <p:spPr bwMode="auto">
            <a:xfrm>
              <a:off x="2226275" y="3220478"/>
              <a:ext cx="50363" cy="50363"/>
            </a:xfrm>
            <a:custGeom>
              <a:avLst/>
              <a:gdLst>
                <a:gd name="T0" fmla="*/ 12 w 13"/>
                <a:gd name="T1" fmla="*/ 0 h 13"/>
                <a:gd name="T2" fmla="*/ 0 w 13"/>
                <a:gd name="T3" fmla="*/ 10 h 13"/>
                <a:gd name="T4" fmla="*/ 0 w 13"/>
                <a:gd name="T5" fmla="*/ 13 h 13"/>
                <a:gd name="T6" fmla="*/ 4 w 13"/>
                <a:gd name="T7" fmla="*/ 10 h 13"/>
                <a:gd name="T8" fmla="*/ 13 w 13"/>
                <a:gd name="T9" fmla="*/ 0 h 13"/>
                <a:gd name="T10" fmla="*/ 12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12" y="0"/>
                  </a:moveTo>
                  <a:cubicBezTo>
                    <a:pt x="12" y="0"/>
                    <a:pt x="10" y="6"/>
                    <a:pt x="0" y="10"/>
                  </a:cubicBezTo>
                  <a:cubicBezTo>
                    <a:pt x="0" y="13"/>
                    <a:pt x="0" y="13"/>
                    <a:pt x="0" y="13"/>
                  </a:cubicBezTo>
                  <a:cubicBezTo>
                    <a:pt x="0" y="13"/>
                    <a:pt x="1" y="11"/>
                    <a:pt x="4" y="10"/>
                  </a:cubicBezTo>
                  <a:cubicBezTo>
                    <a:pt x="6" y="8"/>
                    <a:pt x="12" y="3"/>
                    <a:pt x="13" y="0"/>
                  </a:cubicBezTo>
                  <a:lnTo>
                    <a:pt x="12" y="0"/>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28" name="Freeform 106"/>
            <p:cNvSpPr/>
            <p:nvPr/>
          </p:nvSpPr>
          <p:spPr bwMode="auto">
            <a:xfrm>
              <a:off x="2229525" y="3178238"/>
              <a:ext cx="76357" cy="53613"/>
            </a:xfrm>
            <a:custGeom>
              <a:avLst/>
              <a:gdLst>
                <a:gd name="T0" fmla="*/ 1 w 20"/>
                <a:gd name="T1" fmla="*/ 8 h 14"/>
                <a:gd name="T2" fmla="*/ 1 w 20"/>
                <a:gd name="T3" fmla="*/ 7 h 14"/>
                <a:gd name="T4" fmla="*/ 2 w 20"/>
                <a:gd name="T5" fmla="*/ 6 h 14"/>
                <a:gd name="T6" fmla="*/ 3 w 20"/>
                <a:gd name="T7" fmla="*/ 6 h 14"/>
                <a:gd name="T8" fmla="*/ 5 w 20"/>
                <a:gd name="T9" fmla="*/ 4 h 14"/>
                <a:gd name="T10" fmla="*/ 5 w 20"/>
                <a:gd name="T11" fmla="*/ 4 h 14"/>
                <a:gd name="T12" fmla="*/ 7 w 20"/>
                <a:gd name="T13" fmla="*/ 2 h 14"/>
                <a:gd name="T14" fmla="*/ 7 w 20"/>
                <a:gd name="T15" fmla="*/ 2 h 14"/>
                <a:gd name="T16" fmla="*/ 10 w 20"/>
                <a:gd name="T17" fmla="*/ 0 h 14"/>
                <a:gd name="T18" fmla="*/ 13 w 20"/>
                <a:gd name="T19" fmla="*/ 3 h 14"/>
                <a:gd name="T20" fmla="*/ 13 w 20"/>
                <a:gd name="T21" fmla="*/ 3 h 14"/>
                <a:gd name="T22" fmla="*/ 15 w 20"/>
                <a:gd name="T23" fmla="*/ 5 h 14"/>
                <a:gd name="T24" fmla="*/ 15 w 20"/>
                <a:gd name="T25" fmla="*/ 4 h 14"/>
                <a:gd name="T26" fmla="*/ 18 w 20"/>
                <a:gd name="T27" fmla="*/ 6 h 14"/>
                <a:gd name="T28" fmla="*/ 20 w 20"/>
                <a:gd name="T29" fmla="*/ 9 h 14"/>
                <a:gd name="T30" fmla="*/ 17 w 20"/>
                <a:gd name="T31" fmla="*/ 13 h 14"/>
                <a:gd name="T32" fmla="*/ 16 w 20"/>
                <a:gd name="T33" fmla="*/ 12 h 14"/>
                <a:gd name="T34" fmla="*/ 13 w 20"/>
                <a:gd name="T35" fmla="*/ 14 h 14"/>
                <a:gd name="T36" fmla="*/ 12 w 20"/>
                <a:gd name="T37" fmla="*/ 14 h 14"/>
                <a:gd name="T38" fmla="*/ 9 w 20"/>
                <a:gd name="T39" fmla="*/ 14 h 14"/>
                <a:gd name="T40" fmla="*/ 5 w 20"/>
                <a:gd name="T41" fmla="*/ 12 h 14"/>
                <a:gd name="T42" fmla="*/ 3 w 20"/>
                <a:gd name="T43" fmla="*/ 13 h 14"/>
                <a:gd name="T44" fmla="*/ 0 w 20"/>
                <a:gd name="T45" fmla="*/ 10 h 14"/>
                <a:gd name="T46" fmla="*/ 1 w 20"/>
                <a:gd name="T4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4">
                  <a:moveTo>
                    <a:pt x="1" y="8"/>
                  </a:moveTo>
                  <a:cubicBezTo>
                    <a:pt x="1" y="7"/>
                    <a:pt x="1" y="7"/>
                    <a:pt x="1" y="7"/>
                  </a:cubicBezTo>
                  <a:cubicBezTo>
                    <a:pt x="1" y="7"/>
                    <a:pt x="1" y="6"/>
                    <a:pt x="2" y="6"/>
                  </a:cubicBezTo>
                  <a:cubicBezTo>
                    <a:pt x="3" y="6"/>
                    <a:pt x="3" y="6"/>
                    <a:pt x="3" y="6"/>
                  </a:cubicBezTo>
                  <a:cubicBezTo>
                    <a:pt x="3" y="5"/>
                    <a:pt x="4" y="5"/>
                    <a:pt x="5" y="4"/>
                  </a:cubicBezTo>
                  <a:cubicBezTo>
                    <a:pt x="5" y="4"/>
                    <a:pt x="5" y="4"/>
                    <a:pt x="5" y="4"/>
                  </a:cubicBezTo>
                  <a:cubicBezTo>
                    <a:pt x="5" y="3"/>
                    <a:pt x="5" y="2"/>
                    <a:pt x="7" y="2"/>
                  </a:cubicBezTo>
                  <a:cubicBezTo>
                    <a:pt x="7" y="2"/>
                    <a:pt x="7" y="2"/>
                    <a:pt x="7" y="2"/>
                  </a:cubicBezTo>
                  <a:cubicBezTo>
                    <a:pt x="7" y="1"/>
                    <a:pt x="8" y="0"/>
                    <a:pt x="10" y="0"/>
                  </a:cubicBezTo>
                  <a:cubicBezTo>
                    <a:pt x="11" y="0"/>
                    <a:pt x="13" y="1"/>
                    <a:pt x="13" y="3"/>
                  </a:cubicBezTo>
                  <a:cubicBezTo>
                    <a:pt x="13" y="3"/>
                    <a:pt x="13" y="3"/>
                    <a:pt x="13" y="3"/>
                  </a:cubicBezTo>
                  <a:cubicBezTo>
                    <a:pt x="14" y="3"/>
                    <a:pt x="14" y="4"/>
                    <a:pt x="15" y="5"/>
                  </a:cubicBezTo>
                  <a:cubicBezTo>
                    <a:pt x="15" y="4"/>
                    <a:pt x="15" y="4"/>
                    <a:pt x="15" y="4"/>
                  </a:cubicBezTo>
                  <a:cubicBezTo>
                    <a:pt x="16" y="4"/>
                    <a:pt x="17" y="5"/>
                    <a:pt x="18" y="6"/>
                  </a:cubicBezTo>
                  <a:cubicBezTo>
                    <a:pt x="19" y="6"/>
                    <a:pt x="20" y="8"/>
                    <a:pt x="20" y="9"/>
                  </a:cubicBezTo>
                  <a:cubicBezTo>
                    <a:pt x="20" y="11"/>
                    <a:pt x="19" y="13"/>
                    <a:pt x="17" y="13"/>
                  </a:cubicBezTo>
                  <a:cubicBezTo>
                    <a:pt x="17" y="13"/>
                    <a:pt x="16" y="12"/>
                    <a:pt x="16" y="12"/>
                  </a:cubicBezTo>
                  <a:cubicBezTo>
                    <a:pt x="16" y="13"/>
                    <a:pt x="15" y="14"/>
                    <a:pt x="13" y="14"/>
                  </a:cubicBezTo>
                  <a:cubicBezTo>
                    <a:pt x="13" y="14"/>
                    <a:pt x="13" y="14"/>
                    <a:pt x="12" y="14"/>
                  </a:cubicBezTo>
                  <a:cubicBezTo>
                    <a:pt x="11" y="14"/>
                    <a:pt x="10" y="14"/>
                    <a:pt x="9" y="14"/>
                  </a:cubicBezTo>
                  <a:cubicBezTo>
                    <a:pt x="8" y="14"/>
                    <a:pt x="6" y="14"/>
                    <a:pt x="5" y="12"/>
                  </a:cubicBezTo>
                  <a:cubicBezTo>
                    <a:pt x="5" y="13"/>
                    <a:pt x="4" y="13"/>
                    <a:pt x="3" y="13"/>
                  </a:cubicBezTo>
                  <a:cubicBezTo>
                    <a:pt x="2" y="13"/>
                    <a:pt x="0" y="12"/>
                    <a:pt x="0" y="10"/>
                  </a:cubicBezTo>
                  <a:cubicBezTo>
                    <a:pt x="0" y="9"/>
                    <a:pt x="0" y="9"/>
                    <a:pt x="1" y="8"/>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31" name="Freeform 109"/>
            <p:cNvSpPr/>
            <p:nvPr/>
          </p:nvSpPr>
          <p:spPr bwMode="auto">
            <a:xfrm>
              <a:off x="2110929" y="3048268"/>
              <a:ext cx="194953" cy="138090"/>
            </a:xfrm>
            <a:custGeom>
              <a:avLst/>
              <a:gdLst>
                <a:gd name="T0" fmla="*/ 1 w 51"/>
                <a:gd name="T1" fmla="*/ 20 h 36"/>
                <a:gd name="T2" fmla="*/ 1 w 51"/>
                <a:gd name="T3" fmla="*/ 18 h 36"/>
                <a:gd name="T4" fmla="*/ 5 w 51"/>
                <a:gd name="T5" fmla="*/ 14 h 36"/>
                <a:gd name="T6" fmla="*/ 6 w 51"/>
                <a:gd name="T7" fmla="*/ 14 h 36"/>
                <a:gd name="T8" fmla="*/ 11 w 51"/>
                <a:gd name="T9" fmla="*/ 11 h 36"/>
                <a:gd name="T10" fmla="*/ 11 w 51"/>
                <a:gd name="T11" fmla="*/ 9 h 36"/>
                <a:gd name="T12" fmla="*/ 16 w 51"/>
                <a:gd name="T13" fmla="*/ 4 h 36"/>
                <a:gd name="T14" fmla="*/ 17 w 51"/>
                <a:gd name="T15" fmla="*/ 4 h 36"/>
                <a:gd name="T16" fmla="*/ 24 w 51"/>
                <a:gd name="T17" fmla="*/ 0 h 36"/>
                <a:gd name="T18" fmla="*/ 32 w 51"/>
                <a:gd name="T19" fmla="*/ 7 h 36"/>
                <a:gd name="T20" fmla="*/ 32 w 51"/>
                <a:gd name="T21" fmla="*/ 7 h 36"/>
                <a:gd name="T22" fmla="*/ 36 w 51"/>
                <a:gd name="T23" fmla="*/ 11 h 36"/>
                <a:gd name="T24" fmla="*/ 38 w 51"/>
                <a:gd name="T25" fmla="*/ 11 h 36"/>
                <a:gd name="T26" fmla="*/ 44 w 51"/>
                <a:gd name="T27" fmla="*/ 15 h 36"/>
                <a:gd name="T28" fmla="*/ 51 w 51"/>
                <a:gd name="T29" fmla="*/ 23 h 36"/>
                <a:gd name="T30" fmla="*/ 43 w 51"/>
                <a:gd name="T31" fmla="*/ 31 h 36"/>
                <a:gd name="T32" fmla="*/ 40 w 51"/>
                <a:gd name="T33" fmla="*/ 31 h 36"/>
                <a:gd name="T34" fmla="*/ 34 w 51"/>
                <a:gd name="T35" fmla="*/ 35 h 36"/>
                <a:gd name="T36" fmla="*/ 30 w 51"/>
                <a:gd name="T37" fmla="*/ 34 h 36"/>
                <a:gd name="T38" fmla="*/ 24 w 51"/>
                <a:gd name="T39" fmla="*/ 36 h 36"/>
                <a:gd name="T40" fmla="*/ 12 w 51"/>
                <a:gd name="T41" fmla="*/ 31 h 36"/>
                <a:gd name="T42" fmla="*/ 8 w 51"/>
                <a:gd name="T43" fmla="*/ 32 h 36"/>
                <a:gd name="T44" fmla="*/ 0 w 51"/>
                <a:gd name="T45" fmla="*/ 24 h 36"/>
                <a:gd name="T46" fmla="*/ 1 w 51"/>
                <a:gd name="T4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36">
                  <a:moveTo>
                    <a:pt x="1" y="20"/>
                  </a:moveTo>
                  <a:cubicBezTo>
                    <a:pt x="1" y="19"/>
                    <a:pt x="1" y="19"/>
                    <a:pt x="1" y="18"/>
                  </a:cubicBezTo>
                  <a:cubicBezTo>
                    <a:pt x="1" y="16"/>
                    <a:pt x="3" y="14"/>
                    <a:pt x="5" y="14"/>
                  </a:cubicBezTo>
                  <a:cubicBezTo>
                    <a:pt x="6" y="14"/>
                    <a:pt x="6" y="14"/>
                    <a:pt x="6" y="14"/>
                  </a:cubicBezTo>
                  <a:cubicBezTo>
                    <a:pt x="8" y="13"/>
                    <a:pt x="9" y="11"/>
                    <a:pt x="11" y="11"/>
                  </a:cubicBezTo>
                  <a:cubicBezTo>
                    <a:pt x="11" y="10"/>
                    <a:pt x="11" y="10"/>
                    <a:pt x="11" y="9"/>
                  </a:cubicBezTo>
                  <a:cubicBezTo>
                    <a:pt x="11" y="7"/>
                    <a:pt x="14" y="4"/>
                    <a:pt x="16" y="4"/>
                  </a:cubicBezTo>
                  <a:cubicBezTo>
                    <a:pt x="17" y="4"/>
                    <a:pt x="17" y="4"/>
                    <a:pt x="17" y="4"/>
                  </a:cubicBezTo>
                  <a:cubicBezTo>
                    <a:pt x="18" y="2"/>
                    <a:pt x="21" y="0"/>
                    <a:pt x="24" y="0"/>
                  </a:cubicBezTo>
                  <a:cubicBezTo>
                    <a:pt x="28" y="0"/>
                    <a:pt x="32" y="3"/>
                    <a:pt x="32" y="7"/>
                  </a:cubicBezTo>
                  <a:cubicBezTo>
                    <a:pt x="32" y="7"/>
                    <a:pt x="32" y="7"/>
                    <a:pt x="32" y="7"/>
                  </a:cubicBezTo>
                  <a:cubicBezTo>
                    <a:pt x="34" y="7"/>
                    <a:pt x="36" y="9"/>
                    <a:pt x="36" y="11"/>
                  </a:cubicBezTo>
                  <a:cubicBezTo>
                    <a:pt x="37" y="11"/>
                    <a:pt x="37" y="11"/>
                    <a:pt x="38" y="11"/>
                  </a:cubicBezTo>
                  <a:cubicBezTo>
                    <a:pt x="41" y="11"/>
                    <a:pt x="43" y="13"/>
                    <a:pt x="44" y="15"/>
                  </a:cubicBezTo>
                  <a:cubicBezTo>
                    <a:pt x="48" y="16"/>
                    <a:pt x="51" y="19"/>
                    <a:pt x="51" y="23"/>
                  </a:cubicBezTo>
                  <a:cubicBezTo>
                    <a:pt x="51" y="28"/>
                    <a:pt x="48" y="31"/>
                    <a:pt x="43" y="31"/>
                  </a:cubicBezTo>
                  <a:cubicBezTo>
                    <a:pt x="42" y="31"/>
                    <a:pt x="41" y="31"/>
                    <a:pt x="40" y="31"/>
                  </a:cubicBezTo>
                  <a:cubicBezTo>
                    <a:pt x="39" y="33"/>
                    <a:pt x="37" y="35"/>
                    <a:pt x="34" y="35"/>
                  </a:cubicBezTo>
                  <a:cubicBezTo>
                    <a:pt x="32" y="35"/>
                    <a:pt x="31" y="35"/>
                    <a:pt x="30" y="34"/>
                  </a:cubicBezTo>
                  <a:cubicBezTo>
                    <a:pt x="28" y="35"/>
                    <a:pt x="26" y="36"/>
                    <a:pt x="24" y="36"/>
                  </a:cubicBezTo>
                  <a:cubicBezTo>
                    <a:pt x="19" y="36"/>
                    <a:pt x="15" y="34"/>
                    <a:pt x="12" y="31"/>
                  </a:cubicBezTo>
                  <a:cubicBezTo>
                    <a:pt x="11" y="32"/>
                    <a:pt x="10" y="32"/>
                    <a:pt x="8" y="32"/>
                  </a:cubicBezTo>
                  <a:cubicBezTo>
                    <a:pt x="4" y="32"/>
                    <a:pt x="0" y="28"/>
                    <a:pt x="0" y="24"/>
                  </a:cubicBezTo>
                  <a:cubicBezTo>
                    <a:pt x="0" y="22"/>
                    <a:pt x="1" y="21"/>
                    <a:pt x="1" y="2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36" name="Freeform 114"/>
            <p:cNvSpPr/>
            <p:nvPr/>
          </p:nvSpPr>
          <p:spPr bwMode="auto">
            <a:xfrm>
              <a:off x="2145045" y="3186361"/>
              <a:ext cx="42240" cy="30867"/>
            </a:xfrm>
            <a:custGeom>
              <a:avLst/>
              <a:gdLst>
                <a:gd name="T0" fmla="*/ 0 w 11"/>
                <a:gd name="T1" fmla="*/ 4 h 8"/>
                <a:gd name="T2" fmla="*/ 0 w 11"/>
                <a:gd name="T3" fmla="*/ 4 h 8"/>
                <a:gd name="T4" fmla="*/ 1 w 11"/>
                <a:gd name="T5" fmla="*/ 3 h 8"/>
                <a:gd name="T6" fmla="*/ 1 w 11"/>
                <a:gd name="T7" fmla="*/ 3 h 8"/>
                <a:gd name="T8" fmla="*/ 2 w 11"/>
                <a:gd name="T9" fmla="*/ 2 h 8"/>
                <a:gd name="T10" fmla="*/ 2 w 11"/>
                <a:gd name="T11" fmla="*/ 2 h 8"/>
                <a:gd name="T12" fmla="*/ 3 w 11"/>
                <a:gd name="T13" fmla="*/ 1 h 8"/>
                <a:gd name="T14" fmla="*/ 3 w 11"/>
                <a:gd name="T15" fmla="*/ 1 h 8"/>
                <a:gd name="T16" fmla="*/ 5 w 11"/>
                <a:gd name="T17" fmla="*/ 0 h 8"/>
                <a:gd name="T18" fmla="*/ 7 w 11"/>
                <a:gd name="T19" fmla="*/ 2 h 8"/>
                <a:gd name="T20" fmla="*/ 7 w 11"/>
                <a:gd name="T21" fmla="*/ 2 h 8"/>
                <a:gd name="T22" fmla="*/ 8 w 11"/>
                <a:gd name="T23" fmla="*/ 3 h 8"/>
                <a:gd name="T24" fmla="*/ 8 w 11"/>
                <a:gd name="T25" fmla="*/ 2 h 8"/>
                <a:gd name="T26" fmla="*/ 9 w 11"/>
                <a:gd name="T27" fmla="*/ 3 h 8"/>
                <a:gd name="T28" fmla="*/ 11 w 11"/>
                <a:gd name="T29" fmla="*/ 5 h 8"/>
                <a:gd name="T30" fmla="*/ 9 w 11"/>
                <a:gd name="T31" fmla="*/ 7 h 8"/>
                <a:gd name="T32" fmla="*/ 8 w 11"/>
                <a:gd name="T33" fmla="*/ 7 h 8"/>
                <a:gd name="T34" fmla="*/ 7 w 11"/>
                <a:gd name="T35" fmla="*/ 8 h 8"/>
                <a:gd name="T36" fmla="*/ 6 w 11"/>
                <a:gd name="T37" fmla="*/ 7 h 8"/>
                <a:gd name="T38" fmla="*/ 5 w 11"/>
                <a:gd name="T39" fmla="*/ 8 h 8"/>
                <a:gd name="T40" fmla="*/ 2 w 11"/>
                <a:gd name="T41" fmla="*/ 7 h 8"/>
                <a:gd name="T42" fmla="*/ 2 w 11"/>
                <a:gd name="T43" fmla="*/ 7 h 8"/>
                <a:gd name="T44" fmla="*/ 0 w 11"/>
                <a:gd name="T45" fmla="*/ 5 h 8"/>
                <a:gd name="T46" fmla="*/ 0 w 11"/>
                <a:gd name="T4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8">
                  <a:moveTo>
                    <a:pt x="0" y="4"/>
                  </a:moveTo>
                  <a:cubicBezTo>
                    <a:pt x="0" y="4"/>
                    <a:pt x="0" y="4"/>
                    <a:pt x="0" y="4"/>
                  </a:cubicBezTo>
                  <a:cubicBezTo>
                    <a:pt x="0" y="4"/>
                    <a:pt x="1" y="3"/>
                    <a:pt x="1" y="3"/>
                  </a:cubicBezTo>
                  <a:cubicBezTo>
                    <a:pt x="1" y="3"/>
                    <a:pt x="1" y="3"/>
                    <a:pt x="1" y="3"/>
                  </a:cubicBezTo>
                  <a:cubicBezTo>
                    <a:pt x="1" y="3"/>
                    <a:pt x="2" y="3"/>
                    <a:pt x="2" y="2"/>
                  </a:cubicBezTo>
                  <a:cubicBezTo>
                    <a:pt x="2" y="2"/>
                    <a:pt x="2" y="2"/>
                    <a:pt x="2" y="2"/>
                  </a:cubicBezTo>
                  <a:cubicBezTo>
                    <a:pt x="2" y="2"/>
                    <a:pt x="3" y="1"/>
                    <a:pt x="3" y="1"/>
                  </a:cubicBezTo>
                  <a:cubicBezTo>
                    <a:pt x="3" y="1"/>
                    <a:pt x="3" y="1"/>
                    <a:pt x="3" y="1"/>
                  </a:cubicBezTo>
                  <a:cubicBezTo>
                    <a:pt x="4" y="1"/>
                    <a:pt x="4" y="0"/>
                    <a:pt x="5" y="0"/>
                  </a:cubicBezTo>
                  <a:cubicBezTo>
                    <a:pt x="6" y="0"/>
                    <a:pt x="7" y="1"/>
                    <a:pt x="7" y="2"/>
                  </a:cubicBezTo>
                  <a:cubicBezTo>
                    <a:pt x="7" y="2"/>
                    <a:pt x="7" y="2"/>
                    <a:pt x="7" y="2"/>
                  </a:cubicBezTo>
                  <a:cubicBezTo>
                    <a:pt x="7" y="2"/>
                    <a:pt x="8" y="2"/>
                    <a:pt x="8" y="3"/>
                  </a:cubicBezTo>
                  <a:cubicBezTo>
                    <a:pt x="8" y="2"/>
                    <a:pt x="8" y="2"/>
                    <a:pt x="8" y="2"/>
                  </a:cubicBezTo>
                  <a:cubicBezTo>
                    <a:pt x="9" y="2"/>
                    <a:pt x="9" y="3"/>
                    <a:pt x="9" y="3"/>
                  </a:cubicBezTo>
                  <a:cubicBezTo>
                    <a:pt x="10" y="3"/>
                    <a:pt x="11" y="4"/>
                    <a:pt x="11" y="5"/>
                  </a:cubicBezTo>
                  <a:cubicBezTo>
                    <a:pt x="11" y="6"/>
                    <a:pt x="10" y="7"/>
                    <a:pt x="9" y="7"/>
                  </a:cubicBezTo>
                  <a:cubicBezTo>
                    <a:pt x="8" y="7"/>
                    <a:pt x="8" y="7"/>
                    <a:pt x="8" y="7"/>
                  </a:cubicBezTo>
                  <a:cubicBezTo>
                    <a:pt x="8" y="7"/>
                    <a:pt x="8" y="8"/>
                    <a:pt x="7" y="8"/>
                  </a:cubicBezTo>
                  <a:cubicBezTo>
                    <a:pt x="6" y="7"/>
                    <a:pt x="6" y="7"/>
                    <a:pt x="6" y="7"/>
                  </a:cubicBezTo>
                  <a:cubicBezTo>
                    <a:pt x="6" y="8"/>
                    <a:pt x="5" y="8"/>
                    <a:pt x="5" y="8"/>
                  </a:cubicBezTo>
                  <a:cubicBezTo>
                    <a:pt x="4" y="8"/>
                    <a:pt x="3" y="7"/>
                    <a:pt x="2" y="7"/>
                  </a:cubicBezTo>
                  <a:cubicBezTo>
                    <a:pt x="2" y="7"/>
                    <a:pt x="2" y="7"/>
                    <a:pt x="2" y="7"/>
                  </a:cubicBezTo>
                  <a:cubicBezTo>
                    <a:pt x="1" y="7"/>
                    <a:pt x="0" y="6"/>
                    <a:pt x="0" y="5"/>
                  </a:cubicBezTo>
                  <a:lnTo>
                    <a:pt x="0" y="4"/>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grpSp>
      <p:sp>
        <p:nvSpPr>
          <p:cNvPr id="42140" name="Freeform 118"/>
          <p:cNvSpPr/>
          <p:nvPr/>
        </p:nvSpPr>
        <p:spPr bwMode="auto">
          <a:xfrm>
            <a:off x="5887481" y="3995118"/>
            <a:ext cx="1159195" cy="1167217"/>
          </a:xfrm>
          <a:custGeom>
            <a:avLst/>
            <a:gdLst>
              <a:gd name="T0" fmla="*/ 734 w 734"/>
              <a:gd name="T1" fmla="*/ 0 h 739"/>
              <a:gd name="T2" fmla="*/ 365 w 734"/>
              <a:gd name="T3" fmla="*/ 0 h 739"/>
              <a:gd name="T4" fmla="*/ 365 w 734"/>
              <a:gd name="T5" fmla="*/ 3 h 739"/>
              <a:gd name="T6" fmla="*/ 1 w 734"/>
              <a:gd name="T7" fmla="*/ 352 h 739"/>
              <a:gd name="T8" fmla="*/ 0 w 734"/>
              <a:gd name="T9" fmla="*/ 352 h 739"/>
              <a:gd name="T10" fmla="*/ 0 w 734"/>
              <a:gd name="T11" fmla="*/ 739 h 739"/>
              <a:gd name="T12" fmla="*/ 369 w 734"/>
              <a:gd name="T13" fmla="*/ 739 h 739"/>
              <a:gd name="T14" fmla="*/ 369 w 734"/>
              <a:gd name="T15" fmla="*/ 737 h 739"/>
              <a:gd name="T16" fmla="*/ 734 w 734"/>
              <a:gd name="T17" fmla="*/ 389 h 739"/>
              <a:gd name="T18" fmla="*/ 734 w 734"/>
              <a:gd name="T19" fmla="*/ 389 h 739"/>
              <a:gd name="T20" fmla="*/ 734 w 734"/>
              <a:gd name="T21"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4" h="739">
                <a:moveTo>
                  <a:pt x="734" y="0"/>
                </a:moveTo>
                <a:cubicBezTo>
                  <a:pt x="365" y="0"/>
                  <a:pt x="365" y="0"/>
                  <a:pt x="365" y="0"/>
                </a:cubicBezTo>
                <a:cubicBezTo>
                  <a:pt x="365" y="3"/>
                  <a:pt x="365" y="3"/>
                  <a:pt x="365" y="3"/>
                </a:cubicBezTo>
                <a:cubicBezTo>
                  <a:pt x="169" y="4"/>
                  <a:pt x="11" y="157"/>
                  <a:pt x="1" y="352"/>
                </a:cubicBezTo>
                <a:cubicBezTo>
                  <a:pt x="0" y="352"/>
                  <a:pt x="0" y="352"/>
                  <a:pt x="0" y="352"/>
                </a:cubicBezTo>
                <a:cubicBezTo>
                  <a:pt x="0" y="739"/>
                  <a:pt x="0" y="739"/>
                  <a:pt x="0" y="739"/>
                </a:cubicBezTo>
                <a:cubicBezTo>
                  <a:pt x="369" y="739"/>
                  <a:pt x="369" y="739"/>
                  <a:pt x="369" y="739"/>
                </a:cubicBezTo>
                <a:cubicBezTo>
                  <a:pt x="369" y="737"/>
                  <a:pt x="369" y="737"/>
                  <a:pt x="369" y="737"/>
                </a:cubicBezTo>
                <a:cubicBezTo>
                  <a:pt x="565" y="736"/>
                  <a:pt x="724" y="582"/>
                  <a:pt x="734" y="389"/>
                </a:cubicBezTo>
                <a:cubicBezTo>
                  <a:pt x="734" y="389"/>
                  <a:pt x="734" y="389"/>
                  <a:pt x="734" y="389"/>
                </a:cubicBezTo>
                <a:cubicBezTo>
                  <a:pt x="734" y="0"/>
                  <a:pt x="734" y="0"/>
                  <a:pt x="734"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41" name="Freeform 119"/>
          <p:cNvSpPr/>
          <p:nvPr/>
        </p:nvSpPr>
        <p:spPr bwMode="auto">
          <a:xfrm>
            <a:off x="5984415" y="4096731"/>
            <a:ext cx="965996" cy="965996"/>
          </a:xfrm>
          <a:custGeom>
            <a:avLst/>
            <a:gdLst>
              <a:gd name="T0" fmla="*/ 304 w 612"/>
              <a:gd name="T1" fmla="*/ 2 h 612"/>
              <a:gd name="T2" fmla="*/ 304 w 612"/>
              <a:gd name="T3" fmla="*/ 0 h 612"/>
              <a:gd name="T4" fmla="*/ 1 w 612"/>
              <a:gd name="T5" fmla="*/ 288 h 612"/>
              <a:gd name="T6" fmla="*/ 0 w 612"/>
              <a:gd name="T7" fmla="*/ 288 h 612"/>
              <a:gd name="T8" fmla="*/ 0 w 612"/>
              <a:gd name="T9" fmla="*/ 610 h 612"/>
              <a:gd name="T10" fmla="*/ 308 w 612"/>
              <a:gd name="T11" fmla="*/ 610 h 612"/>
              <a:gd name="T12" fmla="*/ 308 w 612"/>
              <a:gd name="T13" fmla="*/ 612 h 612"/>
              <a:gd name="T14" fmla="*/ 612 w 612"/>
              <a:gd name="T15" fmla="*/ 323 h 612"/>
              <a:gd name="T16" fmla="*/ 612 w 612"/>
              <a:gd name="T17" fmla="*/ 323 h 612"/>
              <a:gd name="T18" fmla="*/ 612 w 612"/>
              <a:gd name="T19" fmla="*/ 2 h 612"/>
              <a:gd name="T20" fmla="*/ 304 w 612"/>
              <a:gd name="T21" fmla="*/ 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2" h="612">
                <a:moveTo>
                  <a:pt x="304" y="2"/>
                </a:moveTo>
                <a:cubicBezTo>
                  <a:pt x="304" y="0"/>
                  <a:pt x="304" y="0"/>
                  <a:pt x="304" y="0"/>
                </a:cubicBezTo>
                <a:cubicBezTo>
                  <a:pt x="143" y="1"/>
                  <a:pt x="9" y="128"/>
                  <a:pt x="1" y="288"/>
                </a:cubicBezTo>
                <a:cubicBezTo>
                  <a:pt x="0" y="288"/>
                  <a:pt x="0" y="288"/>
                  <a:pt x="0" y="288"/>
                </a:cubicBezTo>
                <a:cubicBezTo>
                  <a:pt x="0" y="610"/>
                  <a:pt x="0" y="610"/>
                  <a:pt x="0" y="610"/>
                </a:cubicBezTo>
                <a:cubicBezTo>
                  <a:pt x="308" y="610"/>
                  <a:pt x="308" y="610"/>
                  <a:pt x="308" y="610"/>
                </a:cubicBezTo>
                <a:cubicBezTo>
                  <a:pt x="308" y="612"/>
                  <a:pt x="308" y="612"/>
                  <a:pt x="308" y="612"/>
                </a:cubicBezTo>
                <a:cubicBezTo>
                  <a:pt x="473" y="611"/>
                  <a:pt x="604" y="484"/>
                  <a:pt x="612" y="323"/>
                </a:cubicBezTo>
                <a:cubicBezTo>
                  <a:pt x="612" y="323"/>
                  <a:pt x="612" y="323"/>
                  <a:pt x="612" y="323"/>
                </a:cubicBezTo>
                <a:cubicBezTo>
                  <a:pt x="612" y="2"/>
                  <a:pt x="612" y="2"/>
                  <a:pt x="612" y="2"/>
                </a:cubicBezTo>
                <a:lnTo>
                  <a:pt x="304" y="2"/>
                </a:ln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42171" name="Freeform 149"/>
          <p:cNvSpPr/>
          <p:nvPr/>
        </p:nvSpPr>
        <p:spPr bwMode="auto">
          <a:xfrm>
            <a:off x="6723118" y="2100563"/>
            <a:ext cx="1160532" cy="1161869"/>
          </a:xfrm>
          <a:custGeom>
            <a:avLst/>
            <a:gdLst>
              <a:gd name="T0" fmla="*/ 366 w 735"/>
              <a:gd name="T1" fmla="*/ 0 h 736"/>
              <a:gd name="T2" fmla="*/ 0 w 735"/>
              <a:gd name="T3" fmla="*/ 349 h 736"/>
              <a:gd name="T4" fmla="*/ 1 w 735"/>
              <a:gd name="T5" fmla="*/ 349 h 736"/>
              <a:gd name="T6" fmla="*/ 1 w 735"/>
              <a:gd name="T7" fmla="*/ 736 h 736"/>
              <a:gd name="T8" fmla="*/ 370 w 735"/>
              <a:gd name="T9" fmla="*/ 736 h 736"/>
              <a:gd name="T10" fmla="*/ 370 w 735"/>
              <a:gd name="T11" fmla="*/ 734 h 736"/>
              <a:gd name="T12" fmla="*/ 735 w 735"/>
              <a:gd name="T13" fmla="*/ 386 h 736"/>
              <a:gd name="T14" fmla="*/ 735 w 735"/>
              <a:gd name="T15" fmla="*/ 386 h 736"/>
              <a:gd name="T16" fmla="*/ 735 w 735"/>
              <a:gd name="T17" fmla="*/ 1 h 736"/>
              <a:gd name="T18" fmla="*/ 366 w 735"/>
              <a:gd name="T19" fmla="*/ 1 h 736"/>
              <a:gd name="T20" fmla="*/ 366 w 735"/>
              <a:gd name="T2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736">
                <a:moveTo>
                  <a:pt x="366" y="0"/>
                </a:moveTo>
                <a:cubicBezTo>
                  <a:pt x="170" y="1"/>
                  <a:pt x="10" y="154"/>
                  <a:pt x="0" y="349"/>
                </a:cubicBezTo>
                <a:cubicBezTo>
                  <a:pt x="1" y="349"/>
                  <a:pt x="1" y="349"/>
                  <a:pt x="1" y="349"/>
                </a:cubicBezTo>
                <a:cubicBezTo>
                  <a:pt x="1" y="736"/>
                  <a:pt x="1" y="736"/>
                  <a:pt x="1" y="736"/>
                </a:cubicBezTo>
                <a:cubicBezTo>
                  <a:pt x="370" y="736"/>
                  <a:pt x="370" y="736"/>
                  <a:pt x="370" y="736"/>
                </a:cubicBezTo>
                <a:cubicBezTo>
                  <a:pt x="370" y="734"/>
                  <a:pt x="370" y="734"/>
                  <a:pt x="370" y="734"/>
                </a:cubicBezTo>
                <a:cubicBezTo>
                  <a:pt x="566" y="733"/>
                  <a:pt x="725" y="579"/>
                  <a:pt x="735" y="386"/>
                </a:cubicBezTo>
                <a:cubicBezTo>
                  <a:pt x="735" y="386"/>
                  <a:pt x="735" y="386"/>
                  <a:pt x="735" y="386"/>
                </a:cubicBezTo>
                <a:cubicBezTo>
                  <a:pt x="735" y="1"/>
                  <a:pt x="735" y="1"/>
                  <a:pt x="735" y="1"/>
                </a:cubicBezTo>
                <a:cubicBezTo>
                  <a:pt x="366" y="1"/>
                  <a:pt x="366" y="1"/>
                  <a:pt x="366" y="1"/>
                </a:cubicBezTo>
                <a:cubicBezTo>
                  <a:pt x="366" y="0"/>
                  <a:pt x="366" y="0"/>
                  <a:pt x="366"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172" name="Freeform 150"/>
          <p:cNvSpPr/>
          <p:nvPr/>
        </p:nvSpPr>
        <p:spPr bwMode="auto">
          <a:xfrm>
            <a:off x="6820721" y="2196828"/>
            <a:ext cx="968001" cy="969339"/>
          </a:xfrm>
          <a:custGeom>
            <a:avLst/>
            <a:gdLst>
              <a:gd name="T0" fmla="*/ 304 w 613"/>
              <a:gd name="T1" fmla="*/ 1 h 614"/>
              <a:gd name="T2" fmla="*/ 304 w 613"/>
              <a:gd name="T3" fmla="*/ 0 h 614"/>
              <a:gd name="T4" fmla="*/ 0 w 613"/>
              <a:gd name="T5" fmla="*/ 288 h 614"/>
              <a:gd name="T6" fmla="*/ 0 w 613"/>
              <a:gd name="T7" fmla="*/ 288 h 614"/>
              <a:gd name="T8" fmla="*/ 0 w 613"/>
              <a:gd name="T9" fmla="*/ 614 h 614"/>
              <a:gd name="T10" fmla="*/ 308 w 613"/>
              <a:gd name="T11" fmla="*/ 614 h 614"/>
              <a:gd name="T12" fmla="*/ 308 w 613"/>
              <a:gd name="T13" fmla="*/ 612 h 614"/>
              <a:gd name="T14" fmla="*/ 611 w 613"/>
              <a:gd name="T15" fmla="*/ 323 h 614"/>
              <a:gd name="T16" fmla="*/ 613 w 613"/>
              <a:gd name="T17" fmla="*/ 323 h 614"/>
              <a:gd name="T18" fmla="*/ 613 w 613"/>
              <a:gd name="T19" fmla="*/ 1 h 614"/>
              <a:gd name="T20" fmla="*/ 304 w 613"/>
              <a:gd name="T21" fmla="*/ 1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614">
                <a:moveTo>
                  <a:pt x="304" y="1"/>
                </a:moveTo>
                <a:cubicBezTo>
                  <a:pt x="304" y="0"/>
                  <a:pt x="304" y="0"/>
                  <a:pt x="304" y="0"/>
                </a:cubicBezTo>
                <a:cubicBezTo>
                  <a:pt x="139" y="1"/>
                  <a:pt x="8" y="127"/>
                  <a:pt x="0" y="288"/>
                </a:cubicBezTo>
                <a:cubicBezTo>
                  <a:pt x="0" y="288"/>
                  <a:pt x="0" y="288"/>
                  <a:pt x="0" y="288"/>
                </a:cubicBezTo>
                <a:cubicBezTo>
                  <a:pt x="0" y="614"/>
                  <a:pt x="0" y="614"/>
                  <a:pt x="0" y="614"/>
                </a:cubicBezTo>
                <a:cubicBezTo>
                  <a:pt x="308" y="614"/>
                  <a:pt x="308" y="614"/>
                  <a:pt x="308" y="614"/>
                </a:cubicBezTo>
                <a:cubicBezTo>
                  <a:pt x="308" y="612"/>
                  <a:pt x="308" y="612"/>
                  <a:pt x="308" y="612"/>
                </a:cubicBezTo>
                <a:cubicBezTo>
                  <a:pt x="469" y="611"/>
                  <a:pt x="602" y="484"/>
                  <a:pt x="611" y="323"/>
                </a:cubicBezTo>
                <a:cubicBezTo>
                  <a:pt x="613" y="323"/>
                  <a:pt x="613" y="323"/>
                  <a:pt x="613" y="323"/>
                </a:cubicBezTo>
                <a:cubicBezTo>
                  <a:pt x="613" y="1"/>
                  <a:pt x="613" y="1"/>
                  <a:pt x="613" y="1"/>
                </a:cubicBezTo>
                <a:lnTo>
                  <a:pt x="304" y="1"/>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42202" name="Freeform 180"/>
          <p:cNvSpPr/>
          <p:nvPr/>
        </p:nvSpPr>
        <p:spPr bwMode="auto">
          <a:xfrm>
            <a:off x="4970286" y="1692773"/>
            <a:ext cx="211917" cy="208575"/>
          </a:xfrm>
          <a:custGeom>
            <a:avLst/>
            <a:gdLst>
              <a:gd name="T0" fmla="*/ 70 w 134"/>
              <a:gd name="T1" fmla="*/ 0 h 132"/>
              <a:gd name="T2" fmla="*/ 70 w 134"/>
              <a:gd name="T3" fmla="*/ 0 h 132"/>
              <a:gd name="T4" fmla="*/ 0 w 134"/>
              <a:gd name="T5" fmla="*/ 0 h 132"/>
              <a:gd name="T6" fmla="*/ 0 w 134"/>
              <a:gd name="T7" fmla="*/ 67 h 132"/>
              <a:gd name="T8" fmla="*/ 0 w 134"/>
              <a:gd name="T9" fmla="*/ 67 h 132"/>
              <a:gd name="T10" fmla="*/ 62 w 134"/>
              <a:gd name="T11" fmla="*/ 132 h 132"/>
              <a:gd name="T12" fmla="*/ 63 w 134"/>
              <a:gd name="T13" fmla="*/ 132 h 132"/>
              <a:gd name="T14" fmla="*/ 132 w 134"/>
              <a:gd name="T15" fmla="*/ 131 h 132"/>
              <a:gd name="T16" fmla="*/ 133 w 134"/>
              <a:gd name="T17" fmla="*/ 64 h 132"/>
              <a:gd name="T18" fmla="*/ 133 w 134"/>
              <a:gd name="T19" fmla="*/ 64 h 132"/>
              <a:gd name="T20" fmla="*/ 70 w 134"/>
              <a:gd name="T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32">
                <a:moveTo>
                  <a:pt x="70" y="0"/>
                </a:moveTo>
                <a:cubicBezTo>
                  <a:pt x="70" y="0"/>
                  <a:pt x="70" y="0"/>
                  <a:pt x="70" y="0"/>
                </a:cubicBezTo>
                <a:cubicBezTo>
                  <a:pt x="0" y="0"/>
                  <a:pt x="0" y="0"/>
                  <a:pt x="0" y="0"/>
                </a:cubicBezTo>
                <a:cubicBezTo>
                  <a:pt x="0" y="67"/>
                  <a:pt x="0" y="67"/>
                  <a:pt x="0" y="67"/>
                </a:cubicBezTo>
                <a:cubicBezTo>
                  <a:pt x="0" y="67"/>
                  <a:pt x="0" y="67"/>
                  <a:pt x="0" y="67"/>
                </a:cubicBezTo>
                <a:cubicBezTo>
                  <a:pt x="0" y="102"/>
                  <a:pt x="28" y="130"/>
                  <a:pt x="62" y="132"/>
                </a:cubicBezTo>
                <a:cubicBezTo>
                  <a:pt x="63" y="132"/>
                  <a:pt x="63" y="132"/>
                  <a:pt x="63" y="132"/>
                </a:cubicBezTo>
                <a:cubicBezTo>
                  <a:pt x="132" y="131"/>
                  <a:pt x="132" y="131"/>
                  <a:pt x="132" y="131"/>
                </a:cubicBezTo>
                <a:cubicBezTo>
                  <a:pt x="133" y="64"/>
                  <a:pt x="133" y="64"/>
                  <a:pt x="133" y="64"/>
                </a:cubicBezTo>
                <a:cubicBezTo>
                  <a:pt x="133" y="64"/>
                  <a:pt x="133" y="64"/>
                  <a:pt x="133" y="64"/>
                </a:cubicBezTo>
                <a:cubicBezTo>
                  <a:pt x="134" y="28"/>
                  <a:pt x="105" y="1"/>
                  <a:pt x="70"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203" name="Freeform 181"/>
          <p:cNvSpPr/>
          <p:nvPr/>
        </p:nvSpPr>
        <p:spPr bwMode="auto">
          <a:xfrm>
            <a:off x="4989005" y="1710154"/>
            <a:ext cx="172476" cy="172476"/>
          </a:xfrm>
          <a:custGeom>
            <a:avLst/>
            <a:gdLst>
              <a:gd name="T0" fmla="*/ 0 w 109"/>
              <a:gd name="T1" fmla="*/ 53 h 109"/>
              <a:gd name="T2" fmla="*/ 0 w 109"/>
              <a:gd name="T3" fmla="*/ 53 h 109"/>
              <a:gd name="T4" fmla="*/ 52 w 109"/>
              <a:gd name="T5" fmla="*/ 109 h 109"/>
              <a:gd name="T6" fmla="*/ 52 w 109"/>
              <a:gd name="T7" fmla="*/ 109 h 109"/>
              <a:gd name="T8" fmla="*/ 108 w 109"/>
              <a:gd name="T9" fmla="*/ 109 h 109"/>
              <a:gd name="T10" fmla="*/ 108 w 109"/>
              <a:gd name="T11" fmla="*/ 53 h 109"/>
              <a:gd name="T12" fmla="*/ 109 w 109"/>
              <a:gd name="T13" fmla="*/ 53 h 109"/>
              <a:gd name="T14" fmla="*/ 57 w 109"/>
              <a:gd name="T15" fmla="*/ 0 h 109"/>
              <a:gd name="T16" fmla="*/ 57 w 109"/>
              <a:gd name="T17" fmla="*/ 1 h 109"/>
              <a:gd name="T18" fmla="*/ 0 w 109"/>
              <a:gd name="T19" fmla="*/ 1 h 109"/>
              <a:gd name="T20" fmla="*/ 0 w 109"/>
              <a:gd name="T21"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9">
                <a:moveTo>
                  <a:pt x="0" y="53"/>
                </a:moveTo>
                <a:cubicBezTo>
                  <a:pt x="0" y="53"/>
                  <a:pt x="0" y="53"/>
                  <a:pt x="0" y="53"/>
                </a:cubicBezTo>
                <a:cubicBezTo>
                  <a:pt x="0" y="83"/>
                  <a:pt x="21" y="108"/>
                  <a:pt x="52" y="109"/>
                </a:cubicBezTo>
                <a:cubicBezTo>
                  <a:pt x="52" y="109"/>
                  <a:pt x="52" y="109"/>
                  <a:pt x="52" y="109"/>
                </a:cubicBezTo>
                <a:cubicBezTo>
                  <a:pt x="108" y="109"/>
                  <a:pt x="108" y="109"/>
                  <a:pt x="108" y="109"/>
                </a:cubicBezTo>
                <a:cubicBezTo>
                  <a:pt x="108" y="53"/>
                  <a:pt x="108" y="53"/>
                  <a:pt x="108" y="53"/>
                </a:cubicBezTo>
                <a:cubicBezTo>
                  <a:pt x="109" y="53"/>
                  <a:pt x="109" y="53"/>
                  <a:pt x="109" y="53"/>
                </a:cubicBezTo>
                <a:cubicBezTo>
                  <a:pt x="108" y="27"/>
                  <a:pt x="86" y="1"/>
                  <a:pt x="57" y="0"/>
                </a:cubicBezTo>
                <a:cubicBezTo>
                  <a:pt x="57" y="1"/>
                  <a:pt x="57" y="1"/>
                  <a:pt x="57" y="1"/>
                </a:cubicBezTo>
                <a:cubicBezTo>
                  <a:pt x="0" y="1"/>
                  <a:pt x="0" y="1"/>
                  <a:pt x="0" y="1"/>
                </a:cubicBezTo>
                <a:lnTo>
                  <a:pt x="0" y="53"/>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204" name="Freeform 182"/>
          <p:cNvSpPr/>
          <p:nvPr/>
        </p:nvSpPr>
        <p:spPr bwMode="auto">
          <a:xfrm>
            <a:off x="5022091" y="1754819"/>
            <a:ext cx="96603" cy="97727"/>
          </a:xfrm>
          <a:custGeom>
            <a:avLst/>
            <a:gdLst/>
            <a:ahLst/>
            <a:cxnLst/>
            <a:rect l="l" t="t" r="r" b="b"/>
            <a:pathLst>
              <a:path w="72452" h="73295">
                <a:moveTo>
                  <a:pt x="19210" y="37877"/>
                </a:moveTo>
                <a:cubicBezTo>
                  <a:pt x="15681" y="36694"/>
                  <a:pt x="12152" y="36694"/>
                  <a:pt x="9799" y="39061"/>
                </a:cubicBezTo>
                <a:cubicBezTo>
                  <a:pt x="7446" y="41427"/>
                  <a:pt x="6270" y="44977"/>
                  <a:pt x="8623" y="48527"/>
                </a:cubicBezTo>
                <a:cubicBezTo>
                  <a:pt x="9799" y="52077"/>
                  <a:pt x="12152" y="54443"/>
                  <a:pt x="15681" y="57993"/>
                </a:cubicBezTo>
                <a:cubicBezTo>
                  <a:pt x="18033" y="61543"/>
                  <a:pt x="21562" y="63910"/>
                  <a:pt x="23915" y="65093"/>
                </a:cubicBezTo>
                <a:cubicBezTo>
                  <a:pt x="27444" y="66276"/>
                  <a:pt x="30973" y="66276"/>
                  <a:pt x="33325" y="63910"/>
                </a:cubicBezTo>
                <a:cubicBezTo>
                  <a:pt x="35678" y="60360"/>
                  <a:pt x="36854" y="57993"/>
                  <a:pt x="34502" y="54443"/>
                </a:cubicBezTo>
                <a:cubicBezTo>
                  <a:pt x="33325" y="50893"/>
                  <a:pt x="32149" y="48527"/>
                  <a:pt x="28620" y="44977"/>
                </a:cubicBezTo>
                <a:cubicBezTo>
                  <a:pt x="23915" y="41427"/>
                  <a:pt x="21562" y="39061"/>
                  <a:pt x="19210" y="37877"/>
                </a:cubicBezTo>
                <a:close/>
                <a:moveTo>
                  <a:pt x="20387" y="29359"/>
                </a:moveTo>
                <a:cubicBezTo>
                  <a:pt x="25084" y="30546"/>
                  <a:pt x="29782" y="34108"/>
                  <a:pt x="34479" y="38858"/>
                </a:cubicBezTo>
                <a:cubicBezTo>
                  <a:pt x="39176" y="43608"/>
                  <a:pt x="42699" y="48358"/>
                  <a:pt x="42699" y="53108"/>
                </a:cubicBezTo>
                <a:cubicBezTo>
                  <a:pt x="43873" y="59045"/>
                  <a:pt x="41525" y="63795"/>
                  <a:pt x="38002" y="68545"/>
                </a:cubicBezTo>
                <a:cubicBezTo>
                  <a:pt x="34479" y="72108"/>
                  <a:pt x="29782" y="73295"/>
                  <a:pt x="23910" y="73295"/>
                </a:cubicBezTo>
                <a:cubicBezTo>
                  <a:pt x="19213" y="72108"/>
                  <a:pt x="13342" y="69733"/>
                  <a:pt x="8644" y="64983"/>
                </a:cubicBezTo>
                <a:cubicBezTo>
                  <a:pt x="3947" y="60233"/>
                  <a:pt x="1599" y="55483"/>
                  <a:pt x="424" y="49546"/>
                </a:cubicBezTo>
                <a:cubicBezTo>
                  <a:pt x="-750" y="43608"/>
                  <a:pt x="424" y="38858"/>
                  <a:pt x="5122" y="34108"/>
                </a:cubicBezTo>
                <a:cubicBezTo>
                  <a:pt x="8644" y="30546"/>
                  <a:pt x="14516" y="28171"/>
                  <a:pt x="20387" y="29359"/>
                </a:cubicBezTo>
                <a:close/>
                <a:moveTo>
                  <a:pt x="56074" y="20148"/>
                </a:moveTo>
                <a:cubicBezTo>
                  <a:pt x="54904" y="20148"/>
                  <a:pt x="52565" y="20148"/>
                  <a:pt x="50225" y="22488"/>
                </a:cubicBezTo>
                <a:lnTo>
                  <a:pt x="47885" y="28337"/>
                </a:lnTo>
                <a:lnTo>
                  <a:pt x="50225" y="35356"/>
                </a:lnTo>
                <a:cubicBezTo>
                  <a:pt x="52565" y="36526"/>
                  <a:pt x="53734" y="37696"/>
                  <a:pt x="56074" y="37696"/>
                </a:cubicBezTo>
                <a:cubicBezTo>
                  <a:pt x="58414" y="37696"/>
                  <a:pt x="60754" y="36526"/>
                  <a:pt x="61924" y="34186"/>
                </a:cubicBezTo>
                <a:cubicBezTo>
                  <a:pt x="64263" y="33017"/>
                  <a:pt x="65433" y="30677"/>
                  <a:pt x="65433" y="28337"/>
                </a:cubicBezTo>
                <a:cubicBezTo>
                  <a:pt x="65433" y="25997"/>
                  <a:pt x="64263" y="24827"/>
                  <a:pt x="63093" y="22488"/>
                </a:cubicBezTo>
                <a:cubicBezTo>
                  <a:pt x="60754" y="20148"/>
                  <a:pt x="58414" y="20148"/>
                  <a:pt x="56074" y="20148"/>
                </a:cubicBezTo>
                <a:close/>
                <a:moveTo>
                  <a:pt x="41578" y="779"/>
                </a:moveTo>
                <a:cubicBezTo>
                  <a:pt x="45140" y="-408"/>
                  <a:pt x="48703" y="-408"/>
                  <a:pt x="52265" y="1967"/>
                </a:cubicBezTo>
                <a:lnTo>
                  <a:pt x="49148" y="7162"/>
                </a:lnTo>
                <a:cubicBezTo>
                  <a:pt x="46328" y="6717"/>
                  <a:pt x="43953" y="6717"/>
                  <a:pt x="41578" y="6717"/>
                </a:cubicBezTo>
                <a:cubicBezTo>
                  <a:pt x="40390" y="7904"/>
                  <a:pt x="39203" y="7904"/>
                  <a:pt x="38015" y="10279"/>
                </a:cubicBezTo>
                <a:cubicBezTo>
                  <a:pt x="35640" y="12654"/>
                  <a:pt x="34453" y="15029"/>
                  <a:pt x="35640" y="18592"/>
                </a:cubicBezTo>
                <a:cubicBezTo>
                  <a:pt x="36828" y="22154"/>
                  <a:pt x="38015" y="24529"/>
                  <a:pt x="40390" y="26904"/>
                </a:cubicBezTo>
                <a:cubicBezTo>
                  <a:pt x="41578" y="25716"/>
                  <a:pt x="41578" y="24529"/>
                  <a:pt x="42765" y="22154"/>
                </a:cubicBezTo>
                <a:cubicBezTo>
                  <a:pt x="43953" y="19779"/>
                  <a:pt x="45140" y="18592"/>
                  <a:pt x="46328" y="16217"/>
                </a:cubicBezTo>
                <a:cubicBezTo>
                  <a:pt x="49890" y="13842"/>
                  <a:pt x="53453" y="11467"/>
                  <a:pt x="57015" y="11467"/>
                </a:cubicBezTo>
                <a:cubicBezTo>
                  <a:pt x="61765" y="11467"/>
                  <a:pt x="65327" y="12654"/>
                  <a:pt x="68890" y="16217"/>
                </a:cubicBezTo>
                <a:cubicBezTo>
                  <a:pt x="71265" y="18592"/>
                  <a:pt x="72452" y="22154"/>
                  <a:pt x="72452" y="26904"/>
                </a:cubicBezTo>
                <a:cubicBezTo>
                  <a:pt x="72452" y="31654"/>
                  <a:pt x="70077" y="35216"/>
                  <a:pt x="67702" y="38779"/>
                </a:cubicBezTo>
                <a:cubicBezTo>
                  <a:pt x="62952" y="43529"/>
                  <a:pt x="57015" y="44716"/>
                  <a:pt x="52265" y="44716"/>
                </a:cubicBezTo>
                <a:cubicBezTo>
                  <a:pt x="46328" y="43529"/>
                  <a:pt x="41578" y="41154"/>
                  <a:pt x="36828" y="35216"/>
                </a:cubicBezTo>
                <a:cubicBezTo>
                  <a:pt x="32078" y="30466"/>
                  <a:pt x="28516" y="25716"/>
                  <a:pt x="28516" y="20966"/>
                </a:cubicBezTo>
                <a:cubicBezTo>
                  <a:pt x="27328" y="15029"/>
                  <a:pt x="28516" y="10279"/>
                  <a:pt x="32078" y="5529"/>
                </a:cubicBezTo>
                <a:cubicBezTo>
                  <a:pt x="35640" y="3154"/>
                  <a:pt x="38015" y="779"/>
                  <a:pt x="41578" y="779"/>
                </a:cubicBezTo>
                <a:close/>
              </a:path>
            </a:pathLst>
          </a:custGeom>
          <a:solidFill>
            <a:schemeClr val="accent3"/>
          </a:solidFill>
          <a:ln w="6350">
            <a:no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1600">
              <a:cs typeface="+mn-ea"/>
              <a:sym typeface="+mn-lt"/>
            </a:endParaRPr>
          </a:p>
        </p:txBody>
      </p:sp>
      <p:sp>
        <p:nvSpPr>
          <p:cNvPr id="42208" name="Freeform 186"/>
          <p:cNvSpPr/>
          <p:nvPr/>
        </p:nvSpPr>
        <p:spPr bwMode="auto">
          <a:xfrm>
            <a:off x="5680912" y="1478181"/>
            <a:ext cx="737365" cy="740708"/>
          </a:xfrm>
          <a:custGeom>
            <a:avLst/>
            <a:gdLst>
              <a:gd name="T0" fmla="*/ 465 w 467"/>
              <a:gd name="T1" fmla="*/ 0 h 469"/>
              <a:gd name="T2" fmla="*/ 461 w 467"/>
              <a:gd name="T3" fmla="*/ 0 h 469"/>
              <a:gd name="T4" fmla="*/ 461 w 467"/>
              <a:gd name="T5" fmla="*/ 239 h 469"/>
              <a:gd name="T6" fmla="*/ 462 w 467"/>
              <a:gd name="T7" fmla="*/ 239 h 469"/>
              <a:gd name="T8" fmla="*/ 231 w 467"/>
              <a:gd name="T9" fmla="*/ 462 h 469"/>
              <a:gd name="T10" fmla="*/ 231 w 467"/>
              <a:gd name="T11" fmla="*/ 461 h 469"/>
              <a:gd name="T12" fmla="*/ 0 w 467"/>
              <a:gd name="T13" fmla="*/ 461 h 469"/>
              <a:gd name="T14" fmla="*/ 0 w 467"/>
              <a:gd name="T15" fmla="*/ 469 h 469"/>
              <a:gd name="T16" fmla="*/ 235 w 467"/>
              <a:gd name="T17" fmla="*/ 469 h 469"/>
              <a:gd name="T18" fmla="*/ 235 w 467"/>
              <a:gd name="T19" fmla="*/ 467 h 469"/>
              <a:gd name="T20" fmla="*/ 467 w 467"/>
              <a:gd name="T21" fmla="*/ 243 h 469"/>
              <a:gd name="T22" fmla="*/ 465 w 467"/>
              <a:gd name="T23" fmla="*/ 243 h 469"/>
              <a:gd name="T24" fmla="*/ 465 w 467"/>
              <a:gd name="T25"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469">
                <a:moveTo>
                  <a:pt x="465" y="0"/>
                </a:moveTo>
                <a:cubicBezTo>
                  <a:pt x="461" y="0"/>
                  <a:pt x="461" y="0"/>
                  <a:pt x="461" y="0"/>
                </a:cubicBezTo>
                <a:cubicBezTo>
                  <a:pt x="461" y="239"/>
                  <a:pt x="461" y="239"/>
                  <a:pt x="461" y="239"/>
                </a:cubicBezTo>
                <a:cubicBezTo>
                  <a:pt x="462" y="239"/>
                  <a:pt x="462" y="239"/>
                  <a:pt x="462" y="239"/>
                </a:cubicBezTo>
                <a:cubicBezTo>
                  <a:pt x="456" y="365"/>
                  <a:pt x="352" y="461"/>
                  <a:pt x="231" y="462"/>
                </a:cubicBezTo>
                <a:cubicBezTo>
                  <a:pt x="231" y="461"/>
                  <a:pt x="231" y="461"/>
                  <a:pt x="231" y="461"/>
                </a:cubicBezTo>
                <a:cubicBezTo>
                  <a:pt x="0" y="461"/>
                  <a:pt x="0" y="461"/>
                  <a:pt x="0" y="461"/>
                </a:cubicBezTo>
                <a:cubicBezTo>
                  <a:pt x="0" y="469"/>
                  <a:pt x="0" y="469"/>
                  <a:pt x="0" y="469"/>
                </a:cubicBezTo>
                <a:cubicBezTo>
                  <a:pt x="235" y="469"/>
                  <a:pt x="235" y="469"/>
                  <a:pt x="235" y="469"/>
                </a:cubicBezTo>
                <a:cubicBezTo>
                  <a:pt x="235" y="467"/>
                  <a:pt x="235" y="467"/>
                  <a:pt x="235" y="467"/>
                </a:cubicBezTo>
                <a:cubicBezTo>
                  <a:pt x="361" y="466"/>
                  <a:pt x="461" y="369"/>
                  <a:pt x="467" y="243"/>
                </a:cubicBezTo>
                <a:cubicBezTo>
                  <a:pt x="465" y="243"/>
                  <a:pt x="465" y="243"/>
                  <a:pt x="465" y="243"/>
                </a:cubicBezTo>
                <a:cubicBezTo>
                  <a:pt x="465" y="0"/>
                  <a:pt x="465" y="0"/>
                  <a:pt x="465" y="0"/>
                </a:cubicBezTo>
              </a:path>
            </a:pathLst>
          </a:custGeom>
          <a:solidFill>
            <a:srgbClr val="99DDD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209" name="Freeform 187"/>
          <p:cNvSpPr/>
          <p:nvPr/>
        </p:nvSpPr>
        <p:spPr bwMode="auto">
          <a:xfrm>
            <a:off x="5741078" y="1538346"/>
            <a:ext cx="615697" cy="615697"/>
          </a:xfrm>
          <a:custGeom>
            <a:avLst/>
            <a:gdLst>
              <a:gd name="T0" fmla="*/ 193 w 390"/>
              <a:gd name="T1" fmla="*/ 1 h 390"/>
              <a:gd name="T2" fmla="*/ 193 w 390"/>
              <a:gd name="T3" fmla="*/ 0 h 390"/>
              <a:gd name="T4" fmla="*/ 0 w 390"/>
              <a:gd name="T5" fmla="*/ 184 h 390"/>
              <a:gd name="T6" fmla="*/ 2 w 390"/>
              <a:gd name="T7" fmla="*/ 184 h 390"/>
              <a:gd name="T8" fmla="*/ 2 w 390"/>
              <a:gd name="T9" fmla="*/ 388 h 390"/>
              <a:gd name="T10" fmla="*/ 197 w 390"/>
              <a:gd name="T11" fmla="*/ 388 h 390"/>
              <a:gd name="T12" fmla="*/ 197 w 390"/>
              <a:gd name="T13" fmla="*/ 390 h 390"/>
              <a:gd name="T14" fmla="*/ 390 w 390"/>
              <a:gd name="T15" fmla="*/ 205 h 390"/>
              <a:gd name="T16" fmla="*/ 388 w 390"/>
              <a:gd name="T17" fmla="*/ 205 h 390"/>
              <a:gd name="T18" fmla="*/ 388 w 390"/>
              <a:gd name="T19" fmla="*/ 1 h 390"/>
              <a:gd name="T20" fmla="*/ 193 w 390"/>
              <a:gd name="T21" fmla="*/ 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390">
                <a:moveTo>
                  <a:pt x="193" y="1"/>
                </a:moveTo>
                <a:cubicBezTo>
                  <a:pt x="193" y="0"/>
                  <a:pt x="193" y="0"/>
                  <a:pt x="193" y="0"/>
                </a:cubicBezTo>
                <a:cubicBezTo>
                  <a:pt x="89" y="0"/>
                  <a:pt x="5" y="84"/>
                  <a:pt x="0" y="184"/>
                </a:cubicBezTo>
                <a:cubicBezTo>
                  <a:pt x="2" y="184"/>
                  <a:pt x="2" y="184"/>
                  <a:pt x="2" y="184"/>
                </a:cubicBezTo>
                <a:cubicBezTo>
                  <a:pt x="2" y="388"/>
                  <a:pt x="2" y="388"/>
                  <a:pt x="2" y="388"/>
                </a:cubicBezTo>
                <a:cubicBezTo>
                  <a:pt x="197" y="388"/>
                  <a:pt x="197" y="388"/>
                  <a:pt x="197" y="388"/>
                </a:cubicBezTo>
                <a:cubicBezTo>
                  <a:pt x="197" y="390"/>
                  <a:pt x="197" y="390"/>
                  <a:pt x="197" y="390"/>
                </a:cubicBezTo>
                <a:cubicBezTo>
                  <a:pt x="301" y="389"/>
                  <a:pt x="385" y="310"/>
                  <a:pt x="390" y="205"/>
                </a:cubicBezTo>
                <a:cubicBezTo>
                  <a:pt x="388" y="205"/>
                  <a:pt x="388" y="205"/>
                  <a:pt x="388" y="205"/>
                </a:cubicBezTo>
                <a:cubicBezTo>
                  <a:pt x="388" y="1"/>
                  <a:pt x="388" y="1"/>
                  <a:pt x="388" y="1"/>
                </a:cubicBezTo>
                <a:cubicBezTo>
                  <a:pt x="193" y="1"/>
                  <a:pt x="193" y="1"/>
                  <a:pt x="193" y="1"/>
                </a:cubicBezTo>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212" name="Freeform 190"/>
          <p:cNvSpPr/>
          <p:nvPr/>
        </p:nvSpPr>
        <p:spPr bwMode="auto">
          <a:xfrm>
            <a:off x="5668210" y="1464142"/>
            <a:ext cx="740708" cy="742045"/>
          </a:xfrm>
          <a:custGeom>
            <a:avLst/>
            <a:gdLst>
              <a:gd name="T0" fmla="*/ 469 w 469"/>
              <a:gd name="T1" fmla="*/ 0 h 470"/>
              <a:gd name="T2" fmla="*/ 234 w 469"/>
              <a:gd name="T3" fmla="*/ 0 h 470"/>
              <a:gd name="T4" fmla="*/ 234 w 469"/>
              <a:gd name="T5" fmla="*/ 2 h 470"/>
              <a:gd name="T6" fmla="*/ 2 w 469"/>
              <a:gd name="T7" fmla="*/ 226 h 470"/>
              <a:gd name="T8" fmla="*/ 0 w 469"/>
              <a:gd name="T9" fmla="*/ 226 h 470"/>
              <a:gd name="T10" fmla="*/ 0 w 469"/>
              <a:gd name="T11" fmla="*/ 470 h 470"/>
              <a:gd name="T12" fmla="*/ 8 w 469"/>
              <a:gd name="T13" fmla="*/ 470 h 470"/>
              <a:gd name="T14" fmla="*/ 8 w 469"/>
              <a:gd name="T15" fmla="*/ 231 h 470"/>
              <a:gd name="T16" fmla="*/ 7 w 469"/>
              <a:gd name="T17" fmla="*/ 231 h 470"/>
              <a:gd name="T18" fmla="*/ 239 w 469"/>
              <a:gd name="T19" fmla="*/ 8 h 470"/>
              <a:gd name="T20" fmla="*/ 239 w 469"/>
              <a:gd name="T21" fmla="*/ 9 h 470"/>
              <a:gd name="T22" fmla="*/ 469 w 469"/>
              <a:gd name="T23" fmla="*/ 9 h 470"/>
              <a:gd name="T24" fmla="*/ 469 w 469"/>
              <a:gd name="T25"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 h="470">
                <a:moveTo>
                  <a:pt x="469" y="0"/>
                </a:moveTo>
                <a:cubicBezTo>
                  <a:pt x="234" y="0"/>
                  <a:pt x="234" y="0"/>
                  <a:pt x="234" y="0"/>
                </a:cubicBezTo>
                <a:cubicBezTo>
                  <a:pt x="234" y="2"/>
                  <a:pt x="234" y="2"/>
                  <a:pt x="234" y="2"/>
                </a:cubicBezTo>
                <a:cubicBezTo>
                  <a:pt x="108" y="3"/>
                  <a:pt x="8" y="100"/>
                  <a:pt x="2" y="226"/>
                </a:cubicBezTo>
                <a:cubicBezTo>
                  <a:pt x="0" y="226"/>
                  <a:pt x="0" y="226"/>
                  <a:pt x="0" y="226"/>
                </a:cubicBezTo>
                <a:cubicBezTo>
                  <a:pt x="0" y="470"/>
                  <a:pt x="0" y="470"/>
                  <a:pt x="0" y="470"/>
                </a:cubicBezTo>
                <a:cubicBezTo>
                  <a:pt x="8" y="470"/>
                  <a:pt x="8" y="470"/>
                  <a:pt x="8" y="470"/>
                </a:cubicBezTo>
                <a:cubicBezTo>
                  <a:pt x="8" y="231"/>
                  <a:pt x="8" y="231"/>
                  <a:pt x="8" y="231"/>
                </a:cubicBezTo>
                <a:cubicBezTo>
                  <a:pt x="7" y="231"/>
                  <a:pt x="7" y="231"/>
                  <a:pt x="7" y="231"/>
                </a:cubicBezTo>
                <a:cubicBezTo>
                  <a:pt x="13" y="105"/>
                  <a:pt x="113" y="8"/>
                  <a:pt x="239" y="8"/>
                </a:cubicBezTo>
                <a:cubicBezTo>
                  <a:pt x="239" y="9"/>
                  <a:pt x="239" y="9"/>
                  <a:pt x="239" y="9"/>
                </a:cubicBezTo>
                <a:cubicBezTo>
                  <a:pt x="469" y="9"/>
                  <a:pt x="469" y="9"/>
                  <a:pt x="469" y="9"/>
                </a:cubicBezTo>
                <a:cubicBezTo>
                  <a:pt x="469" y="0"/>
                  <a:pt x="469" y="0"/>
                  <a:pt x="469" y="0"/>
                </a:cubicBezTo>
              </a:path>
            </a:pathLst>
          </a:custGeom>
          <a:solidFill>
            <a:srgbClr val="99DDD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213" name="Freeform 191"/>
          <p:cNvSpPr>
            <a:spLocks noEditPoints="1"/>
          </p:cNvSpPr>
          <p:nvPr/>
        </p:nvSpPr>
        <p:spPr bwMode="auto">
          <a:xfrm>
            <a:off x="5679576" y="1476843"/>
            <a:ext cx="730681" cy="730680"/>
          </a:xfrm>
          <a:custGeom>
            <a:avLst/>
            <a:gdLst>
              <a:gd name="T0" fmla="*/ 39 w 463"/>
              <a:gd name="T1" fmla="*/ 223 h 463"/>
              <a:gd name="T2" fmla="*/ 232 w 463"/>
              <a:gd name="T3" fmla="*/ 39 h 463"/>
              <a:gd name="T4" fmla="*/ 232 w 463"/>
              <a:gd name="T5" fmla="*/ 40 h 463"/>
              <a:gd name="T6" fmla="*/ 427 w 463"/>
              <a:gd name="T7" fmla="*/ 40 h 463"/>
              <a:gd name="T8" fmla="*/ 427 w 463"/>
              <a:gd name="T9" fmla="*/ 244 h 463"/>
              <a:gd name="T10" fmla="*/ 429 w 463"/>
              <a:gd name="T11" fmla="*/ 244 h 463"/>
              <a:gd name="T12" fmla="*/ 236 w 463"/>
              <a:gd name="T13" fmla="*/ 429 h 463"/>
              <a:gd name="T14" fmla="*/ 236 w 463"/>
              <a:gd name="T15" fmla="*/ 427 h 463"/>
              <a:gd name="T16" fmla="*/ 41 w 463"/>
              <a:gd name="T17" fmla="*/ 427 h 463"/>
              <a:gd name="T18" fmla="*/ 41 w 463"/>
              <a:gd name="T19" fmla="*/ 223 h 463"/>
              <a:gd name="T20" fmla="*/ 39 w 463"/>
              <a:gd name="T21" fmla="*/ 223 h 463"/>
              <a:gd name="T22" fmla="*/ 232 w 463"/>
              <a:gd name="T23" fmla="*/ 0 h 463"/>
              <a:gd name="T24" fmla="*/ 0 w 463"/>
              <a:gd name="T25" fmla="*/ 223 h 463"/>
              <a:gd name="T26" fmla="*/ 1 w 463"/>
              <a:gd name="T27" fmla="*/ 223 h 463"/>
              <a:gd name="T28" fmla="*/ 1 w 463"/>
              <a:gd name="T29" fmla="*/ 462 h 463"/>
              <a:gd name="T30" fmla="*/ 232 w 463"/>
              <a:gd name="T31" fmla="*/ 462 h 463"/>
              <a:gd name="T32" fmla="*/ 232 w 463"/>
              <a:gd name="T33" fmla="*/ 463 h 463"/>
              <a:gd name="T34" fmla="*/ 463 w 463"/>
              <a:gd name="T35" fmla="*/ 240 h 463"/>
              <a:gd name="T36" fmla="*/ 462 w 463"/>
              <a:gd name="T37" fmla="*/ 240 h 463"/>
              <a:gd name="T38" fmla="*/ 462 w 463"/>
              <a:gd name="T39" fmla="*/ 1 h 463"/>
              <a:gd name="T40" fmla="*/ 232 w 463"/>
              <a:gd name="T41" fmla="*/ 1 h 463"/>
              <a:gd name="T42" fmla="*/ 232 w 463"/>
              <a:gd name="T43"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3" h="463">
                <a:moveTo>
                  <a:pt x="39" y="223"/>
                </a:moveTo>
                <a:cubicBezTo>
                  <a:pt x="44" y="123"/>
                  <a:pt x="128" y="39"/>
                  <a:pt x="232" y="39"/>
                </a:cubicBezTo>
                <a:cubicBezTo>
                  <a:pt x="232" y="40"/>
                  <a:pt x="232" y="40"/>
                  <a:pt x="232" y="40"/>
                </a:cubicBezTo>
                <a:cubicBezTo>
                  <a:pt x="427" y="40"/>
                  <a:pt x="427" y="40"/>
                  <a:pt x="427" y="40"/>
                </a:cubicBezTo>
                <a:cubicBezTo>
                  <a:pt x="427" y="244"/>
                  <a:pt x="427" y="244"/>
                  <a:pt x="427" y="244"/>
                </a:cubicBezTo>
                <a:cubicBezTo>
                  <a:pt x="429" y="244"/>
                  <a:pt x="429" y="244"/>
                  <a:pt x="429" y="244"/>
                </a:cubicBezTo>
                <a:cubicBezTo>
                  <a:pt x="424" y="349"/>
                  <a:pt x="340" y="428"/>
                  <a:pt x="236" y="429"/>
                </a:cubicBezTo>
                <a:cubicBezTo>
                  <a:pt x="236" y="427"/>
                  <a:pt x="236" y="427"/>
                  <a:pt x="236" y="427"/>
                </a:cubicBezTo>
                <a:cubicBezTo>
                  <a:pt x="41" y="427"/>
                  <a:pt x="41" y="427"/>
                  <a:pt x="41" y="427"/>
                </a:cubicBezTo>
                <a:cubicBezTo>
                  <a:pt x="41" y="223"/>
                  <a:pt x="41" y="223"/>
                  <a:pt x="41" y="223"/>
                </a:cubicBezTo>
                <a:cubicBezTo>
                  <a:pt x="39" y="223"/>
                  <a:pt x="39" y="223"/>
                  <a:pt x="39" y="223"/>
                </a:cubicBezTo>
                <a:moveTo>
                  <a:pt x="232" y="0"/>
                </a:moveTo>
                <a:cubicBezTo>
                  <a:pt x="106" y="0"/>
                  <a:pt x="6" y="97"/>
                  <a:pt x="0" y="223"/>
                </a:cubicBezTo>
                <a:cubicBezTo>
                  <a:pt x="1" y="223"/>
                  <a:pt x="1" y="223"/>
                  <a:pt x="1" y="223"/>
                </a:cubicBezTo>
                <a:cubicBezTo>
                  <a:pt x="1" y="462"/>
                  <a:pt x="1" y="462"/>
                  <a:pt x="1" y="462"/>
                </a:cubicBezTo>
                <a:cubicBezTo>
                  <a:pt x="232" y="462"/>
                  <a:pt x="232" y="462"/>
                  <a:pt x="232" y="462"/>
                </a:cubicBezTo>
                <a:cubicBezTo>
                  <a:pt x="232" y="463"/>
                  <a:pt x="232" y="463"/>
                  <a:pt x="232" y="463"/>
                </a:cubicBezTo>
                <a:cubicBezTo>
                  <a:pt x="353" y="462"/>
                  <a:pt x="457" y="366"/>
                  <a:pt x="463" y="240"/>
                </a:cubicBezTo>
                <a:cubicBezTo>
                  <a:pt x="462" y="240"/>
                  <a:pt x="462" y="240"/>
                  <a:pt x="462" y="240"/>
                </a:cubicBezTo>
                <a:cubicBezTo>
                  <a:pt x="462" y="1"/>
                  <a:pt x="462" y="1"/>
                  <a:pt x="462" y="1"/>
                </a:cubicBezTo>
                <a:cubicBezTo>
                  <a:pt x="232" y="1"/>
                  <a:pt x="232" y="1"/>
                  <a:pt x="232" y="1"/>
                </a:cubicBezTo>
                <a:cubicBezTo>
                  <a:pt x="232" y="0"/>
                  <a:pt x="232" y="0"/>
                  <a:pt x="232"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214" name="Freeform 192"/>
          <p:cNvSpPr>
            <a:spLocks noEditPoints="1"/>
          </p:cNvSpPr>
          <p:nvPr/>
        </p:nvSpPr>
        <p:spPr bwMode="auto">
          <a:xfrm>
            <a:off x="5741078" y="1538346"/>
            <a:ext cx="615697" cy="615697"/>
          </a:xfrm>
          <a:custGeom>
            <a:avLst/>
            <a:gdLst>
              <a:gd name="T0" fmla="*/ 138 w 390"/>
              <a:gd name="T1" fmla="*/ 239 h 390"/>
              <a:gd name="T2" fmla="*/ 118 w 390"/>
              <a:gd name="T3" fmla="*/ 124 h 390"/>
              <a:gd name="T4" fmla="*/ 225 w 390"/>
              <a:gd name="T5" fmla="*/ 141 h 390"/>
              <a:gd name="T6" fmla="*/ 273 w 390"/>
              <a:gd name="T7" fmla="*/ 164 h 390"/>
              <a:gd name="T8" fmla="*/ 273 w 390"/>
              <a:gd name="T9" fmla="*/ 280 h 390"/>
              <a:gd name="T10" fmla="*/ 215 w 390"/>
              <a:gd name="T11" fmla="*/ 304 h 390"/>
              <a:gd name="T12" fmla="*/ 159 w 390"/>
              <a:gd name="T13" fmla="*/ 281 h 390"/>
              <a:gd name="T14" fmla="*/ 138 w 390"/>
              <a:gd name="T15" fmla="*/ 239 h 390"/>
              <a:gd name="T16" fmla="*/ 138 w 390"/>
              <a:gd name="T17" fmla="*/ 239 h 390"/>
              <a:gd name="T18" fmla="*/ 193 w 390"/>
              <a:gd name="T19" fmla="*/ 0 h 390"/>
              <a:gd name="T20" fmla="*/ 0 w 390"/>
              <a:gd name="T21" fmla="*/ 184 h 390"/>
              <a:gd name="T22" fmla="*/ 2 w 390"/>
              <a:gd name="T23" fmla="*/ 184 h 390"/>
              <a:gd name="T24" fmla="*/ 2 w 390"/>
              <a:gd name="T25" fmla="*/ 388 h 390"/>
              <a:gd name="T26" fmla="*/ 197 w 390"/>
              <a:gd name="T27" fmla="*/ 388 h 390"/>
              <a:gd name="T28" fmla="*/ 197 w 390"/>
              <a:gd name="T29" fmla="*/ 390 h 390"/>
              <a:gd name="T30" fmla="*/ 390 w 390"/>
              <a:gd name="T31" fmla="*/ 205 h 390"/>
              <a:gd name="T32" fmla="*/ 388 w 390"/>
              <a:gd name="T33" fmla="*/ 205 h 390"/>
              <a:gd name="T34" fmla="*/ 388 w 390"/>
              <a:gd name="T35" fmla="*/ 1 h 390"/>
              <a:gd name="T36" fmla="*/ 193 w 390"/>
              <a:gd name="T37" fmla="*/ 1 h 390"/>
              <a:gd name="T38" fmla="*/ 193 w 390"/>
              <a:gd name="T3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0" h="390">
                <a:moveTo>
                  <a:pt x="138" y="239"/>
                </a:moveTo>
                <a:cubicBezTo>
                  <a:pt x="118" y="124"/>
                  <a:pt x="118" y="124"/>
                  <a:pt x="118" y="124"/>
                </a:cubicBezTo>
                <a:cubicBezTo>
                  <a:pt x="225" y="141"/>
                  <a:pt x="225" y="141"/>
                  <a:pt x="225" y="141"/>
                </a:cubicBezTo>
                <a:cubicBezTo>
                  <a:pt x="242" y="143"/>
                  <a:pt x="260" y="151"/>
                  <a:pt x="273" y="164"/>
                </a:cubicBezTo>
                <a:cubicBezTo>
                  <a:pt x="305" y="196"/>
                  <a:pt x="305" y="248"/>
                  <a:pt x="273" y="280"/>
                </a:cubicBezTo>
                <a:cubicBezTo>
                  <a:pt x="257" y="296"/>
                  <a:pt x="236" y="304"/>
                  <a:pt x="215" y="304"/>
                </a:cubicBezTo>
                <a:cubicBezTo>
                  <a:pt x="195" y="304"/>
                  <a:pt x="175" y="297"/>
                  <a:pt x="159" y="281"/>
                </a:cubicBezTo>
                <a:cubicBezTo>
                  <a:pt x="147" y="269"/>
                  <a:pt x="137" y="252"/>
                  <a:pt x="138" y="239"/>
                </a:cubicBezTo>
                <a:cubicBezTo>
                  <a:pt x="138" y="239"/>
                  <a:pt x="138" y="239"/>
                  <a:pt x="138" y="239"/>
                </a:cubicBezTo>
                <a:moveTo>
                  <a:pt x="193" y="0"/>
                </a:moveTo>
                <a:cubicBezTo>
                  <a:pt x="89" y="0"/>
                  <a:pt x="5" y="84"/>
                  <a:pt x="0" y="184"/>
                </a:cubicBezTo>
                <a:cubicBezTo>
                  <a:pt x="2" y="184"/>
                  <a:pt x="2" y="184"/>
                  <a:pt x="2" y="184"/>
                </a:cubicBezTo>
                <a:cubicBezTo>
                  <a:pt x="2" y="388"/>
                  <a:pt x="2" y="388"/>
                  <a:pt x="2" y="388"/>
                </a:cubicBezTo>
                <a:cubicBezTo>
                  <a:pt x="197" y="388"/>
                  <a:pt x="197" y="388"/>
                  <a:pt x="197" y="388"/>
                </a:cubicBezTo>
                <a:cubicBezTo>
                  <a:pt x="197" y="390"/>
                  <a:pt x="197" y="390"/>
                  <a:pt x="197" y="390"/>
                </a:cubicBezTo>
                <a:cubicBezTo>
                  <a:pt x="301" y="389"/>
                  <a:pt x="385" y="310"/>
                  <a:pt x="390" y="205"/>
                </a:cubicBezTo>
                <a:cubicBezTo>
                  <a:pt x="388" y="205"/>
                  <a:pt x="388" y="205"/>
                  <a:pt x="388" y="205"/>
                </a:cubicBezTo>
                <a:cubicBezTo>
                  <a:pt x="388" y="1"/>
                  <a:pt x="388" y="1"/>
                  <a:pt x="388" y="1"/>
                </a:cubicBezTo>
                <a:cubicBezTo>
                  <a:pt x="193" y="1"/>
                  <a:pt x="193" y="1"/>
                  <a:pt x="193" y="1"/>
                </a:cubicBezTo>
                <a:cubicBezTo>
                  <a:pt x="193" y="0"/>
                  <a:pt x="193" y="0"/>
                  <a:pt x="193" y="0"/>
                </a:cubicBezTo>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217" name="Freeform 195"/>
          <p:cNvSpPr/>
          <p:nvPr/>
        </p:nvSpPr>
        <p:spPr bwMode="auto">
          <a:xfrm>
            <a:off x="5729712" y="1526981"/>
            <a:ext cx="619040" cy="619040"/>
          </a:xfrm>
          <a:custGeom>
            <a:avLst/>
            <a:gdLst>
              <a:gd name="T0" fmla="*/ 195 w 392"/>
              <a:gd name="T1" fmla="*/ 0 h 392"/>
              <a:gd name="T2" fmla="*/ 195 w 392"/>
              <a:gd name="T3" fmla="*/ 2 h 392"/>
              <a:gd name="T4" fmla="*/ 2 w 392"/>
              <a:gd name="T5" fmla="*/ 186 h 392"/>
              <a:gd name="T6" fmla="*/ 0 w 392"/>
              <a:gd name="T7" fmla="*/ 186 h 392"/>
              <a:gd name="T8" fmla="*/ 0 w 392"/>
              <a:gd name="T9" fmla="*/ 391 h 392"/>
              <a:gd name="T10" fmla="*/ 200 w 392"/>
              <a:gd name="T11" fmla="*/ 391 h 392"/>
              <a:gd name="T12" fmla="*/ 200 w 392"/>
              <a:gd name="T13" fmla="*/ 392 h 392"/>
              <a:gd name="T14" fmla="*/ 392 w 392"/>
              <a:gd name="T15" fmla="*/ 208 h 392"/>
              <a:gd name="T16" fmla="*/ 391 w 392"/>
              <a:gd name="T17" fmla="*/ 208 h 392"/>
              <a:gd name="T18" fmla="*/ 391 w 392"/>
              <a:gd name="T19" fmla="*/ 0 h 392"/>
              <a:gd name="T20" fmla="*/ 195 w 392"/>
              <a:gd name="T21"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92">
                <a:moveTo>
                  <a:pt x="195" y="0"/>
                </a:moveTo>
                <a:cubicBezTo>
                  <a:pt x="195" y="2"/>
                  <a:pt x="195" y="2"/>
                  <a:pt x="195" y="2"/>
                </a:cubicBezTo>
                <a:cubicBezTo>
                  <a:pt x="91" y="2"/>
                  <a:pt x="7" y="82"/>
                  <a:pt x="2" y="186"/>
                </a:cubicBezTo>
                <a:cubicBezTo>
                  <a:pt x="0" y="186"/>
                  <a:pt x="0" y="186"/>
                  <a:pt x="0" y="186"/>
                </a:cubicBezTo>
                <a:cubicBezTo>
                  <a:pt x="0" y="391"/>
                  <a:pt x="0" y="391"/>
                  <a:pt x="0" y="391"/>
                </a:cubicBezTo>
                <a:cubicBezTo>
                  <a:pt x="200" y="391"/>
                  <a:pt x="200" y="391"/>
                  <a:pt x="200" y="391"/>
                </a:cubicBezTo>
                <a:cubicBezTo>
                  <a:pt x="200" y="392"/>
                  <a:pt x="200" y="392"/>
                  <a:pt x="200" y="392"/>
                </a:cubicBezTo>
                <a:cubicBezTo>
                  <a:pt x="300" y="391"/>
                  <a:pt x="386" y="308"/>
                  <a:pt x="392" y="208"/>
                </a:cubicBezTo>
                <a:cubicBezTo>
                  <a:pt x="391" y="208"/>
                  <a:pt x="391" y="208"/>
                  <a:pt x="391" y="208"/>
                </a:cubicBezTo>
                <a:cubicBezTo>
                  <a:pt x="391" y="0"/>
                  <a:pt x="391" y="0"/>
                  <a:pt x="391" y="0"/>
                </a:cubicBezTo>
                <a:lnTo>
                  <a:pt x="195" y="0"/>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42220" name="Freeform 198"/>
          <p:cNvSpPr/>
          <p:nvPr/>
        </p:nvSpPr>
        <p:spPr bwMode="auto">
          <a:xfrm>
            <a:off x="3808417" y="1917391"/>
            <a:ext cx="1160532" cy="1166548"/>
          </a:xfrm>
          <a:custGeom>
            <a:avLst/>
            <a:gdLst>
              <a:gd name="T0" fmla="*/ 735 w 735"/>
              <a:gd name="T1" fmla="*/ 0 h 739"/>
              <a:gd name="T2" fmla="*/ 365 w 735"/>
              <a:gd name="T3" fmla="*/ 0 h 739"/>
              <a:gd name="T4" fmla="*/ 365 w 735"/>
              <a:gd name="T5" fmla="*/ 2 h 739"/>
              <a:gd name="T6" fmla="*/ 1 w 735"/>
              <a:gd name="T7" fmla="*/ 352 h 739"/>
              <a:gd name="T8" fmla="*/ 0 w 735"/>
              <a:gd name="T9" fmla="*/ 352 h 739"/>
              <a:gd name="T10" fmla="*/ 0 w 735"/>
              <a:gd name="T11" fmla="*/ 739 h 739"/>
              <a:gd name="T12" fmla="*/ 370 w 735"/>
              <a:gd name="T13" fmla="*/ 739 h 739"/>
              <a:gd name="T14" fmla="*/ 370 w 735"/>
              <a:gd name="T15" fmla="*/ 737 h 739"/>
              <a:gd name="T16" fmla="*/ 734 w 735"/>
              <a:gd name="T17" fmla="*/ 389 h 739"/>
              <a:gd name="T18" fmla="*/ 735 w 735"/>
              <a:gd name="T19" fmla="*/ 389 h 739"/>
              <a:gd name="T20" fmla="*/ 735 w 735"/>
              <a:gd name="T21"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739">
                <a:moveTo>
                  <a:pt x="735" y="0"/>
                </a:moveTo>
                <a:cubicBezTo>
                  <a:pt x="365" y="0"/>
                  <a:pt x="365" y="0"/>
                  <a:pt x="365" y="0"/>
                </a:cubicBezTo>
                <a:cubicBezTo>
                  <a:pt x="365" y="2"/>
                  <a:pt x="365" y="2"/>
                  <a:pt x="365" y="2"/>
                </a:cubicBezTo>
                <a:cubicBezTo>
                  <a:pt x="170" y="4"/>
                  <a:pt x="11" y="157"/>
                  <a:pt x="1" y="352"/>
                </a:cubicBezTo>
                <a:cubicBezTo>
                  <a:pt x="0" y="352"/>
                  <a:pt x="0" y="352"/>
                  <a:pt x="0" y="352"/>
                </a:cubicBezTo>
                <a:cubicBezTo>
                  <a:pt x="0" y="739"/>
                  <a:pt x="0" y="739"/>
                  <a:pt x="0" y="739"/>
                </a:cubicBezTo>
                <a:cubicBezTo>
                  <a:pt x="370" y="739"/>
                  <a:pt x="370" y="739"/>
                  <a:pt x="370" y="739"/>
                </a:cubicBezTo>
                <a:cubicBezTo>
                  <a:pt x="370" y="737"/>
                  <a:pt x="370" y="737"/>
                  <a:pt x="370" y="737"/>
                </a:cubicBezTo>
                <a:cubicBezTo>
                  <a:pt x="565" y="735"/>
                  <a:pt x="724" y="582"/>
                  <a:pt x="734" y="389"/>
                </a:cubicBezTo>
                <a:cubicBezTo>
                  <a:pt x="735" y="389"/>
                  <a:pt x="735" y="389"/>
                  <a:pt x="735" y="389"/>
                </a:cubicBezTo>
                <a:cubicBezTo>
                  <a:pt x="735" y="0"/>
                  <a:pt x="735" y="0"/>
                  <a:pt x="735"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2221" name="Freeform 199"/>
          <p:cNvSpPr/>
          <p:nvPr/>
        </p:nvSpPr>
        <p:spPr bwMode="auto">
          <a:xfrm>
            <a:off x="3904682" y="2018336"/>
            <a:ext cx="968001" cy="964659"/>
          </a:xfrm>
          <a:custGeom>
            <a:avLst/>
            <a:gdLst>
              <a:gd name="T0" fmla="*/ 304 w 613"/>
              <a:gd name="T1" fmla="*/ 1 h 611"/>
              <a:gd name="T2" fmla="*/ 304 w 613"/>
              <a:gd name="T3" fmla="*/ 0 h 611"/>
              <a:gd name="T4" fmla="*/ 1 w 613"/>
              <a:gd name="T5" fmla="*/ 288 h 611"/>
              <a:gd name="T6" fmla="*/ 0 w 613"/>
              <a:gd name="T7" fmla="*/ 288 h 611"/>
              <a:gd name="T8" fmla="*/ 0 w 613"/>
              <a:gd name="T9" fmla="*/ 610 h 611"/>
              <a:gd name="T10" fmla="*/ 309 w 613"/>
              <a:gd name="T11" fmla="*/ 610 h 611"/>
              <a:gd name="T12" fmla="*/ 309 w 613"/>
              <a:gd name="T13" fmla="*/ 611 h 611"/>
              <a:gd name="T14" fmla="*/ 612 w 613"/>
              <a:gd name="T15" fmla="*/ 323 h 611"/>
              <a:gd name="T16" fmla="*/ 613 w 613"/>
              <a:gd name="T17" fmla="*/ 323 h 611"/>
              <a:gd name="T18" fmla="*/ 613 w 613"/>
              <a:gd name="T19" fmla="*/ 1 h 611"/>
              <a:gd name="T20" fmla="*/ 304 w 613"/>
              <a:gd name="T21" fmla="*/ 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611">
                <a:moveTo>
                  <a:pt x="304" y="1"/>
                </a:moveTo>
                <a:cubicBezTo>
                  <a:pt x="304" y="0"/>
                  <a:pt x="304" y="0"/>
                  <a:pt x="304" y="0"/>
                </a:cubicBezTo>
                <a:cubicBezTo>
                  <a:pt x="143" y="1"/>
                  <a:pt x="10" y="127"/>
                  <a:pt x="1" y="288"/>
                </a:cubicBezTo>
                <a:cubicBezTo>
                  <a:pt x="0" y="288"/>
                  <a:pt x="0" y="288"/>
                  <a:pt x="0" y="288"/>
                </a:cubicBezTo>
                <a:cubicBezTo>
                  <a:pt x="0" y="610"/>
                  <a:pt x="0" y="610"/>
                  <a:pt x="0" y="610"/>
                </a:cubicBezTo>
                <a:cubicBezTo>
                  <a:pt x="309" y="610"/>
                  <a:pt x="309" y="610"/>
                  <a:pt x="309" y="610"/>
                </a:cubicBezTo>
                <a:cubicBezTo>
                  <a:pt x="309" y="611"/>
                  <a:pt x="309" y="611"/>
                  <a:pt x="309" y="611"/>
                </a:cubicBezTo>
                <a:cubicBezTo>
                  <a:pt x="474" y="610"/>
                  <a:pt x="604" y="484"/>
                  <a:pt x="612" y="323"/>
                </a:cubicBezTo>
                <a:cubicBezTo>
                  <a:pt x="613" y="323"/>
                  <a:pt x="613" y="323"/>
                  <a:pt x="613" y="323"/>
                </a:cubicBezTo>
                <a:cubicBezTo>
                  <a:pt x="613" y="1"/>
                  <a:pt x="613" y="1"/>
                  <a:pt x="613" y="1"/>
                </a:cubicBezTo>
                <a:lnTo>
                  <a:pt x="304" y="1"/>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cs typeface="+mn-ea"/>
              <a:sym typeface="+mn-lt"/>
            </a:endParaRPr>
          </a:p>
        </p:txBody>
      </p:sp>
      <p:sp>
        <p:nvSpPr>
          <p:cNvPr id="28" name="Freeform 230"/>
          <p:cNvSpPr/>
          <p:nvPr/>
        </p:nvSpPr>
        <p:spPr bwMode="auto">
          <a:xfrm>
            <a:off x="7773347" y="4499173"/>
            <a:ext cx="186515" cy="1016803"/>
          </a:xfrm>
          <a:custGeom>
            <a:avLst/>
            <a:gdLst>
              <a:gd name="T0" fmla="*/ 279 w 279"/>
              <a:gd name="T1" fmla="*/ 1521 h 1521"/>
              <a:gd name="T2" fmla="*/ 241 w 279"/>
              <a:gd name="T3" fmla="*/ 1521 h 1521"/>
              <a:gd name="T4" fmla="*/ 241 w 279"/>
              <a:gd name="T5" fmla="*/ 264 h 1521"/>
              <a:gd name="T6" fmla="*/ 0 w 279"/>
              <a:gd name="T7" fmla="*/ 26 h 1521"/>
              <a:gd name="T8" fmla="*/ 26 w 279"/>
              <a:gd name="T9" fmla="*/ 0 h 1521"/>
              <a:gd name="T10" fmla="*/ 279 w 279"/>
              <a:gd name="T11" fmla="*/ 248 h 1521"/>
              <a:gd name="T12" fmla="*/ 279 w 279"/>
              <a:gd name="T13" fmla="*/ 1521 h 1521"/>
            </a:gdLst>
            <a:ahLst/>
            <a:cxnLst>
              <a:cxn ang="0">
                <a:pos x="T0" y="T1"/>
              </a:cxn>
              <a:cxn ang="0">
                <a:pos x="T2" y="T3"/>
              </a:cxn>
              <a:cxn ang="0">
                <a:pos x="T4" y="T5"/>
              </a:cxn>
              <a:cxn ang="0">
                <a:pos x="T6" y="T7"/>
              </a:cxn>
              <a:cxn ang="0">
                <a:pos x="T8" y="T9"/>
              </a:cxn>
              <a:cxn ang="0">
                <a:pos x="T10" y="T11"/>
              </a:cxn>
              <a:cxn ang="0">
                <a:pos x="T12" y="T13"/>
              </a:cxn>
            </a:cxnLst>
            <a:rect l="0" t="0" r="r" b="b"/>
            <a:pathLst>
              <a:path w="279" h="1521">
                <a:moveTo>
                  <a:pt x="279" y="1521"/>
                </a:moveTo>
                <a:lnTo>
                  <a:pt x="241" y="1521"/>
                </a:lnTo>
                <a:lnTo>
                  <a:pt x="241" y="264"/>
                </a:lnTo>
                <a:lnTo>
                  <a:pt x="0" y="26"/>
                </a:lnTo>
                <a:lnTo>
                  <a:pt x="26" y="0"/>
                </a:lnTo>
                <a:lnTo>
                  <a:pt x="279" y="248"/>
                </a:lnTo>
                <a:lnTo>
                  <a:pt x="279" y="1521"/>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9" name="Freeform 231"/>
          <p:cNvSpPr/>
          <p:nvPr/>
        </p:nvSpPr>
        <p:spPr bwMode="auto">
          <a:xfrm>
            <a:off x="7271296" y="3990437"/>
            <a:ext cx="294813" cy="296819"/>
          </a:xfrm>
          <a:custGeom>
            <a:avLst/>
            <a:gdLst>
              <a:gd name="T0" fmla="*/ 14 w 441"/>
              <a:gd name="T1" fmla="*/ 0 h 444"/>
              <a:gd name="T2" fmla="*/ 441 w 441"/>
              <a:gd name="T3" fmla="*/ 428 h 444"/>
              <a:gd name="T4" fmla="*/ 427 w 441"/>
              <a:gd name="T5" fmla="*/ 444 h 444"/>
              <a:gd name="T6" fmla="*/ 0 w 441"/>
              <a:gd name="T7" fmla="*/ 14 h 444"/>
              <a:gd name="T8" fmla="*/ 14 w 441"/>
              <a:gd name="T9" fmla="*/ 0 h 444"/>
            </a:gdLst>
            <a:ahLst/>
            <a:cxnLst>
              <a:cxn ang="0">
                <a:pos x="T0" y="T1"/>
              </a:cxn>
              <a:cxn ang="0">
                <a:pos x="T2" y="T3"/>
              </a:cxn>
              <a:cxn ang="0">
                <a:pos x="T4" y="T5"/>
              </a:cxn>
              <a:cxn ang="0">
                <a:pos x="T6" y="T7"/>
              </a:cxn>
              <a:cxn ang="0">
                <a:pos x="T8" y="T9"/>
              </a:cxn>
            </a:cxnLst>
            <a:rect l="0" t="0" r="r" b="b"/>
            <a:pathLst>
              <a:path w="441" h="444">
                <a:moveTo>
                  <a:pt x="14" y="0"/>
                </a:moveTo>
                <a:lnTo>
                  <a:pt x="441" y="428"/>
                </a:lnTo>
                <a:lnTo>
                  <a:pt x="427" y="444"/>
                </a:lnTo>
                <a:lnTo>
                  <a:pt x="0" y="14"/>
                </a:lnTo>
                <a:lnTo>
                  <a:pt x="14" y="0"/>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0" name="Freeform 232"/>
          <p:cNvSpPr/>
          <p:nvPr/>
        </p:nvSpPr>
        <p:spPr bwMode="auto">
          <a:xfrm>
            <a:off x="6746517" y="3466327"/>
            <a:ext cx="297487" cy="296819"/>
          </a:xfrm>
          <a:custGeom>
            <a:avLst/>
            <a:gdLst>
              <a:gd name="T0" fmla="*/ 15 w 445"/>
              <a:gd name="T1" fmla="*/ 0 h 444"/>
              <a:gd name="T2" fmla="*/ 445 w 445"/>
              <a:gd name="T3" fmla="*/ 430 h 444"/>
              <a:gd name="T4" fmla="*/ 428 w 445"/>
              <a:gd name="T5" fmla="*/ 444 h 444"/>
              <a:gd name="T6" fmla="*/ 0 w 445"/>
              <a:gd name="T7" fmla="*/ 17 h 444"/>
              <a:gd name="T8" fmla="*/ 15 w 445"/>
              <a:gd name="T9" fmla="*/ 0 h 444"/>
            </a:gdLst>
            <a:ahLst/>
            <a:cxnLst>
              <a:cxn ang="0">
                <a:pos x="T0" y="T1"/>
              </a:cxn>
              <a:cxn ang="0">
                <a:pos x="T2" y="T3"/>
              </a:cxn>
              <a:cxn ang="0">
                <a:pos x="T4" y="T5"/>
              </a:cxn>
              <a:cxn ang="0">
                <a:pos x="T6" y="T7"/>
              </a:cxn>
              <a:cxn ang="0">
                <a:pos x="T8" y="T9"/>
              </a:cxn>
            </a:cxnLst>
            <a:rect l="0" t="0" r="r" b="b"/>
            <a:pathLst>
              <a:path w="445" h="444">
                <a:moveTo>
                  <a:pt x="15" y="0"/>
                </a:moveTo>
                <a:lnTo>
                  <a:pt x="445" y="430"/>
                </a:lnTo>
                <a:lnTo>
                  <a:pt x="428" y="444"/>
                </a:lnTo>
                <a:lnTo>
                  <a:pt x="0" y="17"/>
                </a:lnTo>
                <a:lnTo>
                  <a:pt x="15" y="0"/>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1" name="Freeform 233"/>
          <p:cNvSpPr/>
          <p:nvPr/>
        </p:nvSpPr>
        <p:spPr bwMode="auto">
          <a:xfrm>
            <a:off x="6222404" y="2943553"/>
            <a:ext cx="296819" cy="295481"/>
          </a:xfrm>
          <a:custGeom>
            <a:avLst/>
            <a:gdLst>
              <a:gd name="T0" fmla="*/ 14 w 444"/>
              <a:gd name="T1" fmla="*/ 0 h 442"/>
              <a:gd name="T2" fmla="*/ 444 w 444"/>
              <a:gd name="T3" fmla="*/ 428 h 442"/>
              <a:gd name="T4" fmla="*/ 430 w 444"/>
              <a:gd name="T5" fmla="*/ 442 h 442"/>
              <a:gd name="T6" fmla="*/ 0 w 444"/>
              <a:gd name="T7" fmla="*/ 14 h 442"/>
              <a:gd name="T8" fmla="*/ 14 w 444"/>
              <a:gd name="T9" fmla="*/ 0 h 442"/>
            </a:gdLst>
            <a:ahLst/>
            <a:cxnLst>
              <a:cxn ang="0">
                <a:pos x="T0" y="T1"/>
              </a:cxn>
              <a:cxn ang="0">
                <a:pos x="T2" y="T3"/>
              </a:cxn>
              <a:cxn ang="0">
                <a:pos x="T4" y="T5"/>
              </a:cxn>
              <a:cxn ang="0">
                <a:pos x="T6" y="T7"/>
              </a:cxn>
              <a:cxn ang="0">
                <a:pos x="T8" y="T9"/>
              </a:cxn>
            </a:cxnLst>
            <a:rect l="0" t="0" r="r" b="b"/>
            <a:pathLst>
              <a:path w="444" h="442">
                <a:moveTo>
                  <a:pt x="14" y="0"/>
                </a:moveTo>
                <a:lnTo>
                  <a:pt x="444" y="428"/>
                </a:lnTo>
                <a:lnTo>
                  <a:pt x="430" y="442"/>
                </a:lnTo>
                <a:lnTo>
                  <a:pt x="0" y="14"/>
                </a:lnTo>
                <a:lnTo>
                  <a:pt x="14" y="0"/>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1984" name="Freeform 234"/>
          <p:cNvSpPr/>
          <p:nvPr/>
        </p:nvSpPr>
        <p:spPr bwMode="auto">
          <a:xfrm>
            <a:off x="5712333" y="2432143"/>
            <a:ext cx="295481" cy="296819"/>
          </a:xfrm>
          <a:custGeom>
            <a:avLst/>
            <a:gdLst>
              <a:gd name="T0" fmla="*/ 14 w 442"/>
              <a:gd name="T1" fmla="*/ 0 h 444"/>
              <a:gd name="T2" fmla="*/ 442 w 442"/>
              <a:gd name="T3" fmla="*/ 430 h 444"/>
              <a:gd name="T4" fmla="*/ 428 w 442"/>
              <a:gd name="T5" fmla="*/ 444 h 444"/>
              <a:gd name="T6" fmla="*/ 0 w 442"/>
              <a:gd name="T7" fmla="*/ 16 h 444"/>
              <a:gd name="T8" fmla="*/ 14 w 442"/>
              <a:gd name="T9" fmla="*/ 0 h 444"/>
            </a:gdLst>
            <a:ahLst/>
            <a:cxnLst>
              <a:cxn ang="0">
                <a:pos x="T0" y="T1"/>
              </a:cxn>
              <a:cxn ang="0">
                <a:pos x="T2" y="T3"/>
              </a:cxn>
              <a:cxn ang="0">
                <a:pos x="T4" y="T5"/>
              </a:cxn>
              <a:cxn ang="0">
                <a:pos x="T6" y="T7"/>
              </a:cxn>
              <a:cxn ang="0">
                <a:pos x="T8" y="T9"/>
              </a:cxn>
            </a:cxnLst>
            <a:rect l="0" t="0" r="r" b="b"/>
            <a:pathLst>
              <a:path w="442" h="444">
                <a:moveTo>
                  <a:pt x="14" y="0"/>
                </a:moveTo>
                <a:lnTo>
                  <a:pt x="442" y="430"/>
                </a:lnTo>
                <a:lnTo>
                  <a:pt x="428" y="444"/>
                </a:lnTo>
                <a:lnTo>
                  <a:pt x="0" y="16"/>
                </a:lnTo>
                <a:lnTo>
                  <a:pt x="14" y="0"/>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1985" name="Freeform 235"/>
          <p:cNvSpPr/>
          <p:nvPr/>
        </p:nvSpPr>
        <p:spPr bwMode="auto">
          <a:xfrm>
            <a:off x="5205602" y="1925412"/>
            <a:ext cx="295481" cy="296819"/>
          </a:xfrm>
          <a:custGeom>
            <a:avLst/>
            <a:gdLst>
              <a:gd name="T0" fmla="*/ 14 w 442"/>
              <a:gd name="T1" fmla="*/ 0 h 444"/>
              <a:gd name="T2" fmla="*/ 442 w 442"/>
              <a:gd name="T3" fmla="*/ 429 h 444"/>
              <a:gd name="T4" fmla="*/ 428 w 442"/>
              <a:gd name="T5" fmla="*/ 444 h 444"/>
              <a:gd name="T6" fmla="*/ 0 w 442"/>
              <a:gd name="T7" fmla="*/ 16 h 444"/>
              <a:gd name="T8" fmla="*/ 14 w 442"/>
              <a:gd name="T9" fmla="*/ 0 h 444"/>
            </a:gdLst>
            <a:ahLst/>
            <a:cxnLst>
              <a:cxn ang="0">
                <a:pos x="T0" y="T1"/>
              </a:cxn>
              <a:cxn ang="0">
                <a:pos x="T2" y="T3"/>
              </a:cxn>
              <a:cxn ang="0">
                <a:pos x="T4" y="T5"/>
              </a:cxn>
              <a:cxn ang="0">
                <a:pos x="T6" y="T7"/>
              </a:cxn>
              <a:cxn ang="0">
                <a:pos x="T8" y="T9"/>
              </a:cxn>
            </a:cxnLst>
            <a:rect l="0" t="0" r="r" b="b"/>
            <a:pathLst>
              <a:path w="442" h="444">
                <a:moveTo>
                  <a:pt x="14" y="0"/>
                </a:moveTo>
                <a:lnTo>
                  <a:pt x="442" y="429"/>
                </a:lnTo>
                <a:lnTo>
                  <a:pt x="428" y="444"/>
                </a:lnTo>
                <a:lnTo>
                  <a:pt x="0" y="16"/>
                </a:lnTo>
                <a:lnTo>
                  <a:pt x="14" y="0"/>
                </a:lnTo>
                <a:close/>
              </a:path>
            </a:pathLst>
          </a:custGeom>
          <a:gradFill flip="none" rotWithShape="0">
            <a:gsLst>
              <a:gs pos="0">
                <a:srgbClr val="E4E4D2"/>
              </a:gs>
              <a:gs pos="100000">
                <a:srgbClr val="FBFBF9">
                  <a:lumMod val="100000"/>
                </a:srgbClr>
              </a:gs>
            </a:gsLst>
            <a:lin ang="2700000" scaled="0"/>
            <a:tileRect/>
          </a:gradFill>
          <a:ln w="635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1600">
              <a:cs typeface="+mn-ea"/>
              <a:sym typeface="+mn-lt"/>
            </a:endParaRPr>
          </a:p>
        </p:txBody>
      </p:sp>
      <p:sp>
        <p:nvSpPr>
          <p:cNvPr id="42138" name="Freeform 116"/>
          <p:cNvSpPr/>
          <p:nvPr/>
        </p:nvSpPr>
        <p:spPr bwMode="auto">
          <a:xfrm>
            <a:off x="5932605" y="1684416"/>
            <a:ext cx="233979" cy="317541"/>
          </a:xfrm>
          <a:custGeom>
            <a:avLst/>
            <a:gdLst/>
            <a:ahLst/>
            <a:cxnLst/>
            <a:rect l="l" t="t" r="r" b="b"/>
            <a:pathLst>
              <a:path w="175484" h="238156">
                <a:moveTo>
                  <a:pt x="134073" y="91252"/>
                </a:moveTo>
                <a:cubicBezTo>
                  <a:pt x="134073" y="91252"/>
                  <a:pt x="166052" y="133993"/>
                  <a:pt x="142364" y="179108"/>
                </a:cubicBezTo>
                <a:cubicBezTo>
                  <a:pt x="125782" y="211163"/>
                  <a:pt x="105647" y="215912"/>
                  <a:pt x="96171" y="215912"/>
                </a:cubicBezTo>
                <a:cubicBezTo>
                  <a:pt x="109200" y="217099"/>
                  <a:pt x="138810" y="215912"/>
                  <a:pt x="153023" y="187418"/>
                </a:cubicBezTo>
                <a:cubicBezTo>
                  <a:pt x="171974" y="151801"/>
                  <a:pt x="160130" y="104312"/>
                  <a:pt x="134073" y="91252"/>
                </a:cubicBezTo>
                <a:close/>
                <a:moveTo>
                  <a:pt x="88928" y="0"/>
                </a:moveTo>
                <a:cubicBezTo>
                  <a:pt x="88928" y="0"/>
                  <a:pt x="88928" y="0"/>
                  <a:pt x="156513" y="95973"/>
                </a:cubicBezTo>
                <a:cubicBezTo>
                  <a:pt x="168370" y="111377"/>
                  <a:pt x="175484" y="130334"/>
                  <a:pt x="175484" y="150477"/>
                </a:cubicBezTo>
                <a:cubicBezTo>
                  <a:pt x="175484" y="199056"/>
                  <a:pt x="136356" y="238156"/>
                  <a:pt x="87742" y="238156"/>
                </a:cubicBezTo>
                <a:cubicBezTo>
                  <a:pt x="39128" y="238156"/>
                  <a:pt x="0" y="199056"/>
                  <a:pt x="0" y="150477"/>
                </a:cubicBezTo>
                <a:cubicBezTo>
                  <a:pt x="0" y="131519"/>
                  <a:pt x="5929" y="110192"/>
                  <a:pt x="16600" y="100713"/>
                </a:cubicBezTo>
                <a:cubicBezTo>
                  <a:pt x="16600" y="100713"/>
                  <a:pt x="16600" y="100713"/>
                  <a:pt x="88928"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56" name="标题 1"/>
          <p:cNvSpPr txBox="1"/>
          <p:nvPr/>
        </p:nvSpPr>
        <p:spPr>
          <a:xfrm>
            <a:off x="3907232" y="2352263"/>
            <a:ext cx="924969" cy="3709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zh-CN" altLang="en-US" sz="2665" dirty="0">
                <a:solidFill>
                  <a:schemeClr val="bg1"/>
                </a:solidFill>
                <a:latin typeface="+mn-lt"/>
                <a:ea typeface="+mn-ea"/>
                <a:cs typeface="+mn-ea"/>
                <a:sym typeface="+mn-lt"/>
              </a:rPr>
              <a:t>输入标题</a:t>
            </a:r>
          </a:p>
        </p:txBody>
      </p:sp>
      <p:sp>
        <p:nvSpPr>
          <p:cNvPr id="157" name="标题 1"/>
          <p:cNvSpPr txBox="1"/>
          <p:nvPr/>
        </p:nvSpPr>
        <p:spPr>
          <a:xfrm>
            <a:off x="6856506" y="2529618"/>
            <a:ext cx="924969" cy="3709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zh-CN" altLang="en-US" sz="2665" dirty="0">
                <a:solidFill>
                  <a:schemeClr val="bg1"/>
                </a:solidFill>
                <a:latin typeface="+mn-lt"/>
                <a:ea typeface="+mn-ea"/>
                <a:cs typeface="+mn-ea"/>
                <a:sym typeface="+mn-lt"/>
              </a:rPr>
              <a:t>输入标题</a:t>
            </a:r>
          </a:p>
        </p:txBody>
      </p:sp>
      <p:sp>
        <p:nvSpPr>
          <p:cNvPr id="158" name="标题 1"/>
          <p:cNvSpPr txBox="1"/>
          <p:nvPr/>
        </p:nvSpPr>
        <p:spPr>
          <a:xfrm>
            <a:off x="6004674" y="4434624"/>
            <a:ext cx="924969" cy="3709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zh-CN" altLang="en-US" sz="2665" dirty="0">
                <a:solidFill>
                  <a:schemeClr val="bg1"/>
                </a:solidFill>
                <a:latin typeface="+mn-lt"/>
                <a:ea typeface="+mn-ea"/>
                <a:cs typeface="+mn-ea"/>
                <a:sym typeface="+mn-lt"/>
              </a:rPr>
              <a:t>输入标题</a:t>
            </a:r>
          </a:p>
        </p:txBody>
      </p:sp>
      <p:sp>
        <p:nvSpPr>
          <p:cNvPr id="159" name="Freeform 235"/>
          <p:cNvSpPr/>
          <p:nvPr/>
        </p:nvSpPr>
        <p:spPr bwMode="auto">
          <a:xfrm>
            <a:off x="4591778" y="1319611"/>
            <a:ext cx="295481" cy="296819"/>
          </a:xfrm>
          <a:custGeom>
            <a:avLst/>
            <a:gdLst>
              <a:gd name="T0" fmla="*/ 14 w 442"/>
              <a:gd name="T1" fmla="*/ 0 h 444"/>
              <a:gd name="T2" fmla="*/ 442 w 442"/>
              <a:gd name="T3" fmla="*/ 429 h 444"/>
              <a:gd name="T4" fmla="*/ 428 w 442"/>
              <a:gd name="T5" fmla="*/ 444 h 444"/>
              <a:gd name="T6" fmla="*/ 0 w 442"/>
              <a:gd name="T7" fmla="*/ 16 h 444"/>
              <a:gd name="T8" fmla="*/ 14 w 442"/>
              <a:gd name="T9" fmla="*/ 0 h 444"/>
            </a:gdLst>
            <a:ahLst/>
            <a:cxnLst>
              <a:cxn ang="0">
                <a:pos x="T0" y="T1"/>
              </a:cxn>
              <a:cxn ang="0">
                <a:pos x="T2" y="T3"/>
              </a:cxn>
              <a:cxn ang="0">
                <a:pos x="T4" y="T5"/>
              </a:cxn>
              <a:cxn ang="0">
                <a:pos x="T6" y="T7"/>
              </a:cxn>
              <a:cxn ang="0">
                <a:pos x="T8" y="T9"/>
              </a:cxn>
            </a:cxnLst>
            <a:rect l="0" t="0" r="r" b="b"/>
            <a:pathLst>
              <a:path w="442" h="444">
                <a:moveTo>
                  <a:pt x="14" y="0"/>
                </a:moveTo>
                <a:lnTo>
                  <a:pt x="442" y="429"/>
                </a:lnTo>
                <a:lnTo>
                  <a:pt x="428" y="444"/>
                </a:lnTo>
                <a:lnTo>
                  <a:pt x="0" y="16"/>
                </a:lnTo>
                <a:lnTo>
                  <a:pt x="14" y="0"/>
                </a:lnTo>
                <a:close/>
              </a:path>
            </a:pathLst>
          </a:custGeom>
          <a:gradFill flip="none" rotWithShape="0">
            <a:gsLst>
              <a:gs pos="0">
                <a:srgbClr val="E4E4D2"/>
              </a:gs>
              <a:gs pos="100000">
                <a:srgbClr val="FBFBF9">
                  <a:lumMod val="100000"/>
                </a:srgbClr>
              </a:gs>
            </a:gsLst>
            <a:lin ang="2700000" scaled="0"/>
            <a:tileRect/>
          </a:gradFill>
          <a:ln w="6350">
            <a:gradFill>
              <a:gsLst>
                <a:gs pos="0">
                  <a:srgbClr val="DBDBC2">
                    <a:lumMod val="100000"/>
                  </a:srgbClr>
                </a:gs>
                <a:gs pos="100000">
                  <a:srgbClr val="FBFBF9">
                    <a:lumMod val="100000"/>
                  </a:srgbClr>
                </a:gs>
              </a:gsLst>
              <a:lin ang="13500000" scaled="0"/>
            </a:gradFill>
          </a:ln>
          <a:effectLst>
            <a:outerShdw blurRad="190500" dist="127000" dir="2700000" algn="tl" rotWithShape="0">
              <a:srgbClr val="1E1814">
                <a:alpha val="29804"/>
              </a:srgbClr>
            </a:outerShdw>
          </a:effectLst>
        </p:spPr>
        <p:txBody>
          <a:bodyPr vert="horz" wrap="square" lIns="121920" tIns="60960" rIns="121920" bIns="60960" numCol="1" anchor="t" anchorCtr="0" compatLnSpc="1"/>
          <a:lstStyle/>
          <a:p>
            <a:endParaRPr lang="zh-CN" altLang="en-US" sz="1600">
              <a:cs typeface="+mn-ea"/>
              <a:sym typeface="+mn-lt"/>
            </a:endParaRPr>
          </a:p>
        </p:txBody>
      </p:sp>
      <p:sp>
        <p:nvSpPr>
          <p:cNvPr id="64" name="副标题 2"/>
          <p:cNvSpPr txBox="1"/>
          <p:nvPr/>
        </p:nvSpPr>
        <p:spPr>
          <a:xfrm>
            <a:off x="1733775" y="2002241"/>
            <a:ext cx="2101147" cy="1734400"/>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
        <p:nvSpPr>
          <p:cNvPr id="65" name="副标题 2"/>
          <p:cNvSpPr txBox="1"/>
          <p:nvPr/>
        </p:nvSpPr>
        <p:spPr>
          <a:xfrm>
            <a:off x="8118966" y="1856593"/>
            <a:ext cx="2722028" cy="1758143"/>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
        <p:nvSpPr>
          <p:cNvPr id="66" name="副标题 2"/>
          <p:cNvSpPr txBox="1"/>
          <p:nvPr/>
        </p:nvSpPr>
        <p:spPr>
          <a:xfrm>
            <a:off x="1733773" y="4243943"/>
            <a:ext cx="3973643" cy="1081763"/>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
        <p:nvSpPr>
          <p:cNvPr id="67"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68" name="图片 6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69" name="直接连接符 68"/>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028"/>
                                        </p:tgtEl>
                                        <p:attrNameLst>
                                          <p:attrName>style.visibility</p:attrName>
                                        </p:attrNameLst>
                                      </p:cBhvr>
                                      <p:to>
                                        <p:strVal val="visible"/>
                                      </p:to>
                                    </p:set>
                                    <p:animEffect transition="in" filter="circle(in)">
                                      <p:cBhvr>
                                        <p:cTn id="7" dur="2000"/>
                                        <p:tgtEl>
                                          <p:spTgt spid="420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2029"/>
                                        </p:tgtEl>
                                        <p:attrNameLst>
                                          <p:attrName>style.visibility</p:attrName>
                                        </p:attrNameLst>
                                      </p:cBhvr>
                                      <p:to>
                                        <p:strVal val="visible"/>
                                      </p:to>
                                    </p:set>
                                    <p:animEffect transition="in" filter="circle(in)">
                                      <p:cBhvr>
                                        <p:cTn id="10" dur="2000"/>
                                        <p:tgtEl>
                                          <p:spTgt spid="4202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2030"/>
                                        </p:tgtEl>
                                        <p:attrNameLst>
                                          <p:attrName>style.visibility</p:attrName>
                                        </p:attrNameLst>
                                      </p:cBhvr>
                                      <p:to>
                                        <p:strVal val="visible"/>
                                      </p:to>
                                    </p:set>
                                    <p:animEffect transition="in" filter="circle(in)">
                                      <p:cBhvr>
                                        <p:cTn id="13" dur="2000"/>
                                        <p:tgtEl>
                                          <p:spTgt spid="4203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2031"/>
                                        </p:tgtEl>
                                        <p:attrNameLst>
                                          <p:attrName>style.visibility</p:attrName>
                                        </p:attrNameLst>
                                      </p:cBhvr>
                                      <p:to>
                                        <p:strVal val="visible"/>
                                      </p:to>
                                    </p:set>
                                    <p:animEffect transition="in" filter="circle(in)">
                                      <p:cBhvr>
                                        <p:cTn id="16" dur="2000"/>
                                        <p:tgtEl>
                                          <p:spTgt spid="4203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2032"/>
                                        </p:tgtEl>
                                        <p:attrNameLst>
                                          <p:attrName>style.visibility</p:attrName>
                                        </p:attrNameLst>
                                      </p:cBhvr>
                                      <p:to>
                                        <p:strVal val="visible"/>
                                      </p:to>
                                    </p:set>
                                    <p:animEffect transition="in" filter="circle(in)">
                                      <p:cBhvr>
                                        <p:cTn id="19" dur="2000"/>
                                        <p:tgtEl>
                                          <p:spTgt spid="4203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2035"/>
                                        </p:tgtEl>
                                        <p:attrNameLst>
                                          <p:attrName>style.visibility</p:attrName>
                                        </p:attrNameLst>
                                      </p:cBhvr>
                                      <p:to>
                                        <p:strVal val="visible"/>
                                      </p:to>
                                    </p:set>
                                    <p:animEffect transition="in" filter="circle(in)">
                                      <p:cBhvr>
                                        <p:cTn id="22" dur="2000"/>
                                        <p:tgtEl>
                                          <p:spTgt spid="4203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2036"/>
                                        </p:tgtEl>
                                        <p:attrNameLst>
                                          <p:attrName>style.visibility</p:attrName>
                                        </p:attrNameLst>
                                      </p:cBhvr>
                                      <p:to>
                                        <p:strVal val="visible"/>
                                      </p:to>
                                    </p:set>
                                    <p:animEffect transition="in" filter="circle(in)">
                                      <p:cBhvr>
                                        <p:cTn id="25" dur="2000"/>
                                        <p:tgtEl>
                                          <p:spTgt spid="4203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2037"/>
                                        </p:tgtEl>
                                        <p:attrNameLst>
                                          <p:attrName>style.visibility</p:attrName>
                                        </p:attrNameLst>
                                      </p:cBhvr>
                                      <p:to>
                                        <p:strVal val="visible"/>
                                      </p:to>
                                    </p:set>
                                    <p:animEffect transition="in" filter="circle(in)">
                                      <p:cBhvr>
                                        <p:cTn id="28" dur="2000"/>
                                        <p:tgtEl>
                                          <p:spTgt spid="4203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2040"/>
                                        </p:tgtEl>
                                        <p:attrNameLst>
                                          <p:attrName>style.visibility</p:attrName>
                                        </p:attrNameLst>
                                      </p:cBhvr>
                                      <p:to>
                                        <p:strVal val="visible"/>
                                      </p:to>
                                    </p:set>
                                    <p:animEffect transition="in" filter="circle(in)">
                                      <p:cBhvr>
                                        <p:cTn id="31" dur="2000"/>
                                        <p:tgtEl>
                                          <p:spTgt spid="4204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2041"/>
                                        </p:tgtEl>
                                        <p:attrNameLst>
                                          <p:attrName>style.visibility</p:attrName>
                                        </p:attrNameLst>
                                      </p:cBhvr>
                                      <p:to>
                                        <p:strVal val="visible"/>
                                      </p:to>
                                    </p:set>
                                    <p:animEffect transition="in" filter="circle(in)">
                                      <p:cBhvr>
                                        <p:cTn id="34" dur="2000"/>
                                        <p:tgtEl>
                                          <p:spTgt spid="4204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2042"/>
                                        </p:tgtEl>
                                        <p:attrNameLst>
                                          <p:attrName>style.visibility</p:attrName>
                                        </p:attrNameLst>
                                      </p:cBhvr>
                                      <p:to>
                                        <p:strVal val="visible"/>
                                      </p:to>
                                    </p:set>
                                    <p:animEffect transition="in" filter="circle(in)">
                                      <p:cBhvr>
                                        <p:cTn id="37" dur="2000"/>
                                        <p:tgtEl>
                                          <p:spTgt spid="4204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2045"/>
                                        </p:tgtEl>
                                        <p:attrNameLst>
                                          <p:attrName>style.visibility</p:attrName>
                                        </p:attrNameLst>
                                      </p:cBhvr>
                                      <p:to>
                                        <p:strVal val="visible"/>
                                      </p:to>
                                    </p:set>
                                    <p:animEffect transition="in" filter="circle(in)">
                                      <p:cBhvr>
                                        <p:cTn id="40" dur="2000"/>
                                        <p:tgtEl>
                                          <p:spTgt spid="4204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42046"/>
                                        </p:tgtEl>
                                        <p:attrNameLst>
                                          <p:attrName>style.visibility</p:attrName>
                                        </p:attrNameLst>
                                      </p:cBhvr>
                                      <p:to>
                                        <p:strVal val="visible"/>
                                      </p:to>
                                    </p:set>
                                    <p:animEffect transition="in" filter="circle(in)">
                                      <p:cBhvr>
                                        <p:cTn id="43" dur="2000"/>
                                        <p:tgtEl>
                                          <p:spTgt spid="4204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42047"/>
                                        </p:tgtEl>
                                        <p:attrNameLst>
                                          <p:attrName>style.visibility</p:attrName>
                                        </p:attrNameLst>
                                      </p:cBhvr>
                                      <p:to>
                                        <p:strVal val="visible"/>
                                      </p:to>
                                    </p:set>
                                    <p:animEffect transition="in" filter="circle(in)">
                                      <p:cBhvr>
                                        <p:cTn id="46" dur="2000"/>
                                        <p:tgtEl>
                                          <p:spTgt spid="4204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42051"/>
                                        </p:tgtEl>
                                        <p:attrNameLst>
                                          <p:attrName>style.visibility</p:attrName>
                                        </p:attrNameLst>
                                      </p:cBhvr>
                                      <p:to>
                                        <p:strVal val="visible"/>
                                      </p:to>
                                    </p:set>
                                    <p:animEffect transition="in" filter="circle(in)">
                                      <p:cBhvr>
                                        <p:cTn id="49" dur="2000"/>
                                        <p:tgtEl>
                                          <p:spTgt spid="4205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42052"/>
                                        </p:tgtEl>
                                        <p:attrNameLst>
                                          <p:attrName>style.visibility</p:attrName>
                                        </p:attrNameLst>
                                      </p:cBhvr>
                                      <p:to>
                                        <p:strVal val="visible"/>
                                      </p:to>
                                    </p:set>
                                    <p:animEffect transition="in" filter="circle(in)">
                                      <p:cBhvr>
                                        <p:cTn id="52" dur="2000"/>
                                        <p:tgtEl>
                                          <p:spTgt spid="4205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42053"/>
                                        </p:tgtEl>
                                        <p:attrNameLst>
                                          <p:attrName>style.visibility</p:attrName>
                                        </p:attrNameLst>
                                      </p:cBhvr>
                                      <p:to>
                                        <p:strVal val="visible"/>
                                      </p:to>
                                    </p:set>
                                    <p:animEffect transition="in" filter="circle(in)">
                                      <p:cBhvr>
                                        <p:cTn id="55" dur="2000"/>
                                        <p:tgtEl>
                                          <p:spTgt spid="42053"/>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42056"/>
                                        </p:tgtEl>
                                        <p:attrNameLst>
                                          <p:attrName>style.visibility</p:attrName>
                                        </p:attrNameLst>
                                      </p:cBhvr>
                                      <p:to>
                                        <p:strVal val="visible"/>
                                      </p:to>
                                    </p:set>
                                    <p:animEffect transition="in" filter="circle(in)">
                                      <p:cBhvr>
                                        <p:cTn id="58" dur="2000"/>
                                        <p:tgtEl>
                                          <p:spTgt spid="42056"/>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42057"/>
                                        </p:tgtEl>
                                        <p:attrNameLst>
                                          <p:attrName>style.visibility</p:attrName>
                                        </p:attrNameLst>
                                      </p:cBhvr>
                                      <p:to>
                                        <p:strVal val="visible"/>
                                      </p:to>
                                    </p:set>
                                    <p:animEffect transition="in" filter="circle(in)">
                                      <p:cBhvr>
                                        <p:cTn id="61" dur="2000"/>
                                        <p:tgtEl>
                                          <p:spTgt spid="42057"/>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42060"/>
                                        </p:tgtEl>
                                        <p:attrNameLst>
                                          <p:attrName>style.visibility</p:attrName>
                                        </p:attrNameLst>
                                      </p:cBhvr>
                                      <p:to>
                                        <p:strVal val="visible"/>
                                      </p:to>
                                    </p:set>
                                    <p:animEffect transition="in" filter="circle(in)">
                                      <p:cBhvr>
                                        <p:cTn id="64" dur="2000"/>
                                        <p:tgtEl>
                                          <p:spTgt spid="42060"/>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42061"/>
                                        </p:tgtEl>
                                        <p:attrNameLst>
                                          <p:attrName>style.visibility</p:attrName>
                                        </p:attrNameLst>
                                      </p:cBhvr>
                                      <p:to>
                                        <p:strVal val="visible"/>
                                      </p:to>
                                    </p:set>
                                    <p:animEffect transition="in" filter="circle(in)">
                                      <p:cBhvr>
                                        <p:cTn id="67" dur="2000"/>
                                        <p:tgtEl>
                                          <p:spTgt spid="42061"/>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42099"/>
                                        </p:tgtEl>
                                        <p:attrNameLst>
                                          <p:attrName>style.visibility</p:attrName>
                                        </p:attrNameLst>
                                      </p:cBhvr>
                                      <p:to>
                                        <p:strVal val="visible"/>
                                      </p:to>
                                    </p:set>
                                    <p:animEffect transition="in" filter="circle(in)">
                                      <p:cBhvr>
                                        <p:cTn id="70" dur="2000"/>
                                        <p:tgtEl>
                                          <p:spTgt spid="42099"/>
                                        </p:tgtEl>
                                      </p:cBhvr>
                                    </p:animEffect>
                                  </p:childTnLst>
                                </p:cTn>
                              </p:par>
                              <p:par>
                                <p:cTn id="71" presetID="6" presetClass="entr" presetSubtype="16"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circle(in)">
                                      <p:cBhvr>
                                        <p:cTn id="73" dur="2000"/>
                                        <p:tgtEl>
                                          <p:spTgt spid="3"/>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42140"/>
                                        </p:tgtEl>
                                        <p:attrNameLst>
                                          <p:attrName>style.visibility</p:attrName>
                                        </p:attrNameLst>
                                      </p:cBhvr>
                                      <p:to>
                                        <p:strVal val="visible"/>
                                      </p:to>
                                    </p:set>
                                    <p:animEffect transition="in" filter="circle(in)">
                                      <p:cBhvr>
                                        <p:cTn id="76" dur="2000"/>
                                        <p:tgtEl>
                                          <p:spTgt spid="42140"/>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42141"/>
                                        </p:tgtEl>
                                        <p:attrNameLst>
                                          <p:attrName>style.visibility</p:attrName>
                                        </p:attrNameLst>
                                      </p:cBhvr>
                                      <p:to>
                                        <p:strVal val="visible"/>
                                      </p:to>
                                    </p:set>
                                    <p:animEffect transition="in" filter="circle(in)">
                                      <p:cBhvr>
                                        <p:cTn id="79" dur="2000"/>
                                        <p:tgtEl>
                                          <p:spTgt spid="42141"/>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42171"/>
                                        </p:tgtEl>
                                        <p:attrNameLst>
                                          <p:attrName>style.visibility</p:attrName>
                                        </p:attrNameLst>
                                      </p:cBhvr>
                                      <p:to>
                                        <p:strVal val="visible"/>
                                      </p:to>
                                    </p:set>
                                    <p:animEffect transition="in" filter="circle(in)">
                                      <p:cBhvr>
                                        <p:cTn id="82" dur="2000"/>
                                        <p:tgtEl>
                                          <p:spTgt spid="42171"/>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42172"/>
                                        </p:tgtEl>
                                        <p:attrNameLst>
                                          <p:attrName>style.visibility</p:attrName>
                                        </p:attrNameLst>
                                      </p:cBhvr>
                                      <p:to>
                                        <p:strVal val="visible"/>
                                      </p:to>
                                    </p:set>
                                    <p:animEffect transition="in" filter="circle(in)">
                                      <p:cBhvr>
                                        <p:cTn id="85" dur="2000"/>
                                        <p:tgtEl>
                                          <p:spTgt spid="42172"/>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42202"/>
                                        </p:tgtEl>
                                        <p:attrNameLst>
                                          <p:attrName>style.visibility</p:attrName>
                                        </p:attrNameLst>
                                      </p:cBhvr>
                                      <p:to>
                                        <p:strVal val="visible"/>
                                      </p:to>
                                    </p:set>
                                    <p:animEffect transition="in" filter="circle(in)">
                                      <p:cBhvr>
                                        <p:cTn id="88" dur="2000"/>
                                        <p:tgtEl>
                                          <p:spTgt spid="42202"/>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42203"/>
                                        </p:tgtEl>
                                        <p:attrNameLst>
                                          <p:attrName>style.visibility</p:attrName>
                                        </p:attrNameLst>
                                      </p:cBhvr>
                                      <p:to>
                                        <p:strVal val="visible"/>
                                      </p:to>
                                    </p:set>
                                    <p:animEffect transition="in" filter="circle(in)">
                                      <p:cBhvr>
                                        <p:cTn id="91" dur="2000"/>
                                        <p:tgtEl>
                                          <p:spTgt spid="42203"/>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42204"/>
                                        </p:tgtEl>
                                        <p:attrNameLst>
                                          <p:attrName>style.visibility</p:attrName>
                                        </p:attrNameLst>
                                      </p:cBhvr>
                                      <p:to>
                                        <p:strVal val="visible"/>
                                      </p:to>
                                    </p:set>
                                    <p:animEffect transition="in" filter="circle(in)">
                                      <p:cBhvr>
                                        <p:cTn id="94" dur="2000"/>
                                        <p:tgtEl>
                                          <p:spTgt spid="42204"/>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42208"/>
                                        </p:tgtEl>
                                        <p:attrNameLst>
                                          <p:attrName>style.visibility</p:attrName>
                                        </p:attrNameLst>
                                      </p:cBhvr>
                                      <p:to>
                                        <p:strVal val="visible"/>
                                      </p:to>
                                    </p:set>
                                    <p:animEffect transition="in" filter="circle(in)">
                                      <p:cBhvr>
                                        <p:cTn id="97" dur="2000"/>
                                        <p:tgtEl>
                                          <p:spTgt spid="42208"/>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42209"/>
                                        </p:tgtEl>
                                        <p:attrNameLst>
                                          <p:attrName>style.visibility</p:attrName>
                                        </p:attrNameLst>
                                      </p:cBhvr>
                                      <p:to>
                                        <p:strVal val="visible"/>
                                      </p:to>
                                    </p:set>
                                    <p:animEffect transition="in" filter="circle(in)">
                                      <p:cBhvr>
                                        <p:cTn id="100" dur="2000"/>
                                        <p:tgtEl>
                                          <p:spTgt spid="42209"/>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42212"/>
                                        </p:tgtEl>
                                        <p:attrNameLst>
                                          <p:attrName>style.visibility</p:attrName>
                                        </p:attrNameLst>
                                      </p:cBhvr>
                                      <p:to>
                                        <p:strVal val="visible"/>
                                      </p:to>
                                    </p:set>
                                    <p:animEffect transition="in" filter="circle(in)">
                                      <p:cBhvr>
                                        <p:cTn id="103" dur="2000"/>
                                        <p:tgtEl>
                                          <p:spTgt spid="42212"/>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42213"/>
                                        </p:tgtEl>
                                        <p:attrNameLst>
                                          <p:attrName>style.visibility</p:attrName>
                                        </p:attrNameLst>
                                      </p:cBhvr>
                                      <p:to>
                                        <p:strVal val="visible"/>
                                      </p:to>
                                    </p:set>
                                    <p:animEffect transition="in" filter="circle(in)">
                                      <p:cBhvr>
                                        <p:cTn id="106" dur="2000"/>
                                        <p:tgtEl>
                                          <p:spTgt spid="42213"/>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42214"/>
                                        </p:tgtEl>
                                        <p:attrNameLst>
                                          <p:attrName>style.visibility</p:attrName>
                                        </p:attrNameLst>
                                      </p:cBhvr>
                                      <p:to>
                                        <p:strVal val="visible"/>
                                      </p:to>
                                    </p:set>
                                    <p:animEffect transition="in" filter="circle(in)">
                                      <p:cBhvr>
                                        <p:cTn id="109" dur="2000"/>
                                        <p:tgtEl>
                                          <p:spTgt spid="42214"/>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42217"/>
                                        </p:tgtEl>
                                        <p:attrNameLst>
                                          <p:attrName>style.visibility</p:attrName>
                                        </p:attrNameLst>
                                      </p:cBhvr>
                                      <p:to>
                                        <p:strVal val="visible"/>
                                      </p:to>
                                    </p:set>
                                    <p:animEffect transition="in" filter="circle(in)">
                                      <p:cBhvr>
                                        <p:cTn id="112" dur="2000"/>
                                        <p:tgtEl>
                                          <p:spTgt spid="42217"/>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42220"/>
                                        </p:tgtEl>
                                        <p:attrNameLst>
                                          <p:attrName>style.visibility</p:attrName>
                                        </p:attrNameLst>
                                      </p:cBhvr>
                                      <p:to>
                                        <p:strVal val="visible"/>
                                      </p:to>
                                    </p:set>
                                    <p:animEffect transition="in" filter="circle(in)">
                                      <p:cBhvr>
                                        <p:cTn id="115" dur="2000"/>
                                        <p:tgtEl>
                                          <p:spTgt spid="42220"/>
                                        </p:tgtEl>
                                      </p:cBhvr>
                                    </p:animEffect>
                                  </p:childTnLst>
                                </p:cTn>
                              </p:par>
                              <p:par>
                                <p:cTn id="116" presetID="6" presetClass="entr" presetSubtype="16" fill="hold" grpId="0" nodeType="withEffect">
                                  <p:stCondLst>
                                    <p:cond delay="0"/>
                                  </p:stCondLst>
                                  <p:childTnLst>
                                    <p:set>
                                      <p:cBhvr>
                                        <p:cTn id="117" dur="1" fill="hold">
                                          <p:stCondLst>
                                            <p:cond delay="0"/>
                                          </p:stCondLst>
                                        </p:cTn>
                                        <p:tgtEl>
                                          <p:spTgt spid="42221"/>
                                        </p:tgtEl>
                                        <p:attrNameLst>
                                          <p:attrName>style.visibility</p:attrName>
                                        </p:attrNameLst>
                                      </p:cBhvr>
                                      <p:to>
                                        <p:strVal val="visible"/>
                                      </p:to>
                                    </p:set>
                                    <p:animEffect transition="in" filter="circle(in)">
                                      <p:cBhvr>
                                        <p:cTn id="118" dur="2000"/>
                                        <p:tgtEl>
                                          <p:spTgt spid="42221"/>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circle(in)">
                                      <p:cBhvr>
                                        <p:cTn id="121" dur="2000"/>
                                        <p:tgtEl>
                                          <p:spTgt spid="28"/>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circle(in)">
                                      <p:cBhvr>
                                        <p:cTn id="124" dur="2000"/>
                                        <p:tgtEl>
                                          <p:spTgt spid="29"/>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circle(in)">
                                      <p:cBhvr>
                                        <p:cTn id="127" dur="2000"/>
                                        <p:tgtEl>
                                          <p:spTgt spid="30"/>
                                        </p:tgtEl>
                                      </p:cBhvr>
                                    </p:animEffect>
                                  </p:childTnLst>
                                </p:cTn>
                              </p:par>
                              <p:par>
                                <p:cTn id="128" presetID="6" presetClass="entr" presetSubtype="16" fill="hold" grpId="0" nodeType="with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circle(in)">
                                      <p:cBhvr>
                                        <p:cTn id="130" dur="2000"/>
                                        <p:tgtEl>
                                          <p:spTgt spid="31"/>
                                        </p:tgtEl>
                                      </p:cBhvr>
                                    </p:animEffect>
                                  </p:childTnLst>
                                </p:cTn>
                              </p:par>
                              <p:par>
                                <p:cTn id="131" presetID="6" presetClass="entr" presetSubtype="16" fill="hold" grpId="0" nodeType="withEffect">
                                  <p:stCondLst>
                                    <p:cond delay="0"/>
                                  </p:stCondLst>
                                  <p:childTnLst>
                                    <p:set>
                                      <p:cBhvr>
                                        <p:cTn id="132" dur="1" fill="hold">
                                          <p:stCondLst>
                                            <p:cond delay="0"/>
                                          </p:stCondLst>
                                        </p:cTn>
                                        <p:tgtEl>
                                          <p:spTgt spid="41984"/>
                                        </p:tgtEl>
                                        <p:attrNameLst>
                                          <p:attrName>style.visibility</p:attrName>
                                        </p:attrNameLst>
                                      </p:cBhvr>
                                      <p:to>
                                        <p:strVal val="visible"/>
                                      </p:to>
                                    </p:set>
                                    <p:animEffect transition="in" filter="circle(in)">
                                      <p:cBhvr>
                                        <p:cTn id="133" dur="2000"/>
                                        <p:tgtEl>
                                          <p:spTgt spid="41984"/>
                                        </p:tgtEl>
                                      </p:cBhvr>
                                    </p:animEffect>
                                  </p:childTnLst>
                                </p:cTn>
                              </p:par>
                              <p:par>
                                <p:cTn id="134" presetID="6" presetClass="entr" presetSubtype="16" fill="hold" grpId="0" nodeType="withEffect">
                                  <p:stCondLst>
                                    <p:cond delay="0"/>
                                  </p:stCondLst>
                                  <p:childTnLst>
                                    <p:set>
                                      <p:cBhvr>
                                        <p:cTn id="135" dur="1" fill="hold">
                                          <p:stCondLst>
                                            <p:cond delay="0"/>
                                          </p:stCondLst>
                                        </p:cTn>
                                        <p:tgtEl>
                                          <p:spTgt spid="41985"/>
                                        </p:tgtEl>
                                        <p:attrNameLst>
                                          <p:attrName>style.visibility</p:attrName>
                                        </p:attrNameLst>
                                      </p:cBhvr>
                                      <p:to>
                                        <p:strVal val="visible"/>
                                      </p:to>
                                    </p:set>
                                    <p:animEffect transition="in" filter="circle(in)">
                                      <p:cBhvr>
                                        <p:cTn id="136" dur="2000"/>
                                        <p:tgtEl>
                                          <p:spTgt spid="41985"/>
                                        </p:tgtEl>
                                      </p:cBhvr>
                                    </p:animEffect>
                                  </p:childTnLst>
                                </p:cTn>
                              </p:par>
                              <p:par>
                                <p:cTn id="137" presetID="6" presetClass="entr" presetSubtype="16" fill="hold" grpId="0" nodeType="withEffect">
                                  <p:stCondLst>
                                    <p:cond delay="0"/>
                                  </p:stCondLst>
                                  <p:childTnLst>
                                    <p:set>
                                      <p:cBhvr>
                                        <p:cTn id="138" dur="1" fill="hold">
                                          <p:stCondLst>
                                            <p:cond delay="0"/>
                                          </p:stCondLst>
                                        </p:cTn>
                                        <p:tgtEl>
                                          <p:spTgt spid="42138"/>
                                        </p:tgtEl>
                                        <p:attrNameLst>
                                          <p:attrName>style.visibility</p:attrName>
                                        </p:attrNameLst>
                                      </p:cBhvr>
                                      <p:to>
                                        <p:strVal val="visible"/>
                                      </p:to>
                                    </p:set>
                                    <p:animEffect transition="in" filter="circle(in)">
                                      <p:cBhvr>
                                        <p:cTn id="139" dur="2000"/>
                                        <p:tgtEl>
                                          <p:spTgt spid="42138"/>
                                        </p:tgtEl>
                                      </p:cBhvr>
                                    </p:animEffect>
                                  </p:childTnLst>
                                </p:cTn>
                              </p:par>
                              <p:par>
                                <p:cTn id="140" presetID="6" presetClass="entr" presetSubtype="16" fill="hold" grpId="0" nodeType="withEffect">
                                  <p:stCondLst>
                                    <p:cond delay="0"/>
                                  </p:stCondLst>
                                  <p:childTnLst>
                                    <p:set>
                                      <p:cBhvr>
                                        <p:cTn id="141" dur="1" fill="hold">
                                          <p:stCondLst>
                                            <p:cond delay="0"/>
                                          </p:stCondLst>
                                        </p:cTn>
                                        <p:tgtEl>
                                          <p:spTgt spid="156"/>
                                        </p:tgtEl>
                                        <p:attrNameLst>
                                          <p:attrName>style.visibility</p:attrName>
                                        </p:attrNameLst>
                                      </p:cBhvr>
                                      <p:to>
                                        <p:strVal val="visible"/>
                                      </p:to>
                                    </p:set>
                                    <p:animEffect transition="in" filter="circle(in)">
                                      <p:cBhvr>
                                        <p:cTn id="142" dur="2000"/>
                                        <p:tgtEl>
                                          <p:spTgt spid="156"/>
                                        </p:tgtEl>
                                      </p:cBhvr>
                                    </p:animEffect>
                                  </p:childTnLst>
                                </p:cTn>
                              </p:par>
                              <p:par>
                                <p:cTn id="143" presetID="6" presetClass="entr" presetSubtype="16" fill="hold" grpId="0" nodeType="withEffect">
                                  <p:stCondLst>
                                    <p:cond delay="0"/>
                                  </p:stCondLst>
                                  <p:childTnLst>
                                    <p:set>
                                      <p:cBhvr>
                                        <p:cTn id="144" dur="1" fill="hold">
                                          <p:stCondLst>
                                            <p:cond delay="0"/>
                                          </p:stCondLst>
                                        </p:cTn>
                                        <p:tgtEl>
                                          <p:spTgt spid="157"/>
                                        </p:tgtEl>
                                        <p:attrNameLst>
                                          <p:attrName>style.visibility</p:attrName>
                                        </p:attrNameLst>
                                      </p:cBhvr>
                                      <p:to>
                                        <p:strVal val="visible"/>
                                      </p:to>
                                    </p:set>
                                    <p:animEffect transition="in" filter="circle(in)">
                                      <p:cBhvr>
                                        <p:cTn id="145" dur="2000"/>
                                        <p:tgtEl>
                                          <p:spTgt spid="157"/>
                                        </p:tgtEl>
                                      </p:cBhvr>
                                    </p:animEffect>
                                  </p:childTnLst>
                                </p:cTn>
                              </p:par>
                              <p:par>
                                <p:cTn id="146" presetID="6" presetClass="entr" presetSubtype="16" fill="hold" grpId="0" nodeType="withEffect">
                                  <p:stCondLst>
                                    <p:cond delay="0"/>
                                  </p:stCondLst>
                                  <p:childTnLst>
                                    <p:set>
                                      <p:cBhvr>
                                        <p:cTn id="147" dur="1" fill="hold">
                                          <p:stCondLst>
                                            <p:cond delay="0"/>
                                          </p:stCondLst>
                                        </p:cTn>
                                        <p:tgtEl>
                                          <p:spTgt spid="158"/>
                                        </p:tgtEl>
                                        <p:attrNameLst>
                                          <p:attrName>style.visibility</p:attrName>
                                        </p:attrNameLst>
                                      </p:cBhvr>
                                      <p:to>
                                        <p:strVal val="visible"/>
                                      </p:to>
                                    </p:set>
                                    <p:animEffect transition="in" filter="circle(in)">
                                      <p:cBhvr>
                                        <p:cTn id="148" dur="2000"/>
                                        <p:tgtEl>
                                          <p:spTgt spid="158"/>
                                        </p:tgtEl>
                                      </p:cBhvr>
                                    </p:animEffect>
                                  </p:childTnLst>
                                </p:cTn>
                              </p:par>
                              <p:par>
                                <p:cTn id="149" presetID="6" presetClass="entr" presetSubtype="16" fill="hold" grpId="0" nodeType="withEffect">
                                  <p:stCondLst>
                                    <p:cond delay="0"/>
                                  </p:stCondLst>
                                  <p:childTnLst>
                                    <p:set>
                                      <p:cBhvr>
                                        <p:cTn id="150" dur="1" fill="hold">
                                          <p:stCondLst>
                                            <p:cond delay="0"/>
                                          </p:stCondLst>
                                        </p:cTn>
                                        <p:tgtEl>
                                          <p:spTgt spid="159"/>
                                        </p:tgtEl>
                                        <p:attrNameLst>
                                          <p:attrName>style.visibility</p:attrName>
                                        </p:attrNameLst>
                                      </p:cBhvr>
                                      <p:to>
                                        <p:strVal val="visible"/>
                                      </p:to>
                                    </p:set>
                                    <p:animEffect transition="in" filter="circle(in)">
                                      <p:cBhvr>
                                        <p:cTn id="151" dur="2000"/>
                                        <p:tgtEl>
                                          <p:spTgt spid="159"/>
                                        </p:tgtEl>
                                      </p:cBhvr>
                                    </p:animEffect>
                                  </p:childTnLst>
                                </p:cTn>
                              </p:par>
                              <p:par>
                                <p:cTn id="152" presetID="6"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Effect transition="in" filter="circle(in)">
                                      <p:cBhvr>
                                        <p:cTn id="154" dur="2000"/>
                                        <p:tgtEl>
                                          <p:spTgt spid="64"/>
                                        </p:tgtEl>
                                      </p:cBhvr>
                                    </p:animEffect>
                                  </p:childTnLst>
                                </p:cTn>
                              </p:par>
                              <p:par>
                                <p:cTn id="155" presetID="6" presetClass="entr" presetSubtype="16" fill="hold" grpId="0" nodeType="with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circle(in)">
                                      <p:cBhvr>
                                        <p:cTn id="157" dur="2000"/>
                                        <p:tgtEl>
                                          <p:spTgt spid="65"/>
                                        </p:tgtEl>
                                      </p:cBhvr>
                                    </p:animEffect>
                                  </p:childTnLst>
                                </p:cTn>
                              </p:par>
                              <p:par>
                                <p:cTn id="158" presetID="6" presetClass="entr" presetSubtype="16" fill="hold" grpId="0"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circle(in)">
                                      <p:cBhvr>
                                        <p:cTn id="160"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8" grpId="0" animBg="1"/>
      <p:bldP spid="42029" grpId="0" animBg="1"/>
      <p:bldP spid="42030" grpId="0" animBg="1"/>
      <p:bldP spid="42031" grpId="0" animBg="1"/>
      <p:bldP spid="42032" grpId="0" animBg="1"/>
      <p:bldP spid="42035" grpId="0" animBg="1"/>
      <p:bldP spid="42036" grpId="0" animBg="1"/>
      <p:bldP spid="42037" grpId="0" animBg="1"/>
      <p:bldP spid="42040" grpId="0" animBg="1"/>
      <p:bldP spid="42041" grpId="0" animBg="1"/>
      <p:bldP spid="42042" grpId="0" animBg="1"/>
      <p:bldP spid="42045" grpId="0" animBg="1"/>
      <p:bldP spid="42046" grpId="0" animBg="1"/>
      <p:bldP spid="42047" grpId="0" animBg="1"/>
      <p:bldP spid="42051" grpId="0" animBg="1"/>
      <p:bldP spid="42052" grpId="0" animBg="1"/>
      <p:bldP spid="42053" grpId="0" animBg="1"/>
      <p:bldP spid="42056" grpId="0" animBg="1"/>
      <p:bldP spid="42057" grpId="0" animBg="1"/>
      <p:bldP spid="42060" grpId="0" animBg="1"/>
      <p:bldP spid="42061" grpId="0" animBg="1"/>
      <p:bldP spid="42099" grpId="0" animBg="1"/>
      <p:bldP spid="42140" grpId="0" animBg="1"/>
      <p:bldP spid="42141" grpId="0" animBg="1"/>
      <p:bldP spid="42171" grpId="0" animBg="1"/>
      <p:bldP spid="42172" grpId="0" animBg="1"/>
      <p:bldP spid="42202" grpId="0" animBg="1"/>
      <p:bldP spid="42203" grpId="0" animBg="1"/>
      <p:bldP spid="42204" grpId="0" animBg="1"/>
      <p:bldP spid="42208" grpId="0" animBg="1"/>
      <p:bldP spid="42209" grpId="0" animBg="1"/>
      <p:bldP spid="42212" grpId="0" animBg="1"/>
      <p:bldP spid="42213" grpId="0" animBg="1"/>
      <p:bldP spid="42214" grpId="0" animBg="1"/>
      <p:bldP spid="42217" grpId="0" animBg="1"/>
      <p:bldP spid="42220" grpId="0" animBg="1"/>
      <p:bldP spid="42221" grpId="0" animBg="1"/>
      <p:bldP spid="28" grpId="0" animBg="1"/>
      <p:bldP spid="29" grpId="0" animBg="1"/>
      <p:bldP spid="30" grpId="0" animBg="1"/>
      <p:bldP spid="31" grpId="0" animBg="1"/>
      <p:bldP spid="41984" grpId="0" animBg="1"/>
      <p:bldP spid="41985" grpId="0" animBg="1"/>
      <p:bldP spid="42138" grpId="0" animBg="1"/>
      <p:bldP spid="156" grpId="0"/>
      <p:bldP spid="157" grpId="0"/>
      <p:bldP spid="158" grpId="0"/>
      <p:bldP spid="159" grpId="0" animBg="1"/>
      <p:bldP spid="64" grpId="0"/>
      <p:bldP spid="65"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31"/>
          <p:cNvSpPr/>
          <p:nvPr/>
        </p:nvSpPr>
        <p:spPr bwMode="auto">
          <a:xfrm>
            <a:off x="938091" y="2142104"/>
            <a:ext cx="955747" cy="955749"/>
          </a:xfrm>
          <a:custGeom>
            <a:avLst/>
            <a:gdLst>
              <a:gd name="T0" fmla="*/ 0 w 208"/>
              <a:gd name="T1" fmla="*/ 48 h 208"/>
              <a:gd name="T2" fmla="*/ 48 w 208"/>
              <a:gd name="T3" fmla="*/ 0 h 208"/>
              <a:gd name="T4" fmla="*/ 160 w 208"/>
              <a:gd name="T5" fmla="*/ 0 h 208"/>
              <a:gd name="T6" fmla="*/ 208 w 208"/>
              <a:gd name="T7" fmla="*/ 48 h 208"/>
              <a:gd name="T8" fmla="*/ 208 w 208"/>
              <a:gd name="T9" fmla="*/ 160 h 208"/>
              <a:gd name="T10" fmla="*/ 160 w 208"/>
              <a:gd name="T11" fmla="*/ 208 h 208"/>
              <a:gd name="T12" fmla="*/ 48 w 208"/>
              <a:gd name="T13" fmla="*/ 208 h 208"/>
              <a:gd name="T14" fmla="*/ 0 w 208"/>
              <a:gd name="T15" fmla="*/ 160 h 208"/>
              <a:gd name="T16" fmla="*/ 0 w 208"/>
              <a:gd name="T17" fmla="*/ 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0" y="48"/>
                </a:moveTo>
                <a:cubicBezTo>
                  <a:pt x="0" y="21"/>
                  <a:pt x="22" y="0"/>
                  <a:pt x="48" y="0"/>
                </a:cubicBezTo>
                <a:cubicBezTo>
                  <a:pt x="160" y="0"/>
                  <a:pt x="160" y="0"/>
                  <a:pt x="160" y="0"/>
                </a:cubicBezTo>
                <a:cubicBezTo>
                  <a:pt x="187" y="0"/>
                  <a:pt x="208" y="21"/>
                  <a:pt x="208" y="48"/>
                </a:cubicBezTo>
                <a:cubicBezTo>
                  <a:pt x="208" y="160"/>
                  <a:pt x="208" y="160"/>
                  <a:pt x="208" y="160"/>
                </a:cubicBezTo>
                <a:cubicBezTo>
                  <a:pt x="208" y="186"/>
                  <a:pt x="187" y="208"/>
                  <a:pt x="160" y="208"/>
                </a:cubicBezTo>
                <a:cubicBezTo>
                  <a:pt x="48" y="208"/>
                  <a:pt x="48" y="208"/>
                  <a:pt x="48" y="208"/>
                </a:cubicBezTo>
                <a:cubicBezTo>
                  <a:pt x="22" y="208"/>
                  <a:pt x="0" y="186"/>
                  <a:pt x="0" y="160"/>
                </a:cubicBezTo>
                <a:lnTo>
                  <a:pt x="0" y="48"/>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 name="Freeform 32"/>
          <p:cNvSpPr/>
          <p:nvPr/>
        </p:nvSpPr>
        <p:spPr bwMode="auto">
          <a:xfrm>
            <a:off x="1128958" y="2285425"/>
            <a:ext cx="582049" cy="647723"/>
          </a:xfrm>
          <a:custGeom>
            <a:avLst/>
            <a:gdLst/>
            <a:ahLst/>
            <a:cxnLst/>
            <a:rect l="l" t="t" r="r" b="b"/>
            <a:pathLst>
              <a:path w="436537" h="485792">
                <a:moveTo>
                  <a:pt x="269498" y="39625"/>
                </a:moveTo>
                <a:cubicBezTo>
                  <a:pt x="238828" y="41353"/>
                  <a:pt x="208591" y="55176"/>
                  <a:pt x="186129" y="81093"/>
                </a:cubicBezTo>
                <a:cubicBezTo>
                  <a:pt x="141205" y="129473"/>
                  <a:pt x="144661" y="205498"/>
                  <a:pt x="196496" y="250422"/>
                </a:cubicBezTo>
                <a:cubicBezTo>
                  <a:pt x="244876" y="295346"/>
                  <a:pt x="320901" y="291890"/>
                  <a:pt x="365825" y="240055"/>
                </a:cubicBezTo>
                <a:cubicBezTo>
                  <a:pt x="410749" y="191675"/>
                  <a:pt x="407294" y="115650"/>
                  <a:pt x="355458" y="70726"/>
                </a:cubicBezTo>
                <a:cubicBezTo>
                  <a:pt x="331268" y="48264"/>
                  <a:pt x="300167" y="37897"/>
                  <a:pt x="269498" y="39625"/>
                </a:cubicBezTo>
                <a:close/>
                <a:moveTo>
                  <a:pt x="266384" y="323"/>
                </a:moveTo>
                <a:cubicBezTo>
                  <a:pt x="307764" y="-2261"/>
                  <a:pt x="350006" y="10660"/>
                  <a:pt x="382765" y="39948"/>
                </a:cubicBezTo>
                <a:cubicBezTo>
                  <a:pt x="448284" y="101969"/>
                  <a:pt x="455180" y="201893"/>
                  <a:pt x="396559" y="267360"/>
                </a:cubicBezTo>
                <a:cubicBezTo>
                  <a:pt x="341385" y="325936"/>
                  <a:pt x="258625" y="336273"/>
                  <a:pt x="193107" y="298371"/>
                </a:cubicBezTo>
                <a:cubicBezTo>
                  <a:pt x="193107" y="298371"/>
                  <a:pt x="193107" y="298371"/>
                  <a:pt x="191814" y="299663"/>
                </a:cubicBezTo>
                <a:lnTo>
                  <a:pt x="182762" y="308708"/>
                </a:lnTo>
                <a:cubicBezTo>
                  <a:pt x="182762" y="308708"/>
                  <a:pt x="182762" y="308708"/>
                  <a:pt x="183624" y="309139"/>
                </a:cubicBezTo>
                <a:lnTo>
                  <a:pt x="189658" y="312153"/>
                </a:lnTo>
                <a:cubicBezTo>
                  <a:pt x="189658" y="312153"/>
                  <a:pt x="189658" y="312153"/>
                  <a:pt x="188796" y="312584"/>
                </a:cubicBezTo>
                <a:lnTo>
                  <a:pt x="182762" y="315599"/>
                </a:lnTo>
                <a:cubicBezTo>
                  <a:pt x="186210" y="319045"/>
                  <a:pt x="186210" y="322490"/>
                  <a:pt x="182762" y="325936"/>
                </a:cubicBezTo>
                <a:cubicBezTo>
                  <a:pt x="182762" y="325936"/>
                  <a:pt x="182762" y="325936"/>
                  <a:pt x="44828" y="477544"/>
                </a:cubicBezTo>
                <a:cubicBezTo>
                  <a:pt x="37932" y="487881"/>
                  <a:pt x="24138" y="487881"/>
                  <a:pt x="17242" y="480990"/>
                </a:cubicBezTo>
                <a:cubicBezTo>
                  <a:pt x="17242" y="480990"/>
                  <a:pt x="17242" y="480990"/>
                  <a:pt x="15086" y="479267"/>
                </a:cubicBezTo>
                <a:lnTo>
                  <a:pt x="0" y="467207"/>
                </a:lnTo>
                <a:cubicBezTo>
                  <a:pt x="-6897" y="460316"/>
                  <a:pt x="-6897" y="446533"/>
                  <a:pt x="0" y="436196"/>
                </a:cubicBezTo>
                <a:cubicBezTo>
                  <a:pt x="0" y="436196"/>
                  <a:pt x="0" y="436196"/>
                  <a:pt x="137933" y="284588"/>
                </a:cubicBezTo>
                <a:cubicBezTo>
                  <a:pt x="141382" y="281143"/>
                  <a:pt x="144830" y="281143"/>
                  <a:pt x="148278" y="281143"/>
                </a:cubicBezTo>
                <a:cubicBezTo>
                  <a:pt x="155175" y="281143"/>
                  <a:pt x="155175" y="281143"/>
                  <a:pt x="156037" y="280281"/>
                </a:cubicBezTo>
                <a:lnTo>
                  <a:pt x="162072" y="274251"/>
                </a:lnTo>
                <a:cubicBezTo>
                  <a:pt x="103450" y="212230"/>
                  <a:pt x="100002" y="115752"/>
                  <a:pt x="155175" y="53730"/>
                </a:cubicBezTo>
                <a:cubicBezTo>
                  <a:pt x="184486" y="20997"/>
                  <a:pt x="225004" y="2907"/>
                  <a:pt x="266384" y="323"/>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6" name="Freeform 34"/>
          <p:cNvSpPr/>
          <p:nvPr/>
        </p:nvSpPr>
        <p:spPr bwMode="auto">
          <a:xfrm>
            <a:off x="936049" y="3473190"/>
            <a:ext cx="951799" cy="955749"/>
          </a:xfrm>
          <a:custGeom>
            <a:avLst/>
            <a:gdLst>
              <a:gd name="T0" fmla="*/ 0 w 208"/>
              <a:gd name="T1" fmla="*/ 48 h 208"/>
              <a:gd name="T2" fmla="*/ 48 w 208"/>
              <a:gd name="T3" fmla="*/ 0 h 208"/>
              <a:gd name="T4" fmla="*/ 160 w 208"/>
              <a:gd name="T5" fmla="*/ 0 h 208"/>
              <a:gd name="T6" fmla="*/ 208 w 208"/>
              <a:gd name="T7" fmla="*/ 48 h 208"/>
              <a:gd name="T8" fmla="*/ 208 w 208"/>
              <a:gd name="T9" fmla="*/ 160 h 208"/>
              <a:gd name="T10" fmla="*/ 160 w 208"/>
              <a:gd name="T11" fmla="*/ 208 h 208"/>
              <a:gd name="T12" fmla="*/ 48 w 208"/>
              <a:gd name="T13" fmla="*/ 208 h 208"/>
              <a:gd name="T14" fmla="*/ 0 w 208"/>
              <a:gd name="T15" fmla="*/ 160 h 208"/>
              <a:gd name="T16" fmla="*/ 0 w 208"/>
              <a:gd name="T17" fmla="*/ 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0" y="48"/>
                </a:moveTo>
                <a:cubicBezTo>
                  <a:pt x="0" y="21"/>
                  <a:pt x="21" y="0"/>
                  <a:pt x="48" y="0"/>
                </a:cubicBezTo>
                <a:cubicBezTo>
                  <a:pt x="160" y="0"/>
                  <a:pt x="160" y="0"/>
                  <a:pt x="160" y="0"/>
                </a:cubicBezTo>
                <a:cubicBezTo>
                  <a:pt x="186" y="0"/>
                  <a:pt x="208" y="21"/>
                  <a:pt x="208" y="48"/>
                </a:cubicBezTo>
                <a:cubicBezTo>
                  <a:pt x="208" y="160"/>
                  <a:pt x="208" y="160"/>
                  <a:pt x="208" y="160"/>
                </a:cubicBezTo>
                <a:cubicBezTo>
                  <a:pt x="208" y="186"/>
                  <a:pt x="186" y="208"/>
                  <a:pt x="160" y="208"/>
                </a:cubicBezTo>
                <a:cubicBezTo>
                  <a:pt x="48" y="208"/>
                  <a:pt x="48" y="208"/>
                  <a:pt x="48" y="208"/>
                </a:cubicBezTo>
                <a:cubicBezTo>
                  <a:pt x="21" y="208"/>
                  <a:pt x="0" y="186"/>
                  <a:pt x="0" y="160"/>
                </a:cubicBezTo>
                <a:lnTo>
                  <a:pt x="0" y="48"/>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9" name="Freeform 37"/>
          <p:cNvSpPr/>
          <p:nvPr/>
        </p:nvSpPr>
        <p:spPr bwMode="auto">
          <a:xfrm>
            <a:off x="1193177" y="3571926"/>
            <a:ext cx="434011" cy="734585"/>
          </a:xfrm>
          <a:custGeom>
            <a:avLst/>
            <a:gdLst/>
            <a:ahLst/>
            <a:cxnLst/>
            <a:rect l="l" t="t" r="r" b="b"/>
            <a:pathLst>
              <a:path w="325508" h="550939">
                <a:moveTo>
                  <a:pt x="216152" y="41948"/>
                </a:moveTo>
                <a:cubicBezTo>
                  <a:pt x="181729" y="41948"/>
                  <a:pt x="150748" y="69487"/>
                  <a:pt x="154191" y="103911"/>
                </a:cubicBezTo>
                <a:cubicBezTo>
                  <a:pt x="154191" y="138334"/>
                  <a:pt x="181729" y="165873"/>
                  <a:pt x="216152" y="165873"/>
                </a:cubicBezTo>
                <a:cubicBezTo>
                  <a:pt x="250576" y="165873"/>
                  <a:pt x="278114" y="134892"/>
                  <a:pt x="278114" y="100468"/>
                </a:cubicBezTo>
                <a:cubicBezTo>
                  <a:pt x="278114" y="66045"/>
                  <a:pt x="250576" y="38506"/>
                  <a:pt x="216152" y="41948"/>
                </a:cubicBezTo>
                <a:close/>
                <a:moveTo>
                  <a:pt x="211996" y="0"/>
                </a:moveTo>
                <a:cubicBezTo>
                  <a:pt x="245471" y="0"/>
                  <a:pt x="274437" y="14670"/>
                  <a:pt x="291876" y="38536"/>
                </a:cubicBezTo>
                <a:cubicBezTo>
                  <a:pt x="293950" y="40303"/>
                  <a:pt x="295625" y="42408"/>
                  <a:pt x="296416" y="45157"/>
                </a:cubicBezTo>
                <a:cubicBezTo>
                  <a:pt x="302874" y="51219"/>
                  <a:pt x="306836" y="59008"/>
                  <a:pt x="308641" y="67664"/>
                </a:cubicBezTo>
                <a:cubicBezTo>
                  <a:pt x="312970" y="75907"/>
                  <a:pt x="315121" y="84994"/>
                  <a:pt x="314081" y="94410"/>
                </a:cubicBezTo>
                <a:lnTo>
                  <a:pt x="315189" y="99858"/>
                </a:lnTo>
                <a:cubicBezTo>
                  <a:pt x="315264" y="100766"/>
                  <a:pt x="315327" y="101670"/>
                  <a:pt x="314975" y="102593"/>
                </a:cubicBezTo>
                <a:cubicBezTo>
                  <a:pt x="316365" y="108035"/>
                  <a:pt x="315922" y="113505"/>
                  <a:pt x="313713" y="118719"/>
                </a:cubicBezTo>
                <a:cubicBezTo>
                  <a:pt x="312937" y="134148"/>
                  <a:pt x="307210" y="148123"/>
                  <a:pt x="297492" y="159303"/>
                </a:cubicBezTo>
                <a:cubicBezTo>
                  <a:pt x="289041" y="175145"/>
                  <a:pt x="275899" y="186241"/>
                  <a:pt x="260681" y="192355"/>
                </a:cubicBezTo>
                <a:lnTo>
                  <a:pt x="260153" y="192829"/>
                </a:lnTo>
                <a:cubicBezTo>
                  <a:pt x="263592" y="192829"/>
                  <a:pt x="263592" y="196272"/>
                  <a:pt x="263592" y="199716"/>
                </a:cubicBezTo>
                <a:cubicBezTo>
                  <a:pt x="263592" y="199720"/>
                  <a:pt x="263592" y="199807"/>
                  <a:pt x="263592" y="201868"/>
                </a:cubicBezTo>
                <a:lnTo>
                  <a:pt x="263592" y="216932"/>
                </a:lnTo>
                <a:cubicBezTo>
                  <a:pt x="263592" y="227262"/>
                  <a:pt x="256713" y="237593"/>
                  <a:pt x="246393" y="241036"/>
                </a:cubicBezTo>
                <a:cubicBezTo>
                  <a:pt x="246393" y="241046"/>
                  <a:pt x="246421" y="242240"/>
                  <a:pt x="249833" y="392544"/>
                </a:cubicBezTo>
                <a:cubicBezTo>
                  <a:pt x="256713" y="395988"/>
                  <a:pt x="263592" y="399431"/>
                  <a:pt x="267032" y="406318"/>
                </a:cubicBezTo>
                <a:cubicBezTo>
                  <a:pt x="267039" y="406318"/>
                  <a:pt x="267650" y="406318"/>
                  <a:pt x="325508" y="406318"/>
                </a:cubicBezTo>
                <a:cubicBezTo>
                  <a:pt x="325508" y="406324"/>
                  <a:pt x="325508" y="406702"/>
                  <a:pt x="325508" y="430421"/>
                </a:cubicBezTo>
                <a:cubicBezTo>
                  <a:pt x="325502" y="430421"/>
                  <a:pt x="324895" y="430421"/>
                  <a:pt x="267032" y="430421"/>
                </a:cubicBezTo>
                <a:cubicBezTo>
                  <a:pt x="267032" y="430425"/>
                  <a:pt x="267032" y="430494"/>
                  <a:pt x="267032" y="431712"/>
                </a:cubicBezTo>
                <a:lnTo>
                  <a:pt x="267032" y="440751"/>
                </a:lnTo>
                <a:cubicBezTo>
                  <a:pt x="267039" y="440751"/>
                  <a:pt x="267650" y="440715"/>
                  <a:pt x="325508" y="437308"/>
                </a:cubicBezTo>
                <a:cubicBezTo>
                  <a:pt x="325508" y="437314"/>
                  <a:pt x="325508" y="437688"/>
                  <a:pt x="325508" y="461412"/>
                </a:cubicBezTo>
                <a:cubicBezTo>
                  <a:pt x="325502" y="461413"/>
                  <a:pt x="324895" y="461448"/>
                  <a:pt x="267032" y="464855"/>
                </a:cubicBezTo>
                <a:cubicBezTo>
                  <a:pt x="267032" y="464860"/>
                  <a:pt x="267032" y="464920"/>
                  <a:pt x="267032" y="465716"/>
                </a:cubicBezTo>
                <a:lnTo>
                  <a:pt x="267032" y="471742"/>
                </a:lnTo>
                <a:cubicBezTo>
                  <a:pt x="267039" y="471742"/>
                  <a:pt x="267650" y="471742"/>
                  <a:pt x="325508" y="471742"/>
                </a:cubicBezTo>
                <a:cubicBezTo>
                  <a:pt x="325508" y="471748"/>
                  <a:pt x="325508" y="472121"/>
                  <a:pt x="325508" y="495845"/>
                </a:cubicBezTo>
                <a:cubicBezTo>
                  <a:pt x="325502" y="495845"/>
                  <a:pt x="324895" y="495845"/>
                  <a:pt x="267032" y="495845"/>
                </a:cubicBezTo>
                <a:cubicBezTo>
                  <a:pt x="263592" y="502732"/>
                  <a:pt x="260153" y="509619"/>
                  <a:pt x="253273" y="509619"/>
                </a:cubicBezTo>
                <a:cubicBezTo>
                  <a:pt x="253273" y="509623"/>
                  <a:pt x="253273" y="509710"/>
                  <a:pt x="253273" y="511771"/>
                </a:cubicBezTo>
                <a:lnTo>
                  <a:pt x="253273" y="526836"/>
                </a:lnTo>
                <a:cubicBezTo>
                  <a:pt x="253273" y="540609"/>
                  <a:pt x="242954" y="550939"/>
                  <a:pt x="232634" y="550939"/>
                </a:cubicBezTo>
                <a:cubicBezTo>
                  <a:pt x="232630" y="550939"/>
                  <a:pt x="232562" y="550939"/>
                  <a:pt x="231344" y="550939"/>
                </a:cubicBezTo>
                <a:lnTo>
                  <a:pt x="222315" y="550939"/>
                </a:lnTo>
                <a:cubicBezTo>
                  <a:pt x="211996" y="550939"/>
                  <a:pt x="201676" y="540609"/>
                  <a:pt x="201676" y="530279"/>
                </a:cubicBezTo>
                <a:cubicBezTo>
                  <a:pt x="201676" y="530269"/>
                  <a:pt x="201656" y="528541"/>
                  <a:pt x="198237" y="241036"/>
                </a:cubicBezTo>
                <a:cubicBezTo>
                  <a:pt x="196288" y="240386"/>
                  <a:pt x="194462" y="239613"/>
                  <a:pt x="193211" y="237913"/>
                </a:cubicBezTo>
                <a:cubicBezTo>
                  <a:pt x="189345" y="240230"/>
                  <a:pt x="184771" y="240337"/>
                  <a:pt x="181154" y="238521"/>
                </a:cubicBezTo>
                <a:cubicBezTo>
                  <a:pt x="181150" y="238530"/>
                  <a:pt x="180589" y="239602"/>
                  <a:pt x="109431" y="375710"/>
                </a:cubicBezTo>
                <a:lnTo>
                  <a:pt x="116262" y="396288"/>
                </a:lnTo>
                <a:cubicBezTo>
                  <a:pt x="116268" y="396291"/>
                  <a:pt x="116803" y="396578"/>
                  <a:pt x="167493" y="423726"/>
                </a:cubicBezTo>
                <a:cubicBezTo>
                  <a:pt x="167491" y="423731"/>
                  <a:pt x="167331" y="424052"/>
                  <a:pt x="157246" y="444305"/>
                </a:cubicBezTo>
                <a:cubicBezTo>
                  <a:pt x="157241" y="444302"/>
                  <a:pt x="156709" y="444017"/>
                  <a:pt x="106015" y="416867"/>
                </a:cubicBezTo>
                <a:cubicBezTo>
                  <a:pt x="106014" y="416870"/>
                  <a:pt x="105991" y="416915"/>
                  <a:pt x="105588" y="417724"/>
                </a:cubicBezTo>
                <a:lnTo>
                  <a:pt x="102600" y="423726"/>
                </a:lnTo>
                <a:cubicBezTo>
                  <a:pt x="102606" y="423729"/>
                  <a:pt x="103140" y="424015"/>
                  <a:pt x="153831" y="451164"/>
                </a:cubicBezTo>
                <a:cubicBezTo>
                  <a:pt x="153829" y="451169"/>
                  <a:pt x="153670" y="451489"/>
                  <a:pt x="143585" y="471742"/>
                </a:cubicBezTo>
                <a:cubicBezTo>
                  <a:pt x="143579" y="471739"/>
                  <a:pt x="143037" y="471449"/>
                  <a:pt x="92354" y="444305"/>
                </a:cubicBezTo>
                <a:cubicBezTo>
                  <a:pt x="92353" y="444308"/>
                  <a:pt x="92330" y="444353"/>
                  <a:pt x="91927" y="445162"/>
                </a:cubicBezTo>
                <a:lnTo>
                  <a:pt x="88938" y="451164"/>
                </a:lnTo>
                <a:cubicBezTo>
                  <a:pt x="88944" y="451167"/>
                  <a:pt x="89477" y="451453"/>
                  <a:pt x="140170" y="478602"/>
                </a:cubicBezTo>
                <a:cubicBezTo>
                  <a:pt x="140167" y="478607"/>
                  <a:pt x="139956" y="478925"/>
                  <a:pt x="126508" y="499180"/>
                </a:cubicBezTo>
                <a:cubicBezTo>
                  <a:pt x="126503" y="499177"/>
                  <a:pt x="125974" y="498894"/>
                  <a:pt x="75277" y="471742"/>
                </a:cubicBezTo>
                <a:cubicBezTo>
                  <a:pt x="68446" y="478602"/>
                  <a:pt x="61615" y="482031"/>
                  <a:pt x="54784" y="478602"/>
                </a:cubicBezTo>
                <a:cubicBezTo>
                  <a:pt x="54783" y="478606"/>
                  <a:pt x="54748" y="478692"/>
                  <a:pt x="53930" y="480745"/>
                </a:cubicBezTo>
                <a:lnTo>
                  <a:pt x="47954" y="495750"/>
                </a:lnTo>
                <a:cubicBezTo>
                  <a:pt x="41123" y="506039"/>
                  <a:pt x="27461" y="509469"/>
                  <a:pt x="17215" y="502610"/>
                </a:cubicBezTo>
                <a:cubicBezTo>
                  <a:pt x="17213" y="502609"/>
                  <a:pt x="17167" y="502586"/>
                  <a:pt x="16361" y="502181"/>
                </a:cubicBezTo>
                <a:lnTo>
                  <a:pt x="10384" y="499180"/>
                </a:lnTo>
                <a:cubicBezTo>
                  <a:pt x="138" y="495750"/>
                  <a:pt x="-3277" y="482031"/>
                  <a:pt x="3554" y="471742"/>
                </a:cubicBezTo>
                <a:cubicBezTo>
                  <a:pt x="3559" y="471733"/>
                  <a:pt x="4328" y="470208"/>
                  <a:pt x="133339" y="214513"/>
                </a:cubicBezTo>
                <a:cubicBezTo>
                  <a:pt x="129923" y="211084"/>
                  <a:pt x="126508" y="200795"/>
                  <a:pt x="129923" y="190505"/>
                </a:cubicBezTo>
                <a:cubicBezTo>
                  <a:pt x="129926" y="190501"/>
                  <a:pt x="129977" y="190415"/>
                  <a:pt x="131204" y="188362"/>
                </a:cubicBezTo>
                <a:lnTo>
                  <a:pt x="140170" y="173357"/>
                </a:lnTo>
                <a:cubicBezTo>
                  <a:pt x="138370" y="171324"/>
                  <a:pt x="136660" y="169217"/>
                  <a:pt x="135787" y="166486"/>
                </a:cubicBezTo>
                <a:cubicBezTo>
                  <a:pt x="131686" y="162352"/>
                  <a:pt x="128378" y="157544"/>
                  <a:pt x="126484" y="151899"/>
                </a:cubicBezTo>
                <a:cubicBezTo>
                  <a:pt x="124803" y="150057"/>
                  <a:pt x="123797" y="147873"/>
                  <a:pt x="123111" y="145553"/>
                </a:cubicBezTo>
                <a:cubicBezTo>
                  <a:pt x="115848" y="133052"/>
                  <a:pt x="112242" y="118577"/>
                  <a:pt x="112242" y="103301"/>
                </a:cubicBezTo>
                <a:cubicBezTo>
                  <a:pt x="112242" y="48207"/>
                  <a:pt x="156959" y="0"/>
                  <a:pt x="211996" y="0"/>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1" name="Freeform 39"/>
          <p:cNvSpPr/>
          <p:nvPr/>
        </p:nvSpPr>
        <p:spPr bwMode="auto">
          <a:xfrm>
            <a:off x="934073" y="4804275"/>
            <a:ext cx="955747" cy="955749"/>
          </a:xfrm>
          <a:custGeom>
            <a:avLst/>
            <a:gdLst>
              <a:gd name="T0" fmla="*/ 0 w 208"/>
              <a:gd name="T1" fmla="*/ 48 h 208"/>
              <a:gd name="T2" fmla="*/ 48 w 208"/>
              <a:gd name="T3" fmla="*/ 0 h 208"/>
              <a:gd name="T4" fmla="*/ 160 w 208"/>
              <a:gd name="T5" fmla="*/ 0 h 208"/>
              <a:gd name="T6" fmla="*/ 208 w 208"/>
              <a:gd name="T7" fmla="*/ 48 h 208"/>
              <a:gd name="T8" fmla="*/ 208 w 208"/>
              <a:gd name="T9" fmla="*/ 160 h 208"/>
              <a:gd name="T10" fmla="*/ 160 w 208"/>
              <a:gd name="T11" fmla="*/ 208 h 208"/>
              <a:gd name="T12" fmla="*/ 48 w 208"/>
              <a:gd name="T13" fmla="*/ 208 h 208"/>
              <a:gd name="T14" fmla="*/ 0 w 208"/>
              <a:gd name="T15" fmla="*/ 160 h 208"/>
              <a:gd name="T16" fmla="*/ 0 w 208"/>
              <a:gd name="T17" fmla="*/ 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0" y="48"/>
                </a:moveTo>
                <a:cubicBezTo>
                  <a:pt x="0" y="21"/>
                  <a:pt x="21" y="0"/>
                  <a:pt x="48" y="0"/>
                </a:cubicBezTo>
                <a:cubicBezTo>
                  <a:pt x="160" y="0"/>
                  <a:pt x="160" y="0"/>
                  <a:pt x="160" y="0"/>
                </a:cubicBezTo>
                <a:cubicBezTo>
                  <a:pt x="186" y="0"/>
                  <a:pt x="208" y="21"/>
                  <a:pt x="208" y="48"/>
                </a:cubicBezTo>
                <a:cubicBezTo>
                  <a:pt x="208" y="160"/>
                  <a:pt x="208" y="160"/>
                  <a:pt x="208" y="160"/>
                </a:cubicBezTo>
                <a:cubicBezTo>
                  <a:pt x="208" y="186"/>
                  <a:pt x="186" y="208"/>
                  <a:pt x="160" y="208"/>
                </a:cubicBezTo>
                <a:cubicBezTo>
                  <a:pt x="48" y="208"/>
                  <a:pt x="48" y="208"/>
                  <a:pt x="48" y="208"/>
                </a:cubicBezTo>
                <a:cubicBezTo>
                  <a:pt x="21" y="208"/>
                  <a:pt x="0" y="186"/>
                  <a:pt x="0" y="160"/>
                </a:cubicBezTo>
                <a:lnTo>
                  <a:pt x="0" y="48"/>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8128" name="Freeform 40"/>
          <p:cNvSpPr/>
          <p:nvPr/>
        </p:nvSpPr>
        <p:spPr bwMode="auto">
          <a:xfrm>
            <a:off x="1171034" y="4946454"/>
            <a:ext cx="485773" cy="651647"/>
          </a:xfrm>
          <a:custGeom>
            <a:avLst/>
            <a:gdLst/>
            <a:ahLst/>
            <a:cxnLst/>
            <a:rect l="l" t="t" r="r" b="b"/>
            <a:pathLst>
              <a:path w="364330" h="488735">
                <a:moveTo>
                  <a:pt x="180685" y="254734"/>
                </a:moveTo>
                <a:cubicBezTo>
                  <a:pt x="153604" y="254734"/>
                  <a:pt x="133293" y="275363"/>
                  <a:pt x="133293" y="302867"/>
                </a:cubicBezTo>
                <a:cubicBezTo>
                  <a:pt x="133293" y="320057"/>
                  <a:pt x="143449" y="337248"/>
                  <a:pt x="160374" y="344124"/>
                </a:cubicBezTo>
                <a:cubicBezTo>
                  <a:pt x="160374" y="344124"/>
                  <a:pt x="160374" y="344124"/>
                  <a:pt x="150219" y="447266"/>
                </a:cubicBezTo>
                <a:cubicBezTo>
                  <a:pt x="150219" y="447266"/>
                  <a:pt x="150219" y="447266"/>
                  <a:pt x="207766" y="447266"/>
                </a:cubicBezTo>
                <a:cubicBezTo>
                  <a:pt x="207766" y="447266"/>
                  <a:pt x="207766" y="447266"/>
                  <a:pt x="200996" y="344124"/>
                </a:cubicBezTo>
                <a:cubicBezTo>
                  <a:pt x="214537" y="337248"/>
                  <a:pt x="228077" y="320057"/>
                  <a:pt x="228077" y="302867"/>
                </a:cubicBezTo>
                <a:cubicBezTo>
                  <a:pt x="228077" y="275363"/>
                  <a:pt x="204381" y="254734"/>
                  <a:pt x="180685" y="254734"/>
                </a:cubicBezTo>
                <a:close/>
                <a:moveTo>
                  <a:pt x="67388" y="177721"/>
                </a:moveTo>
                <a:cubicBezTo>
                  <a:pt x="75280" y="177721"/>
                  <a:pt x="113066" y="177721"/>
                  <a:pt x="293982" y="177721"/>
                </a:cubicBezTo>
                <a:cubicBezTo>
                  <a:pt x="293982" y="194006"/>
                  <a:pt x="293982" y="212652"/>
                  <a:pt x="293982" y="234001"/>
                </a:cubicBezTo>
                <a:lnTo>
                  <a:pt x="331748" y="234001"/>
                </a:lnTo>
                <a:cubicBezTo>
                  <a:pt x="331748" y="233992"/>
                  <a:pt x="331748" y="233364"/>
                  <a:pt x="331748" y="188689"/>
                </a:cubicBezTo>
                <a:cubicBezTo>
                  <a:pt x="351105" y="199667"/>
                  <a:pt x="364330" y="220784"/>
                  <a:pt x="364330" y="243380"/>
                </a:cubicBezTo>
                <a:cubicBezTo>
                  <a:pt x="364330" y="243391"/>
                  <a:pt x="364330" y="244795"/>
                  <a:pt x="364330" y="423077"/>
                </a:cubicBezTo>
                <a:cubicBezTo>
                  <a:pt x="364330" y="461089"/>
                  <a:pt x="333397" y="488735"/>
                  <a:pt x="299026" y="488735"/>
                </a:cubicBezTo>
                <a:cubicBezTo>
                  <a:pt x="299011" y="488735"/>
                  <a:pt x="297168" y="488735"/>
                  <a:pt x="65305" y="488735"/>
                </a:cubicBezTo>
                <a:cubicBezTo>
                  <a:pt x="27496" y="488735"/>
                  <a:pt x="0" y="461089"/>
                  <a:pt x="0" y="423077"/>
                </a:cubicBezTo>
                <a:cubicBezTo>
                  <a:pt x="0" y="423066"/>
                  <a:pt x="0" y="421663"/>
                  <a:pt x="0" y="243380"/>
                </a:cubicBezTo>
                <a:cubicBezTo>
                  <a:pt x="0" y="221409"/>
                  <a:pt x="11114" y="200836"/>
                  <a:pt x="29622" y="189789"/>
                </a:cubicBezTo>
                <a:lnTo>
                  <a:pt x="29622" y="234001"/>
                </a:lnTo>
                <a:cubicBezTo>
                  <a:pt x="29632" y="234001"/>
                  <a:pt x="30219" y="234001"/>
                  <a:pt x="67388" y="234001"/>
                </a:cubicBezTo>
                <a:cubicBezTo>
                  <a:pt x="67388" y="233990"/>
                  <a:pt x="67388" y="233210"/>
                  <a:pt x="67388" y="177721"/>
                </a:cubicBezTo>
                <a:close/>
                <a:moveTo>
                  <a:pt x="94854" y="0"/>
                </a:moveTo>
                <a:cubicBezTo>
                  <a:pt x="263083" y="0"/>
                  <a:pt x="263083" y="0"/>
                  <a:pt x="263083" y="0"/>
                </a:cubicBezTo>
                <a:cubicBezTo>
                  <a:pt x="300849" y="0"/>
                  <a:pt x="331748" y="27530"/>
                  <a:pt x="331748" y="65383"/>
                </a:cubicBezTo>
                <a:cubicBezTo>
                  <a:pt x="331748" y="125190"/>
                  <a:pt x="331748" y="163784"/>
                  <a:pt x="331748" y="188689"/>
                </a:cubicBezTo>
                <a:cubicBezTo>
                  <a:pt x="322409" y="181448"/>
                  <a:pt x="310923" y="177721"/>
                  <a:pt x="299026" y="177721"/>
                </a:cubicBezTo>
                <a:lnTo>
                  <a:pt x="293982" y="177721"/>
                </a:lnTo>
                <a:cubicBezTo>
                  <a:pt x="293982" y="65383"/>
                  <a:pt x="293982" y="65383"/>
                  <a:pt x="293982" y="65383"/>
                </a:cubicBezTo>
                <a:cubicBezTo>
                  <a:pt x="293982" y="48177"/>
                  <a:pt x="280249" y="37853"/>
                  <a:pt x="263083" y="37853"/>
                </a:cubicBezTo>
                <a:cubicBezTo>
                  <a:pt x="94854" y="37853"/>
                  <a:pt x="94854" y="37853"/>
                  <a:pt x="94854" y="37853"/>
                </a:cubicBezTo>
                <a:cubicBezTo>
                  <a:pt x="77688" y="37853"/>
                  <a:pt x="67388" y="48177"/>
                  <a:pt x="67388" y="65383"/>
                </a:cubicBezTo>
                <a:cubicBezTo>
                  <a:pt x="67388" y="117037"/>
                  <a:pt x="67388" y="152867"/>
                  <a:pt x="67388" y="177721"/>
                </a:cubicBezTo>
                <a:cubicBezTo>
                  <a:pt x="51534" y="177721"/>
                  <a:pt x="39131" y="181847"/>
                  <a:pt x="29622" y="189789"/>
                </a:cubicBezTo>
                <a:cubicBezTo>
                  <a:pt x="29622" y="65383"/>
                  <a:pt x="29622" y="65383"/>
                  <a:pt x="29622" y="65383"/>
                </a:cubicBezTo>
                <a:cubicBezTo>
                  <a:pt x="29622" y="27530"/>
                  <a:pt x="57088" y="0"/>
                  <a:pt x="94854" y="0"/>
                </a:cubicBez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 name="Freeform 6"/>
          <p:cNvSpPr/>
          <p:nvPr/>
        </p:nvSpPr>
        <p:spPr bwMode="auto">
          <a:xfrm>
            <a:off x="6853459" y="1356343"/>
            <a:ext cx="4462448" cy="4349791"/>
          </a:xfrm>
          <a:custGeom>
            <a:avLst/>
            <a:gdLst/>
            <a:ahLst/>
            <a:cxnLst/>
            <a:rect l="l" t="t" r="r" b="b"/>
            <a:pathLst>
              <a:path w="3923953" h="3824889">
                <a:moveTo>
                  <a:pt x="3248519" y="1114145"/>
                </a:moveTo>
                <a:cubicBezTo>
                  <a:pt x="3077279" y="1114145"/>
                  <a:pt x="2938462" y="1253250"/>
                  <a:pt x="2938462" y="1424845"/>
                </a:cubicBezTo>
                <a:cubicBezTo>
                  <a:pt x="2938462" y="1596440"/>
                  <a:pt x="3077279" y="1735545"/>
                  <a:pt x="3248519" y="1735545"/>
                </a:cubicBezTo>
                <a:cubicBezTo>
                  <a:pt x="3419759" y="1735545"/>
                  <a:pt x="3558576" y="1596440"/>
                  <a:pt x="3558576" y="1424845"/>
                </a:cubicBezTo>
                <a:cubicBezTo>
                  <a:pt x="3558576" y="1253250"/>
                  <a:pt x="3419759" y="1114145"/>
                  <a:pt x="3248519" y="1114145"/>
                </a:cubicBezTo>
                <a:close/>
                <a:moveTo>
                  <a:pt x="888462" y="288185"/>
                </a:moveTo>
                <a:cubicBezTo>
                  <a:pt x="883977" y="288185"/>
                  <a:pt x="880987" y="289682"/>
                  <a:pt x="876502" y="292675"/>
                </a:cubicBezTo>
                <a:cubicBezTo>
                  <a:pt x="541634" y="639924"/>
                  <a:pt x="541634" y="639924"/>
                  <a:pt x="541634" y="639924"/>
                </a:cubicBezTo>
                <a:cubicBezTo>
                  <a:pt x="541634" y="1204203"/>
                  <a:pt x="541634" y="1204203"/>
                  <a:pt x="541634" y="1204203"/>
                </a:cubicBezTo>
                <a:lnTo>
                  <a:pt x="1233794" y="1204203"/>
                </a:lnTo>
                <a:cubicBezTo>
                  <a:pt x="1233794" y="639924"/>
                  <a:pt x="1233794" y="639924"/>
                  <a:pt x="1233794" y="639924"/>
                </a:cubicBezTo>
                <a:cubicBezTo>
                  <a:pt x="900421" y="292675"/>
                  <a:pt x="900421" y="292675"/>
                  <a:pt x="900421" y="292675"/>
                </a:cubicBezTo>
                <a:cubicBezTo>
                  <a:pt x="897431" y="289682"/>
                  <a:pt x="892946" y="288185"/>
                  <a:pt x="888462" y="288185"/>
                </a:cubicBezTo>
                <a:close/>
                <a:moveTo>
                  <a:pt x="888273" y="0"/>
                </a:moveTo>
                <a:cubicBezTo>
                  <a:pt x="909209" y="0"/>
                  <a:pt x="928649" y="7479"/>
                  <a:pt x="943603" y="22438"/>
                </a:cubicBezTo>
                <a:cubicBezTo>
                  <a:pt x="1637473" y="741942"/>
                  <a:pt x="1637473" y="741942"/>
                  <a:pt x="1637473" y="741942"/>
                </a:cubicBezTo>
                <a:cubicBezTo>
                  <a:pt x="1641959" y="744934"/>
                  <a:pt x="1643455" y="749421"/>
                  <a:pt x="1646445" y="752413"/>
                </a:cubicBezTo>
                <a:cubicBezTo>
                  <a:pt x="1656913" y="768867"/>
                  <a:pt x="1661400" y="786817"/>
                  <a:pt x="1661400" y="806263"/>
                </a:cubicBezTo>
                <a:cubicBezTo>
                  <a:pt x="1661400" y="860114"/>
                  <a:pt x="1619528" y="903494"/>
                  <a:pt x="1567189" y="903494"/>
                </a:cubicBezTo>
                <a:cubicBezTo>
                  <a:pt x="1537281" y="903494"/>
                  <a:pt x="1508868" y="888535"/>
                  <a:pt x="1490923" y="864602"/>
                </a:cubicBezTo>
                <a:cubicBezTo>
                  <a:pt x="1426620" y="798784"/>
                  <a:pt x="1426620" y="798784"/>
                  <a:pt x="1426620" y="798784"/>
                </a:cubicBezTo>
                <a:cubicBezTo>
                  <a:pt x="1426620" y="1204159"/>
                  <a:pt x="1426620" y="1204159"/>
                  <a:pt x="1426620" y="1204159"/>
                </a:cubicBezTo>
                <a:cubicBezTo>
                  <a:pt x="1477464" y="1204159"/>
                  <a:pt x="1477464" y="1204159"/>
                  <a:pt x="1477464" y="1204159"/>
                </a:cubicBezTo>
                <a:cubicBezTo>
                  <a:pt x="1513354" y="1204159"/>
                  <a:pt x="1543262" y="1231085"/>
                  <a:pt x="1547748" y="1266985"/>
                </a:cubicBezTo>
                <a:cubicBezTo>
                  <a:pt x="2356765" y="1266985"/>
                  <a:pt x="2356765" y="1266985"/>
                  <a:pt x="2356765" y="1266985"/>
                </a:cubicBezTo>
                <a:cubicBezTo>
                  <a:pt x="2383682" y="1208647"/>
                  <a:pt x="2440508" y="1171251"/>
                  <a:pt x="2506306" y="1171251"/>
                </a:cubicBezTo>
                <a:cubicBezTo>
                  <a:pt x="2622947" y="1171251"/>
                  <a:pt x="2622947" y="1171251"/>
                  <a:pt x="2622947" y="1171251"/>
                </a:cubicBezTo>
                <a:cubicBezTo>
                  <a:pt x="2724635" y="918452"/>
                  <a:pt x="2974368" y="749421"/>
                  <a:pt x="3249524" y="749421"/>
                </a:cubicBezTo>
                <a:cubicBezTo>
                  <a:pt x="3621881" y="749421"/>
                  <a:pt x="3923953" y="1051583"/>
                  <a:pt x="3923953" y="1425545"/>
                </a:cubicBezTo>
                <a:cubicBezTo>
                  <a:pt x="3923953" y="1798012"/>
                  <a:pt x="3621881" y="2100174"/>
                  <a:pt x="3249524" y="2100174"/>
                </a:cubicBezTo>
                <a:cubicBezTo>
                  <a:pt x="2999790" y="2100174"/>
                  <a:pt x="2775479" y="1965547"/>
                  <a:pt x="2655846" y="1748649"/>
                </a:cubicBezTo>
                <a:cubicBezTo>
                  <a:pt x="2649865" y="1748649"/>
                  <a:pt x="2642388" y="1748649"/>
                  <a:pt x="2634911" y="1748649"/>
                </a:cubicBezTo>
                <a:cubicBezTo>
                  <a:pt x="2506306" y="1748649"/>
                  <a:pt x="2506306" y="1748649"/>
                  <a:pt x="2506306" y="1748649"/>
                </a:cubicBezTo>
                <a:cubicBezTo>
                  <a:pt x="2440508" y="1748649"/>
                  <a:pt x="2380691" y="1709757"/>
                  <a:pt x="2355269" y="1649923"/>
                </a:cubicBezTo>
                <a:cubicBezTo>
                  <a:pt x="1616537" y="1649923"/>
                  <a:pt x="1616537" y="1649923"/>
                  <a:pt x="1616537" y="1649923"/>
                </a:cubicBezTo>
                <a:cubicBezTo>
                  <a:pt x="1616537" y="2317072"/>
                  <a:pt x="1616537" y="2317072"/>
                  <a:pt x="1616537" y="2317072"/>
                </a:cubicBezTo>
                <a:cubicBezTo>
                  <a:pt x="1179878" y="2317072"/>
                  <a:pt x="1179878" y="2317072"/>
                  <a:pt x="1179878" y="2317072"/>
                </a:cubicBezTo>
                <a:cubicBezTo>
                  <a:pt x="1179878" y="1649923"/>
                  <a:pt x="1179878" y="1649923"/>
                  <a:pt x="1179878" y="1649923"/>
                </a:cubicBezTo>
                <a:cubicBezTo>
                  <a:pt x="1158942" y="1649923"/>
                  <a:pt x="1158942" y="1649923"/>
                  <a:pt x="1158942" y="1649923"/>
                </a:cubicBezTo>
                <a:cubicBezTo>
                  <a:pt x="1158942" y="3072476"/>
                  <a:pt x="1158942" y="3072476"/>
                  <a:pt x="1158942" y="3072476"/>
                </a:cubicBezTo>
                <a:cubicBezTo>
                  <a:pt x="722283" y="3072476"/>
                  <a:pt x="722283" y="3072476"/>
                  <a:pt x="722283" y="3072476"/>
                </a:cubicBezTo>
                <a:cubicBezTo>
                  <a:pt x="722283" y="1649923"/>
                  <a:pt x="722283" y="1649923"/>
                  <a:pt x="722283" y="1649923"/>
                </a:cubicBezTo>
                <a:cubicBezTo>
                  <a:pt x="701347" y="1649923"/>
                  <a:pt x="701347" y="1649923"/>
                  <a:pt x="701347" y="1649923"/>
                </a:cubicBezTo>
                <a:cubicBezTo>
                  <a:pt x="701347" y="3824889"/>
                  <a:pt x="701347" y="3824889"/>
                  <a:pt x="701347" y="3824889"/>
                </a:cubicBezTo>
                <a:lnTo>
                  <a:pt x="264688" y="3824889"/>
                </a:lnTo>
                <a:cubicBezTo>
                  <a:pt x="264688" y="1649923"/>
                  <a:pt x="264688" y="1649923"/>
                  <a:pt x="264688" y="1649923"/>
                </a:cubicBezTo>
                <a:cubicBezTo>
                  <a:pt x="164495" y="1649923"/>
                  <a:pt x="164495" y="1649923"/>
                  <a:pt x="164495" y="1649923"/>
                </a:cubicBezTo>
                <a:cubicBezTo>
                  <a:pt x="73275" y="1649923"/>
                  <a:pt x="0" y="1575130"/>
                  <a:pt x="0" y="1485379"/>
                </a:cubicBezTo>
                <a:cubicBezTo>
                  <a:pt x="0" y="1433025"/>
                  <a:pt x="0" y="1433025"/>
                  <a:pt x="0" y="1433025"/>
                </a:cubicBezTo>
                <a:cubicBezTo>
                  <a:pt x="0" y="1341778"/>
                  <a:pt x="73275" y="1266985"/>
                  <a:pt x="164495" y="1266985"/>
                </a:cubicBezTo>
                <a:cubicBezTo>
                  <a:pt x="230293" y="1266985"/>
                  <a:pt x="230293" y="1266985"/>
                  <a:pt x="230293" y="1266985"/>
                </a:cubicBezTo>
                <a:cubicBezTo>
                  <a:pt x="233284" y="1231085"/>
                  <a:pt x="263192" y="1204159"/>
                  <a:pt x="299082" y="1204159"/>
                </a:cubicBezTo>
                <a:cubicBezTo>
                  <a:pt x="349926" y="1204159"/>
                  <a:pt x="349926" y="1204159"/>
                  <a:pt x="349926" y="1204159"/>
                </a:cubicBezTo>
                <a:cubicBezTo>
                  <a:pt x="349926" y="798784"/>
                  <a:pt x="349926" y="798784"/>
                  <a:pt x="349926" y="798784"/>
                </a:cubicBezTo>
                <a:cubicBezTo>
                  <a:pt x="282632" y="867593"/>
                  <a:pt x="282632" y="867593"/>
                  <a:pt x="282632" y="867593"/>
                </a:cubicBezTo>
                <a:cubicBezTo>
                  <a:pt x="264688" y="890031"/>
                  <a:pt x="237770" y="903494"/>
                  <a:pt x="209357" y="903494"/>
                </a:cubicBezTo>
                <a:cubicBezTo>
                  <a:pt x="157018" y="903494"/>
                  <a:pt x="115147" y="860114"/>
                  <a:pt x="115147" y="806263"/>
                </a:cubicBezTo>
                <a:cubicBezTo>
                  <a:pt x="115147" y="777842"/>
                  <a:pt x="127110" y="750917"/>
                  <a:pt x="148046" y="732967"/>
                </a:cubicBezTo>
                <a:cubicBezTo>
                  <a:pt x="834438" y="22438"/>
                  <a:pt x="834438" y="22438"/>
                  <a:pt x="834438" y="22438"/>
                </a:cubicBezTo>
                <a:cubicBezTo>
                  <a:pt x="847897" y="7479"/>
                  <a:pt x="867337" y="0"/>
                  <a:pt x="888273"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 name="Freeform 9"/>
          <p:cNvSpPr/>
          <p:nvPr/>
        </p:nvSpPr>
        <p:spPr bwMode="auto">
          <a:xfrm>
            <a:off x="8264835" y="3509423"/>
            <a:ext cx="365447" cy="407792"/>
          </a:xfrm>
          <a:custGeom>
            <a:avLst/>
            <a:gdLst/>
            <a:ahLst/>
            <a:cxnLst/>
            <a:rect l="l" t="t" r="r" b="b"/>
            <a:pathLst>
              <a:path w="321347" h="358582">
                <a:moveTo>
                  <a:pt x="197677" y="30077"/>
                </a:moveTo>
                <a:cubicBezTo>
                  <a:pt x="175122" y="31382"/>
                  <a:pt x="153127" y="41448"/>
                  <a:pt x="137469" y="60088"/>
                </a:cubicBezTo>
                <a:cubicBezTo>
                  <a:pt x="104662" y="95877"/>
                  <a:pt x="107645" y="151052"/>
                  <a:pt x="143434" y="183859"/>
                </a:cubicBezTo>
                <a:cubicBezTo>
                  <a:pt x="180714" y="216666"/>
                  <a:pt x="235889" y="213684"/>
                  <a:pt x="268696" y="177894"/>
                </a:cubicBezTo>
                <a:cubicBezTo>
                  <a:pt x="301503" y="140614"/>
                  <a:pt x="298521" y="85439"/>
                  <a:pt x="261240" y="52632"/>
                </a:cubicBezTo>
                <a:cubicBezTo>
                  <a:pt x="243346" y="36229"/>
                  <a:pt x="220232" y="28772"/>
                  <a:pt x="197677" y="30077"/>
                </a:cubicBezTo>
                <a:close/>
                <a:moveTo>
                  <a:pt x="196449" y="227"/>
                </a:moveTo>
                <a:cubicBezTo>
                  <a:pt x="226542" y="-1645"/>
                  <a:pt x="257196" y="8089"/>
                  <a:pt x="281121" y="29804"/>
                </a:cubicBezTo>
                <a:cubicBezTo>
                  <a:pt x="330467" y="73232"/>
                  <a:pt x="334953" y="148109"/>
                  <a:pt x="291589" y="197528"/>
                </a:cubicBezTo>
                <a:cubicBezTo>
                  <a:pt x="252710" y="239459"/>
                  <a:pt x="189907" y="248444"/>
                  <a:pt x="142056" y="219991"/>
                </a:cubicBezTo>
                <a:cubicBezTo>
                  <a:pt x="142056" y="219991"/>
                  <a:pt x="142056" y="219991"/>
                  <a:pt x="141309" y="220927"/>
                </a:cubicBezTo>
                <a:lnTo>
                  <a:pt x="136075" y="227478"/>
                </a:lnTo>
                <a:lnTo>
                  <a:pt x="134580" y="233469"/>
                </a:lnTo>
                <a:cubicBezTo>
                  <a:pt x="137570" y="234966"/>
                  <a:pt x="137570" y="237961"/>
                  <a:pt x="134580" y="240956"/>
                </a:cubicBezTo>
                <a:cubicBezTo>
                  <a:pt x="134580" y="240956"/>
                  <a:pt x="134580" y="240956"/>
                  <a:pt x="34393" y="353271"/>
                </a:cubicBezTo>
                <a:cubicBezTo>
                  <a:pt x="28412" y="359262"/>
                  <a:pt x="17944" y="360759"/>
                  <a:pt x="11963" y="354769"/>
                </a:cubicBezTo>
                <a:cubicBezTo>
                  <a:pt x="11963" y="354769"/>
                  <a:pt x="11963" y="354769"/>
                  <a:pt x="10468" y="353459"/>
                </a:cubicBezTo>
                <a:lnTo>
                  <a:pt x="0" y="344286"/>
                </a:lnTo>
                <a:cubicBezTo>
                  <a:pt x="-5981" y="339794"/>
                  <a:pt x="-5981" y="329311"/>
                  <a:pt x="0" y="323321"/>
                </a:cubicBezTo>
                <a:cubicBezTo>
                  <a:pt x="0" y="323321"/>
                  <a:pt x="0" y="323321"/>
                  <a:pt x="100187" y="211006"/>
                </a:cubicBezTo>
                <a:cubicBezTo>
                  <a:pt x="103178" y="206513"/>
                  <a:pt x="106168" y="206513"/>
                  <a:pt x="107664" y="208010"/>
                </a:cubicBezTo>
                <a:cubicBezTo>
                  <a:pt x="113645" y="208010"/>
                  <a:pt x="113645" y="208010"/>
                  <a:pt x="114393" y="207262"/>
                </a:cubicBezTo>
                <a:lnTo>
                  <a:pt x="119626" y="202020"/>
                </a:lnTo>
                <a:cubicBezTo>
                  <a:pt x="76262" y="157094"/>
                  <a:pt x="73271" y="86710"/>
                  <a:pt x="115140" y="40286"/>
                </a:cubicBezTo>
                <a:cubicBezTo>
                  <a:pt x="136823" y="15577"/>
                  <a:pt x="166355" y="2099"/>
                  <a:pt x="196449" y="227"/>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9" name="Freeform 11"/>
          <p:cNvSpPr/>
          <p:nvPr/>
        </p:nvSpPr>
        <p:spPr bwMode="auto">
          <a:xfrm>
            <a:off x="7764794" y="4296432"/>
            <a:ext cx="283308" cy="450080"/>
          </a:xfrm>
          <a:custGeom>
            <a:avLst/>
            <a:gdLst/>
            <a:ahLst/>
            <a:cxnLst/>
            <a:rect l="l" t="t" r="r" b="b"/>
            <a:pathLst>
              <a:path w="249121" h="395768">
                <a:moveTo>
                  <a:pt x="173788" y="31245"/>
                </a:moveTo>
                <a:cubicBezTo>
                  <a:pt x="154691" y="29216"/>
                  <a:pt x="135383" y="38730"/>
                  <a:pt x="125309" y="56639"/>
                </a:cubicBezTo>
                <a:cubicBezTo>
                  <a:pt x="113370" y="82009"/>
                  <a:pt x="122324" y="110365"/>
                  <a:pt x="146203" y="123796"/>
                </a:cubicBezTo>
                <a:cubicBezTo>
                  <a:pt x="170081" y="135735"/>
                  <a:pt x="199929" y="126781"/>
                  <a:pt x="213360" y="102903"/>
                </a:cubicBezTo>
                <a:cubicBezTo>
                  <a:pt x="225299" y="79024"/>
                  <a:pt x="216345" y="49177"/>
                  <a:pt x="192467" y="37238"/>
                </a:cubicBezTo>
                <a:cubicBezTo>
                  <a:pt x="186497" y="33880"/>
                  <a:pt x="180154" y="31921"/>
                  <a:pt x="173788" y="31245"/>
                </a:cubicBezTo>
                <a:close/>
                <a:moveTo>
                  <a:pt x="176156" y="199"/>
                </a:moveTo>
                <a:cubicBezTo>
                  <a:pt x="186408" y="922"/>
                  <a:pt x="196660" y="3628"/>
                  <a:pt x="206353" y="8481"/>
                </a:cubicBezTo>
                <a:cubicBezTo>
                  <a:pt x="245125" y="29385"/>
                  <a:pt x="260037" y="77165"/>
                  <a:pt x="240651" y="115987"/>
                </a:cubicBezTo>
                <a:cubicBezTo>
                  <a:pt x="225739" y="144357"/>
                  <a:pt x="197406" y="159288"/>
                  <a:pt x="169073" y="159288"/>
                </a:cubicBezTo>
                <a:cubicBezTo>
                  <a:pt x="169073" y="160781"/>
                  <a:pt x="167581" y="162274"/>
                  <a:pt x="167581" y="163767"/>
                </a:cubicBezTo>
                <a:cubicBezTo>
                  <a:pt x="167581" y="163767"/>
                  <a:pt x="167581" y="163767"/>
                  <a:pt x="166649" y="165447"/>
                </a:cubicBezTo>
                <a:lnTo>
                  <a:pt x="160125" y="177206"/>
                </a:lnTo>
                <a:cubicBezTo>
                  <a:pt x="155652" y="184671"/>
                  <a:pt x="148196" y="187658"/>
                  <a:pt x="142231" y="186164"/>
                </a:cubicBezTo>
                <a:cubicBezTo>
                  <a:pt x="142231" y="186164"/>
                  <a:pt x="142231" y="186164"/>
                  <a:pt x="85564" y="293670"/>
                </a:cubicBezTo>
                <a:cubicBezTo>
                  <a:pt x="90038" y="296657"/>
                  <a:pt x="93020" y="302629"/>
                  <a:pt x="91529" y="308602"/>
                </a:cubicBezTo>
                <a:cubicBezTo>
                  <a:pt x="91529" y="308602"/>
                  <a:pt x="91529" y="308602"/>
                  <a:pt x="131792" y="329506"/>
                </a:cubicBezTo>
                <a:cubicBezTo>
                  <a:pt x="131792" y="329506"/>
                  <a:pt x="131792" y="329506"/>
                  <a:pt x="130674" y="331559"/>
                </a:cubicBezTo>
                <a:lnTo>
                  <a:pt x="122845" y="345930"/>
                </a:lnTo>
                <a:cubicBezTo>
                  <a:pt x="122845" y="345930"/>
                  <a:pt x="122845" y="345930"/>
                  <a:pt x="82582" y="325026"/>
                </a:cubicBezTo>
                <a:cubicBezTo>
                  <a:pt x="82582" y="325026"/>
                  <a:pt x="82582" y="325026"/>
                  <a:pt x="82395" y="325773"/>
                </a:cubicBezTo>
                <a:lnTo>
                  <a:pt x="81091" y="330999"/>
                </a:lnTo>
                <a:cubicBezTo>
                  <a:pt x="81091" y="330999"/>
                  <a:pt x="81091" y="330999"/>
                  <a:pt x="121354" y="351903"/>
                </a:cubicBezTo>
                <a:cubicBezTo>
                  <a:pt x="121354" y="351903"/>
                  <a:pt x="121354" y="351903"/>
                  <a:pt x="120235" y="353956"/>
                </a:cubicBezTo>
                <a:lnTo>
                  <a:pt x="112406" y="368327"/>
                </a:lnTo>
                <a:cubicBezTo>
                  <a:pt x="112406" y="368327"/>
                  <a:pt x="112406" y="368327"/>
                  <a:pt x="72143" y="347423"/>
                </a:cubicBezTo>
                <a:cubicBezTo>
                  <a:pt x="72143" y="347423"/>
                  <a:pt x="72143" y="347423"/>
                  <a:pt x="71770" y="348170"/>
                </a:cubicBezTo>
                <a:lnTo>
                  <a:pt x="69161" y="353396"/>
                </a:lnTo>
                <a:cubicBezTo>
                  <a:pt x="69161" y="353396"/>
                  <a:pt x="69161" y="353396"/>
                  <a:pt x="109424" y="374300"/>
                </a:cubicBezTo>
                <a:cubicBezTo>
                  <a:pt x="109424" y="374300"/>
                  <a:pt x="109424" y="374300"/>
                  <a:pt x="108305" y="376353"/>
                </a:cubicBezTo>
                <a:lnTo>
                  <a:pt x="100476" y="390724"/>
                </a:lnTo>
                <a:cubicBezTo>
                  <a:pt x="100476" y="390724"/>
                  <a:pt x="100476" y="390724"/>
                  <a:pt x="58722" y="369821"/>
                </a:cubicBezTo>
                <a:cubicBezTo>
                  <a:pt x="55740" y="374300"/>
                  <a:pt x="49775" y="375793"/>
                  <a:pt x="43810" y="372807"/>
                </a:cubicBezTo>
                <a:cubicBezTo>
                  <a:pt x="43810" y="372807"/>
                  <a:pt x="43810" y="372807"/>
                  <a:pt x="43064" y="374486"/>
                </a:cubicBezTo>
                <a:lnTo>
                  <a:pt x="37845" y="386245"/>
                </a:lnTo>
                <a:cubicBezTo>
                  <a:pt x="33371" y="395204"/>
                  <a:pt x="22933" y="398190"/>
                  <a:pt x="15477" y="393711"/>
                </a:cubicBezTo>
                <a:cubicBezTo>
                  <a:pt x="15477" y="393711"/>
                  <a:pt x="15477" y="393711"/>
                  <a:pt x="14731" y="393337"/>
                </a:cubicBezTo>
                <a:lnTo>
                  <a:pt x="9512" y="390724"/>
                </a:lnTo>
                <a:cubicBezTo>
                  <a:pt x="565" y="386245"/>
                  <a:pt x="-2418" y="375793"/>
                  <a:pt x="2056" y="368327"/>
                </a:cubicBezTo>
                <a:cubicBezTo>
                  <a:pt x="2056" y="368327"/>
                  <a:pt x="2056" y="368327"/>
                  <a:pt x="106441" y="168247"/>
                </a:cubicBezTo>
                <a:cubicBezTo>
                  <a:pt x="101968" y="162274"/>
                  <a:pt x="100476" y="154809"/>
                  <a:pt x="103459" y="147343"/>
                </a:cubicBezTo>
                <a:cubicBezTo>
                  <a:pt x="103459" y="147343"/>
                  <a:pt x="103459" y="147343"/>
                  <a:pt x="104391" y="145663"/>
                </a:cubicBezTo>
                <a:lnTo>
                  <a:pt x="110915" y="133905"/>
                </a:lnTo>
                <a:cubicBezTo>
                  <a:pt x="90038" y="108521"/>
                  <a:pt x="84073" y="72686"/>
                  <a:pt x="98985" y="42823"/>
                </a:cubicBezTo>
                <a:cubicBezTo>
                  <a:pt x="114643" y="13707"/>
                  <a:pt x="145399" y="-1971"/>
                  <a:pt x="176156" y="199"/>
                </a:cubicBezTo>
                <a:close/>
              </a:path>
            </a:pathLst>
          </a:custGeom>
          <a:gradFill flip="none" rotWithShape="0">
            <a:gsLst>
              <a:gs pos="0">
                <a:srgbClr val="9E8F66"/>
              </a:gs>
              <a:gs pos="100000">
                <a:schemeClr val="accent1">
                  <a:lumMod val="80000"/>
                </a:schemeClr>
              </a:gs>
            </a:gsLst>
            <a:lin ang="13500000" scaled="1"/>
            <a:tileRect/>
          </a:gradFill>
          <a:ln w="25400">
            <a:gradFill>
              <a:gsLst>
                <a:gs pos="0">
                  <a:srgbClr val="9E8F66"/>
                </a:gs>
                <a:gs pos="100000">
                  <a:schemeClr val="accent1">
                    <a:lumMod val="75000"/>
                  </a:schemeClr>
                </a:gs>
              </a:gsLst>
              <a:lin ang="5400000" scaled="0"/>
            </a:gradFill>
          </a:ln>
          <a:effectLst>
            <a:innerShdw blurRad="254000">
              <a:prstClr val="black">
                <a:alpha val="5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 name="Freeform 13"/>
          <p:cNvSpPr/>
          <p:nvPr/>
        </p:nvSpPr>
        <p:spPr bwMode="auto">
          <a:xfrm>
            <a:off x="7867570" y="4295707"/>
            <a:ext cx="188556" cy="490139"/>
          </a:xfrm>
          <a:custGeom>
            <a:avLst/>
            <a:gdLst/>
            <a:ahLst/>
            <a:cxnLst/>
            <a:rect l="l" t="t" r="r" b="b"/>
            <a:pathLst>
              <a:path w="165803" h="430992">
                <a:moveTo>
                  <a:pt x="78962" y="31089"/>
                </a:moveTo>
                <a:cubicBezTo>
                  <a:pt x="51945" y="31089"/>
                  <a:pt x="29430" y="53555"/>
                  <a:pt x="29430" y="80515"/>
                </a:cubicBezTo>
                <a:cubicBezTo>
                  <a:pt x="30931" y="107475"/>
                  <a:pt x="53446" y="129941"/>
                  <a:pt x="80463" y="128443"/>
                </a:cubicBezTo>
                <a:cubicBezTo>
                  <a:pt x="107481" y="128443"/>
                  <a:pt x="128494" y="105977"/>
                  <a:pt x="128494" y="79017"/>
                </a:cubicBezTo>
                <a:cubicBezTo>
                  <a:pt x="128494" y="52058"/>
                  <a:pt x="105980" y="29591"/>
                  <a:pt x="78962" y="31089"/>
                </a:cubicBezTo>
                <a:close/>
                <a:moveTo>
                  <a:pt x="77698" y="0"/>
                </a:moveTo>
                <a:cubicBezTo>
                  <a:pt x="122497" y="0"/>
                  <a:pt x="158337" y="34420"/>
                  <a:pt x="158337" y="79315"/>
                </a:cubicBezTo>
                <a:cubicBezTo>
                  <a:pt x="159830" y="109245"/>
                  <a:pt x="141910" y="137678"/>
                  <a:pt x="116524" y="151147"/>
                </a:cubicBezTo>
                <a:cubicBezTo>
                  <a:pt x="116524" y="152643"/>
                  <a:pt x="116524" y="154140"/>
                  <a:pt x="116524" y="155636"/>
                </a:cubicBezTo>
                <a:cubicBezTo>
                  <a:pt x="116524" y="155636"/>
                  <a:pt x="116524" y="155636"/>
                  <a:pt x="116524" y="157507"/>
                </a:cubicBezTo>
                <a:lnTo>
                  <a:pt x="116524" y="170601"/>
                </a:lnTo>
                <a:cubicBezTo>
                  <a:pt x="116524" y="179580"/>
                  <a:pt x="112044" y="185566"/>
                  <a:pt x="104578" y="187063"/>
                </a:cubicBezTo>
                <a:cubicBezTo>
                  <a:pt x="104578" y="187063"/>
                  <a:pt x="104578" y="187063"/>
                  <a:pt x="107564" y="308279"/>
                </a:cubicBezTo>
                <a:cubicBezTo>
                  <a:pt x="112044" y="309776"/>
                  <a:pt x="116524" y="312769"/>
                  <a:pt x="119511" y="318755"/>
                </a:cubicBezTo>
                <a:cubicBezTo>
                  <a:pt x="119511" y="318755"/>
                  <a:pt x="119511" y="318755"/>
                  <a:pt x="165803" y="318755"/>
                </a:cubicBezTo>
                <a:cubicBezTo>
                  <a:pt x="165803" y="318755"/>
                  <a:pt x="165803" y="318755"/>
                  <a:pt x="165803" y="321186"/>
                </a:cubicBezTo>
                <a:lnTo>
                  <a:pt x="165803" y="338209"/>
                </a:lnTo>
                <a:cubicBezTo>
                  <a:pt x="165803" y="338209"/>
                  <a:pt x="165803" y="338209"/>
                  <a:pt x="119511" y="338209"/>
                </a:cubicBezTo>
                <a:cubicBezTo>
                  <a:pt x="119511" y="338209"/>
                  <a:pt x="119511" y="338209"/>
                  <a:pt x="119697" y="338957"/>
                </a:cubicBezTo>
                <a:lnTo>
                  <a:pt x="121004" y="344195"/>
                </a:lnTo>
                <a:cubicBezTo>
                  <a:pt x="121004" y="344195"/>
                  <a:pt x="121004" y="344195"/>
                  <a:pt x="165803" y="342699"/>
                </a:cubicBezTo>
                <a:cubicBezTo>
                  <a:pt x="165803" y="342699"/>
                  <a:pt x="165803" y="342699"/>
                  <a:pt x="165803" y="345130"/>
                </a:cubicBezTo>
                <a:lnTo>
                  <a:pt x="165803" y="362153"/>
                </a:lnTo>
                <a:cubicBezTo>
                  <a:pt x="165803" y="362153"/>
                  <a:pt x="165803" y="362153"/>
                  <a:pt x="121004" y="363650"/>
                </a:cubicBezTo>
                <a:cubicBezTo>
                  <a:pt x="121004" y="368139"/>
                  <a:pt x="121004" y="368139"/>
                  <a:pt x="165803" y="368139"/>
                </a:cubicBezTo>
                <a:cubicBezTo>
                  <a:pt x="165803" y="368139"/>
                  <a:pt x="165803" y="368139"/>
                  <a:pt x="165803" y="370571"/>
                </a:cubicBezTo>
                <a:lnTo>
                  <a:pt x="165803" y="387594"/>
                </a:lnTo>
                <a:cubicBezTo>
                  <a:pt x="165803" y="387594"/>
                  <a:pt x="165803" y="387594"/>
                  <a:pt x="119511" y="387594"/>
                </a:cubicBezTo>
                <a:cubicBezTo>
                  <a:pt x="118017" y="393580"/>
                  <a:pt x="113538" y="398069"/>
                  <a:pt x="107564" y="399566"/>
                </a:cubicBezTo>
                <a:cubicBezTo>
                  <a:pt x="107564" y="399566"/>
                  <a:pt x="107564" y="399566"/>
                  <a:pt x="107751" y="401436"/>
                </a:cubicBezTo>
                <a:lnTo>
                  <a:pt x="109058" y="414531"/>
                </a:lnTo>
                <a:cubicBezTo>
                  <a:pt x="109058" y="423510"/>
                  <a:pt x="101591" y="430992"/>
                  <a:pt x="92631" y="430992"/>
                </a:cubicBezTo>
                <a:cubicBezTo>
                  <a:pt x="92631" y="430992"/>
                  <a:pt x="92631" y="430992"/>
                  <a:pt x="91698" y="430992"/>
                </a:cubicBezTo>
                <a:lnTo>
                  <a:pt x="85165" y="430992"/>
                </a:lnTo>
                <a:cubicBezTo>
                  <a:pt x="76205" y="430992"/>
                  <a:pt x="68738" y="423510"/>
                  <a:pt x="68738" y="414531"/>
                </a:cubicBezTo>
                <a:cubicBezTo>
                  <a:pt x="68738" y="414531"/>
                  <a:pt x="68738" y="414531"/>
                  <a:pt x="65752" y="188559"/>
                </a:cubicBezTo>
                <a:cubicBezTo>
                  <a:pt x="58285" y="185566"/>
                  <a:pt x="53805" y="179580"/>
                  <a:pt x="53805" y="172098"/>
                </a:cubicBezTo>
                <a:cubicBezTo>
                  <a:pt x="53805" y="172098"/>
                  <a:pt x="53805" y="172098"/>
                  <a:pt x="53619" y="170040"/>
                </a:cubicBezTo>
                <a:lnTo>
                  <a:pt x="52312" y="155636"/>
                </a:lnTo>
                <a:cubicBezTo>
                  <a:pt x="22446" y="145161"/>
                  <a:pt x="46" y="115231"/>
                  <a:pt x="46" y="80811"/>
                </a:cubicBezTo>
                <a:cubicBezTo>
                  <a:pt x="-1447" y="37413"/>
                  <a:pt x="34392" y="1497"/>
                  <a:pt x="77698" y="0"/>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3" name="Freeform 15"/>
          <p:cNvSpPr/>
          <p:nvPr/>
        </p:nvSpPr>
        <p:spPr bwMode="auto">
          <a:xfrm>
            <a:off x="7249959" y="5215994"/>
            <a:ext cx="304324" cy="409668"/>
          </a:xfrm>
          <a:custGeom>
            <a:avLst/>
            <a:gdLst/>
            <a:ahLst/>
            <a:cxnLst/>
            <a:rect l="l" t="t" r="r" b="b"/>
            <a:pathLst>
              <a:path w="267601" h="360232">
                <a:moveTo>
                  <a:pt x="133158" y="186549"/>
                </a:moveTo>
                <a:cubicBezTo>
                  <a:pt x="113887" y="186549"/>
                  <a:pt x="99064" y="201581"/>
                  <a:pt x="99064" y="221123"/>
                </a:cubicBezTo>
                <a:cubicBezTo>
                  <a:pt x="99064" y="236156"/>
                  <a:pt x="106476" y="248181"/>
                  <a:pt x="118334" y="252691"/>
                </a:cubicBezTo>
                <a:cubicBezTo>
                  <a:pt x="118334" y="252691"/>
                  <a:pt x="118334" y="252691"/>
                  <a:pt x="112405" y="329355"/>
                </a:cubicBezTo>
                <a:cubicBezTo>
                  <a:pt x="112405" y="329355"/>
                  <a:pt x="112405" y="329355"/>
                  <a:pt x="153910" y="329355"/>
                </a:cubicBezTo>
                <a:cubicBezTo>
                  <a:pt x="153910" y="329355"/>
                  <a:pt x="153910" y="329355"/>
                  <a:pt x="147981" y="252691"/>
                </a:cubicBezTo>
                <a:cubicBezTo>
                  <a:pt x="159839" y="248181"/>
                  <a:pt x="167251" y="236156"/>
                  <a:pt x="167251" y="221123"/>
                </a:cubicBezTo>
                <a:cubicBezTo>
                  <a:pt x="167251" y="201581"/>
                  <a:pt x="152428" y="186549"/>
                  <a:pt x="133158" y="186549"/>
                </a:cubicBezTo>
                <a:close/>
                <a:moveTo>
                  <a:pt x="48784" y="132514"/>
                </a:moveTo>
                <a:cubicBezTo>
                  <a:pt x="53156" y="132514"/>
                  <a:pt x="77762" y="132514"/>
                  <a:pt x="216243" y="132514"/>
                </a:cubicBezTo>
                <a:lnTo>
                  <a:pt x="216243" y="173683"/>
                </a:lnTo>
                <a:lnTo>
                  <a:pt x="243156" y="173683"/>
                </a:lnTo>
                <a:cubicBezTo>
                  <a:pt x="243156" y="173675"/>
                  <a:pt x="243156" y="173149"/>
                  <a:pt x="243156" y="139985"/>
                </a:cubicBezTo>
                <a:cubicBezTo>
                  <a:pt x="257886" y="147552"/>
                  <a:pt x="267601" y="162705"/>
                  <a:pt x="267601" y="180455"/>
                </a:cubicBezTo>
                <a:cubicBezTo>
                  <a:pt x="267601" y="180463"/>
                  <a:pt x="267601" y="181494"/>
                  <a:pt x="267601" y="312292"/>
                </a:cubicBezTo>
                <a:cubicBezTo>
                  <a:pt x="267601" y="337760"/>
                  <a:pt x="245176" y="360232"/>
                  <a:pt x="218267" y="360232"/>
                </a:cubicBezTo>
                <a:cubicBezTo>
                  <a:pt x="218256" y="360232"/>
                  <a:pt x="216924" y="360232"/>
                  <a:pt x="47839" y="360232"/>
                </a:cubicBezTo>
                <a:cubicBezTo>
                  <a:pt x="20930" y="360232"/>
                  <a:pt x="0" y="337760"/>
                  <a:pt x="0" y="312292"/>
                </a:cubicBezTo>
                <a:cubicBezTo>
                  <a:pt x="0" y="312284"/>
                  <a:pt x="0" y="311254"/>
                  <a:pt x="0" y="180455"/>
                </a:cubicBezTo>
                <a:cubicBezTo>
                  <a:pt x="0" y="163379"/>
                  <a:pt x="8392" y="148706"/>
                  <a:pt x="21871" y="140991"/>
                </a:cubicBezTo>
                <a:lnTo>
                  <a:pt x="21871" y="173683"/>
                </a:lnTo>
                <a:cubicBezTo>
                  <a:pt x="21878" y="173683"/>
                  <a:pt x="22299" y="173683"/>
                  <a:pt x="48784" y="173683"/>
                </a:cubicBezTo>
                <a:cubicBezTo>
                  <a:pt x="48784" y="173675"/>
                  <a:pt x="48784" y="173103"/>
                  <a:pt x="48784" y="132514"/>
                </a:cubicBezTo>
                <a:close/>
                <a:moveTo>
                  <a:pt x="69717" y="0"/>
                </a:moveTo>
                <a:cubicBezTo>
                  <a:pt x="195311" y="0"/>
                  <a:pt x="195311" y="0"/>
                  <a:pt x="195311" y="0"/>
                </a:cubicBezTo>
                <a:cubicBezTo>
                  <a:pt x="222224" y="0"/>
                  <a:pt x="243156" y="20962"/>
                  <a:pt x="243156" y="47913"/>
                </a:cubicBezTo>
                <a:cubicBezTo>
                  <a:pt x="243156" y="92602"/>
                  <a:pt x="243156" y="121412"/>
                  <a:pt x="243156" y="139985"/>
                </a:cubicBezTo>
                <a:cubicBezTo>
                  <a:pt x="236138" y="134964"/>
                  <a:pt x="227465" y="132514"/>
                  <a:pt x="218267" y="132514"/>
                </a:cubicBezTo>
                <a:lnTo>
                  <a:pt x="216243" y="132514"/>
                </a:lnTo>
                <a:cubicBezTo>
                  <a:pt x="216243" y="47913"/>
                  <a:pt x="216243" y="47913"/>
                  <a:pt x="216243" y="47913"/>
                </a:cubicBezTo>
                <a:cubicBezTo>
                  <a:pt x="216243" y="37432"/>
                  <a:pt x="205777" y="28448"/>
                  <a:pt x="195311" y="28448"/>
                </a:cubicBezTo>
                <a:cubicBezTo>
                  <a:pt x="69717" y="28448"/>
                  <a:pt x="69717" y="28448"/>
                  <a:pt x="69717" y="28448"/>
                </a:cubicBezTo>
                <a:cubicBezTo>
                  <a:pt x="59250" y="28448"/>
                  <a:pt x="48784" y="37432"/>
                  <a:pt x="48784" y="47913"/>
                </a:cubicBezTo>
                <a:cubicBezTo>
                  <a:pt x="48784" y="87005"/>
                  <a:pt x="48784" y="113947"/>
                  <a:pt x="48784" y="132514"/>
                </a:cubicBezTo>
                <a:cubicBezTo>
                  <a:pt x="37970" y="132514"/>
                  <a:pt x="28905" y="135336"/>
                  <a:pt x="21871" y="140991"/>
                </a:cubicBezTo>
                <a:cubicBezTo>
                  <a:pt x="21871" y="47913"/>
                  <a:pt x="21871" y="47913"/>
                  <a:pt x="21871" y="47913"/>
                </a:cubicBezTo>
                <a:cubicBezTo>
                  <a:pt x="21871" y="20962"/>
                  <a:pt x="42803" y="0"/>
                  <a:pt x="69717" y="0"/>
                </a:cubicBez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r>
              <a:rPr lang="en-US" altLang="zh-CN" sz="2400" dirty="0">
                <a:solidFill>
                  <a:schemeClr val="tx2"/>
                </a:solidFill>
                <a:cs typeface="+mn-ea"/>
                <a:sym typeface="+mn-lt"/>
              </a:rPr>
              <a:t> </a:t>
            </a:r>
            <a:endParaRPr lang="zh-CN" altLang="en-US" sz="2400" dirty="0">
              <a:solidFill>
                <a:schemeClr val="tx2"/>
              </a:solidFill>
              <a:cs typeface="+mn-ea"/>
              <a:sym typeface="+mn-lt"/>
            </a:endParaRPr>
          </a:p>
        </p:txBody>
      </p:sp>
      <p:sp>
        <p:nvSpPr>
          <p:cNvPr id="42" name="Oval 25"/>
          <p:cNvSpPr>
            <a:spLocks noChangeArrowheads="1"/>
          </p:cNvSpPr>
          <p:nvPr/>
        </p:nvSpPr>
        <p:spPr bwMode="auto">
          <a:xfrm>
            <a:off x="7621549" y="2092263"/>
            <a:ext cx="492040" cy="488760"/>
          </a:xfrm>
          <a:custGeom>
            <a:avLst/>
            <a:gdLst/>
            <a:ahLst/>
            <a:cxnLst/>
            <a:rect l="l" t="t" r="r" b="b"/>
            <a:pathLst>
              <a:path w="192982" h="191696">
                <a:moveTo>
                  <a:pt x="96491" y="104210"/>
                </a:moveTo>
                <a:cubicBezTo>
                  <a:pt x="99800" y="105772"/>
                  <a:pt x="101454" y="107335"/>
                  <a:pt x="104762" y="108897"/>
                </a:cubicBezTo>
                <a:cubicBezTo>
                  <a:pt x="106416" y="110459"/>
                  <a:pt x="108070" y="112021"/>
                  <a:pt x="108070" y="115146"/>
                </a:cubicBezTo>
                <a:cubicBezTo>
                  <a:pt x="108070" y="118270"/>
                  <a:pt x="106416" y="119832"/>
                  <a:pt x="104762" y="122957"/>
                </a:cubicBezTo>
                <a:cubicBezTo>
                  <a:pt x="103108" y="124519"/>
                  <a:pt x="99800" y="124519"/>
                  <a:pt x="96491" y="126081"/>
                </a:cubicBezTo>
                <a:cubicBezTo>
                  <a:pt x="96491" y="126073"/>
                  <a:pt x="96491" y="125673"/>
                  <a:pt x="96491" y="104210"/>
                </a:cubicBezTo>
                <a:close/>
                <a:moveTo>
                  <a:pt x="93918" y="65614"/>
                </a:moveTo>
                <a:cubicBezTo>
                  <a:pt x="93918" y="65614"/>
                  <a:pt x="93918" y="65614"/>
                  <a:pt x="93918" y="68026"/>
                </a:cubicBezTo>
                <a:lnTo>
                  <a:pt x="93918" y="84912"/>
                </a:lnTo>
                <a:cubicBezTo>
                  <a:pt x="90916" y="83428"/>
                  <a:pt x="89415" y="81943"/>
                  <a:pt x="87914" y="80459"/>
                </a:cubicBezTo>
                <a:cubicBezTo>
                  <a:pt x="84912" y="78974"/>
                  <a:pt x="84912" y="77490"/>
                  <a:pt x="84912" y="74521"/>
                </a:cubicBezTo>
                <a:lnTo>
                  <a:pt x="86413" y="68583"/>
                </a:lnTo>
                <a:cubicBezTo>
                  <a:pt x="87914" y="67099"/>
                  <a:pt x="90916" y="65614"/>
                  <a:pt x="93918" y="65614"/>
                </a:cubicBezTo>
                <a:close/>
                <a:moveTo>
                  <a:pt x="89201" y="41170"/>
                </a:moveTo>
                <a:cubicBezTo>
                  <a:pt x="89201" y="41174"/>
                  <a:pt x="89201" y="41244"/>
                  <a:pt x="89201" y="42483"/>
                </a:cubicBezTo>
                <a:lnTo>
                  <a:pt x="89201" y="51677"/>
                </a:lnTo>
                <a:cubicBezTo>
                  <a:pt x="83197" y="53178"/>
                  <a:pt x="77193" y="56180"/>
                  <a:pt x="74191" y="59182"/>
                </a:cubicBezTo>
                <a:cubicBezTo>
                  <a:pt x="71189" y="63685"/>
                  <a:pt x="68187" y="68188"/>
                  <a:pt x="68187" y="75692"/>
                </a:cubicBezTo>
                <a:cubicBezTo>
                  <a:pt x="68187" y="78694"/>
                  <a:pt x="69688" y="81696"/>
                  <a:pt x="71189" y="84698"/>
                </a:cubicBezTo>
                <a:cubicBezTo>
                  <a:pt x="71189" y="87700"/>
                  <a:pt x="72690" y="90702"/>
                  <a:pt x="75692" y="92203"/>
                </a:cubicBezTo>
                <a:cubicBezTo>
                  <a:pt x="77193" y="93704"/>
                  <a:pt x="78694" y="95205"/>
                  <a:pt x="81696" y="96706"/>
                </a:cubicBezTo>
                <a:cubicBezTo>
                  <a:pt x="84698" y="98207"/>
                  <a:pt x="86199" y="99708"/>
                  <a:pt x="89201" y="101209"/>
                </a:cubicBezTo>
                <a:cubicBezTo>
                  <a:pt x="89201" y="101215"/>
                  <a:pt x="89201" y="101589"/>
                  <a:pt x="89201" y="125225"/>
                </a:cubicBezTo>
                <a:lnTo>
                  <a:pt x="80195" y="123724"/>
                </a:lnTo>
                <a:cubicBezTo>
                  <a:pt x="77193" y="122223"/>
                  <a:pt x="75692" y="122223"/>
                  <a:pt x="74191" y="120722"/>
                </a:cubicBezTo>
                <a:cubicBezTo>
                  <a:pt x="74190" y="120725"/>
                  <a:pt x="74167" y="120793"/>
                  <a:pt x="73628" y="122410"/>
                </a:cubicBezTo>
                <a:lnTo>
                  <a:pt x="69688" y="134230"/>
                </a:lnTo>
                <a:cubicBezTo>
                  <a:pt x="71189" y="135731"/>
                  <a:pt x="74191" y="135731"/>
                  <a:pt x="77193" y="137232"/>
                </a:cubicBezTo>
                <a:cubicBezTo>
                  <a:pt x="80195" y="137232"/>
                  <a:pt x="84698" y="138733"/>
                  <a:pt x="89201" y="138733"/>
                </a:cubicBezTo>
                <a:cubicBezTo>
                  <a:pt x="89201" y="138738"/>
                  <a:pt x="89201" y="138807"/>
                  <a:pt x="89201" y="140047"/>
                </a:cubicBezTo>
                <a:lnTo>
                  <a:pt x="89201" y="149240"/>
                </a:lnTo>
                <a:cubicBezTo>
                  <a:pt x="89206" y="149240"/>
                  <a:pt x="89285" y="149240"/>
                  <a:pt x="90702" y="149240"/>
                </a:cubicBezTo>
                <a:lnTo>
                  <a:pt x="101209" y="149240"/>
                </a:lnTo>
                <a:cubicBezTo>
                  <a:pt x="101209" y="149235"/>
                  <a:pt x="101209" y="149156"/>
                  <a:pt x="101209" y="147739"/>
                </a:cubicBezTo>
                <a:lnTo>
                  <a:pt x="101209" y="137232"/>
                </a:lnTo>
                <a:cubicBezTo>
                  <a:pt x="107213" y="137232"/>
                  <a:pt x="113216" y="134230"/>
                  <a:pt x="116218" y="129727"/>
                </a:cubicBezTo>
                <a:lnTo>
                  <a:pt x="122222" y="113217"/>
                </a:lnTo>
                <a:cubicBezTo>
                  <a:pt x="122222" y="108714"/>
                  <a:pt x="122222" y="105712"/>
                  <a:pt x="120721" y="104211"/>
                </a:cubicBezTo>
                <a:cubicBezTo>
                  <a:pt x="119220" y="101209"/>
                  <a:pt x="117719" y="98207"/>
                  <a:pt x="116218" y="96706"/>
                </a:cubicBezTo>
                <a:cubicBezTo>
                  <a:pt x="113216" y="95205"/>
                  <a:pt x="111715" y="93704"/>
                  <a:pt x="108713" y="92203"/>
                </a:cubicBezTo>
                <a:cubicBezTo>
                  <a:pt x="107213" y="90702"/>
                  <a:pt x="104211" y="89201"/>
                  <a:pt x="101209" y="87700"/>
                </a:cubicBezTo>
                <a:cubicBezTo>
                  <a:pt x="101209" y="87695"/>
                  <a:pt x="101209" y="87343"/>
                  <a:pt x="101209" y="65186"/>
                </a:cubicBezTo>
                <a:lnTo>
                  <a:pt x="108713" y="66687"/>
                </a:lnTo>
                <a:cubicBezTo>
                  <a:pt x="110214" y="68188"/>
                  <a:pt x="111715" y="68188"/>
                  <a:pt x="113216" y="68188"/>
                </a:cubicBezTo>
                <a:cubicBezTo>
                  <a:pt x="113218" y="68183"/>
                  <a:pt x="113248" y="68103"/>
                  <a:pt x="113779" y="66687"/>
                </a:cubicBezTo>
                <a:lnTo>
                  <a:pt x="117719" y="56180"/>
                </a:lnTo>
                <a:cubicBezTo>
                  <a:pt x="116218" y="54679"/>
                  <a:pt x="113216" y="54679"/>
                  <a:pt x="110214" y="53178"/>
                </a:cubicBezTo>
                <a:lnTo>
                  <a:pt x="101209" y="51677"/>
                </a:lnTo>
                <a:cubicBezTo>
                  <a:pt x="101209" y="51673"/>
                  <a:pt x="101209" y="51603"/>
                  <a:pt x="101209" y="50364"/>
                </a:cubicBezTo>
                <a:lnTo>
                  <a:pt x="101209" y="41170"/>
                </a:lnTo>
                <a:cubicBezTo>
                  <a:pt x="101204" y="41170"/>
                  <a:pt x="101124" y="41170"/>
                  <a:pt x="99708" y="41170"/>
                </a:cubicBezTo>
                <a:close/>
                <a:moveTo>
                  <a:pt x="95847" y="27018"/>
                </a:moveTo>
                <a:cubicBezTo>
                  <a:pt x="133861" y="27018"/>
                  <a:pt x="164677" y="57834"/>
                  <a:pt x="164677" y="95848"/>
                </a:cubicBezTo>
                <a:cubicBezTo>
                  <a:pt x="164677" y="133862"/>
                  <a:pt x="133861" y="164678"/>
                  <a:pt x="95847" y="164678"/>
                </a:cubicBezTo>
                <a:cubicBezTo>
                  <a:pt x="57833" y="164678"/>
                  <a:pt x="27017" y="133862"/>
                  <a:pt x="27017" y="95848"/>
                </a:cubicBezTo>
                <a:cubicBezTo>
                  <a:pt x="27017" y="57834"/>
                  <a:pt x="57833" y="27018"/>
                  <a:pt x="95847" y="27018"/>
                </a:cubicBezTo>
                <a:close/>
                <a:moveTo>
                  <a:pt x="96491" y="16725"/>
                </a:moveTo>
                <a:cubicBezTo>
                  <a:pt x="53148" y="16725"/>
                  <a:pt x="18012" y="52150"/>
                  <a:pt x="18012" y="95848"/>
                </a:cubicBezTo>
                <a:cubicBezTo>
                  <a:pt x="18012" y="139546"/>
                  <a:pt x="53148" y="174971"/>
                  <a:pt x="96491" y="174971"/>
                </a:cubicBezTo>
                <a:cubicBezTo>
                  <a:pt x="139834" y="174971"/>
                  <a:pt x="174970" y="139546"/>
                  <a:pt x="174970" y="95848"/>
                </a:cubicBezTo>
                <a:cubicBezTo>
                  <a:pt x="174970" y="52150"/>
                  <a:pt x="139834" y="16725"/>
                  <a:pt x="96491" y="16725"/>
                </a:cubicBezTo>
                <a:close/>
                <a:moveTo>
                  <a:pt x="96491" y="0"/>
                </a:moveTo>
                <a:cubicBezTo>
                  <a:pt x="149782" y="0"/>
                  <a:pt x="192982" y="42913"/>
                  <a:pt x="192982" y="95848"/>
                </a:cubicBezTo>
                <a:cubicBezTo>
                  <a:pt x="192982" y="148783"/>
                  <a:pt x="149782" y="191696"/>
                  <a:pt x="96491" y="191696"/>
                </a:cubicBezTo>
                <a:cubicBezTo>
                  <a:pt x="43200" y="191696"/>
                  <a:pt x="0" y="148783"/>
                  <a:pt x="0" y="95848"/>
                </a:cubicBezTo>
                <a:cubicBezTo>
                  <a:pt x="0" y="42913"/>
                  <a:pt x="43200" y="0"/>
                  <a:pt x="96491"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8" name="标题 1"/>
          <p:cNvSpPr txBox="1"/>
          <p:nvPr/>
        </p:nvSpPr>
        <p:spPr>
          <a:xfrm>
            <a:off x="8685439" y="3724701"/>
            <a:ext cx="2094963" cy="332247"/>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65" dirty="0">
                <a:solidFill>
                  <a:schemeClr val="tx2"/>
                </a:solidFill>
                <a:latin typeface="+mn-lt"/>
                <a:ea typeface="+mn-ea"/>
                <a:cs typeface="+mn-ea"/>
                <a:sym typeface="+mn-lt"/>
              </a:rPr>
              <a:t>输入标题</a:t>
            </a:r>
          </a:p>
        </p:txBody>
      </p:sp>
      <p:sp>
        <p:nvSpPr>
          <p:cNvPr id="19" name="标题 1"/>
          <p:cNvSpPr txBox="1"/>
          <p:nvPr/>
        </p:nvSpPr>
        <p:spPr>
          <a:xfrm>
            <a:off x="8174835" y="4546802"/>
            <a:ext cx="2094963" cy="332247"/>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65" dirty="0">
                <a:solidFill>
                  <a:schemeClr val="tx2"/>
                </a:solidFill>
                <a:latin typeface="+mn-lt"/>
                <a:ea typeface="+mn-ea"/>
                <a:cs typeface="+mn-ea"/>
                <a:sym typeface="+mn-lt"/>
              </a:rPr>
              <a:t>输入标题</a:t>
            </a:r>
          </a:p>
        </p:txBody>
      </p:sp>
      <p:sp>
        <p:nvSpPr>
          <p:cNvPr id="20" name="标题 1"/>
          <p:cNvSpPr txBox="1"/>
          <p:nvPr/>
        </p:nvSpPr>
        <p:spPr>
          <a:xfrm>
            <a:off x="7664231" y="5376129"/>
            <a:ext cx="2094963" cy="332247"/>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665" dirty="0">
                <a:solidFill>
                  <a:schemeClr val="tx2"/>
                </a:solidFill>
                <a:latin typeface="+mn-lt"/>
                <a:ea typeface="+mn-ea"/>
                <a:cs typeface="+mn-ea"/>
                <a:sym typeface="+mn-lt"/>
              </a:rPr>
              <a:t>输入标题</a:t>
            </a:r>
          </a:p>
        </p:txBody>
      </p:sp>
      <p:sp>
        <p:nvSpPr>
          <p:cNvPr id="22" name="副标题 2"/>
          <p:cNvSpPr txBox="1"/>
          <p:nvPr/>
        </p:nvSpPr>
        <p:spPr>
          <a:xfrm>
            <a:off x="2061422" y="2145942"/>
            <a:ext cx="4606836" cy="1017503"/>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
        <p:nvSpPr>
          <p:cNvPr id="25" name="副标题 2"/>
          <p:cNvSpPr txBox="1"/>
          <p:nvPr/>
        </p:nvSpPr>
        <p:spPr>
          <a:xfrm>
            <a:off x="2061422" y="4819730"/>
            <a:ext cx="4606836" cy="981245"/>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
        <p:nvSpPr>
          <p:cNvPr id="27" name="副标题 2"/>
          <p:cNvSpPr txBox="1"/>
          <p:nvPr/>
        </p:nvSpPr>
        <p:spPr>
          <a:xfrm>
            <a:off x="2061422" y="3456585"/>
            <a:ext cx="4606836" cy="892372"/>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
        <p:nvSpPr>
          <p:cNvPr id="21"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28" name="图片 2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30" name="直接连接符 29"/>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128"/>
                                        </p:tgtEl>
                                        <p:attrNameLst>
                                          <p:attrName>style.visibility</p:attrName>
                                        </p:attrNameLst>
                                      </p:cBhvr>
                                      <p:to>
                                        <p:strVal val="visible"/>
                                      </p:to>
                                    </p:set>
                                    <p:animEffect transition="in" filter="fade">
                                      <p:cBhvr>
                                        <p:cTn id="27" dur="200"/>
                                        <p:tgtEl>
                                          <p:spTgt spid="481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
                                        <p:tgtEl>
                                          <p:spTgt spid="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
                                        <p:tgtEl>
                                          <p:spTgt spid="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
                                        <p:tgtEl>
                                          <p:spTgt spid="1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200"/>
                                        <p:tgtEl>
                                          <p:spTgt spid="4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00"/>
                                        <p:tgtEl>
                                          <p:spTgt spid="1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00"/>
                                        <p:tgtEl>
                                          <p:spTgt spid="1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00"/>
                                        <p:tgtEl>
                                          <p:spTgt spid="2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00"/>
                                        <p:tgtEl>
                                          <p:spTgt spid="22"/>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200"/>
                                        <p:tgtEl>
                                          <p:spTgt spid="25"/>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9" grpId="0" animBg="1"/>
      <p:bldP spid="31" grpId="0" animBg="1"/>
      <p:bldP spid="48128" grpId="0" animBg="1"/>
      <p:bldP spid="4" grpId="0" animBg="1"/>
      <p:bldP spid="7" grpId="0" animBg="1"/>
      <p:bldP spid="9" grpId="0" animBg="1"/>
      <p:bldP spid="11" grpId="0" animBg="1"/>
      <p:bldP spid="13" grpId="0" animBg="1"/>
      <p:bldP spid="42" grpId="0" animBg="1"/>
      <p:bldP spid="18" grpId="0"/>
      <p:bldP spid="19" grpId="0"/>
      <p:bldP spid="20" grpId="0"/>
      <p:bldP spid="22" grpId="0"/>
      <p:bldP spid="25"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4956019" y="1126610"/>
            <a:ext cx="2251467" cy="2251465"/>
          </a:xfrm>
          <a:custGeom>
            <a:avLst/>
            <a:gdLst>
              <a:gd name="T0" fmla="*/ 184 w 2405"/>
              <a:gd name="T1" fmla="*/ 867 h 2405"/>
              <a:gd name="T2" fmla="*/ 867 w 2405"/>
              <a:gd name="T3" fmla="*/ 184 h 2405"/>
              <a:gd name="T4" fmla="*/ 1538 w 2405"/>
              <a:gd name="T5" fmla="*/ 184 h 2405"/>
              <a:gd name="T6" fmla="*/ 2221 w 2405"/>
              <a:gd name="T7" fmla="*/ 867 h 2405"/>
              <a:gd name="T8" fmla="*/ 2221 w 2405"/>
              <a:gd name="T9" fmla="*/ 1538 h 2405"/>
              <a:gd name="T10" fmla="*/ 1538 w 2405"/>
              <a:gd name="T11" fmla="*/ 2221 h 2405"/>
              <a:gd name="T12" fmla="*/ 867 w 2405"/>
              <a:gd name="T13" fmla="*/ 2221 h 2405"/>
              <a:gd name="T14" fmla="*/ 184 w 2405"/>
              <a:gd name="T15" fmla="*/ 1538 h 2405"/>
              <a:gd name="T16" fmla="*/ 184 w 2405"/>
              <a:gd name="T17" fmla="*/ 867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5" h="2405">
                <a:moveTo>
                  <a:pt x="184" y="867"/>
                </a:moveTo>
                <a:cubicBezTo>
                  <a:pt x="867" y="184"/>
                  <a:pt x="867" y="184"/>
                  <a:pt x="867" y="184"/>
                </a:cubicBezTo>
                <a:cubicBezTo>
                  <a:pt x="1052" y="0"/>
                  <a:pt x="1354" y="0"/>
                  <a:pt x="1538" y="184"/>
                </a:cubicBezTo>
                <a:cubicBezTo>
                  <a:pt x="2221" y="867"/>
                  <a:pt x="2221" y="867"/>
                  <a:pt x="2221" y="867"/>
                </a:cubicBezTo>
                <a:cubicBezTo>
                  <a:pt x="2405" y="1052"/>
                  <a:pt x="2405" y="1354"/>
                  <a:pt x="2221" y="1538"/>
                </a:cubicBezTo>
                <a:cubicBezTo>
                  <a:pt x="1538" y="2221"/>
                  <a:pt x="1538" y="2221"/>
                  <a:pt x="1538" y="2221"/>
                </a:cubicBezTo>
                <a:cubicBezTo>
                  <a:pt x="1354" y="2405"/>
                  <a:pt x="1052" y="2405"/>
                  <a:pt x="867" y="2221"/>
                </a:cubicBezTo>
                <a:cubicBezTo>
                  <a:pt x="184" y="1538"/>
                  <a:pt x="184" y="1538"/>
                  <a:pt x="184" y="1538"/>
                </a:cubicBezTo>
                <a:cubicBezTo>
                  <a:pt x="0" y="1354"/>
                  <a:pt x="0" y="1052"/>
                  <a:pt x="184" y="867"/>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9" name="Freeform 8"/>
          <p:cNvSpPr/>
          <p:nvPr/>
        </p:nvSpPr>
        <p:spPr bwMode="auto">
          <a:xfrm>
            <a:off x="3566340" y="2516288"/>
            <a:ext cx="2251467" cy="2251465"/>
          </a:xfrm>
          <a:custGeom>
            <a:avLst/>
            <a:gdLst>
              <a:gd name="T0" fmla="*/ 185 w 2405"/>
              <a:gd name="T1" fmla="*/ 867 h 2405"/>
              <a:gd name="T2" fmla="*/ 867 w 2405"/>
              <a:gd name="T3" fmla="*/ 184 h 2405"/>
              <a:gd name="T4" fmla="*/ 1538 w 2405"/>
              <a:gd name="T5" fmla="*/ 184 h 2405"/>
              <a:gd name="T6" fmla="*/ 2221 w 2405"/>
              <a:gd name="T7" fmla="*/ 867 h 2405"/>
              <a:gd name="T8" fmla="*/ 2221 w 2405"/>
              <a:gd name="T9" fmla="*/ 1538 h 2405"/>
              <a:gd name="T10" fmla="*/ 1538 w 2405"/>
              <a:gd name="T11" fmla="*/ 2221 h 2405"/>
              <a:gd name="T12" fmla="*/ 867 w 2405"/>
              <a:gd name="T13" fmla="*/ 2221 h 2405"/>
              <a:gd name="T14" fmla="*/ 185 w 2405"/>
              <a:gd name="T15" fmla="*/ 1538 h 2405"/>
              <a:gd name="T16" fmla="*/ 185 w 2405"/>
              <a:gd name="T17" fmla="*/ 867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5" h="2405">
                <a:moveTo>
                  <a:pt x="185" y="867"/>
                </a:moveTo>
                <a:cubicBezTo>
                  <a:pt x="867" y="184"/>
                  <a:pt x="867" y="184"/>
                  <a:pt x="867" y="184"/>
                </a:cubicBezTo>
                <a:cubicBezTo>
                  <a:pt x="1052" y="0"/>
                  <a:pt x="1354" y="0"/>
                  <a:pt x="1538" y="184"/>
                </a:cubicBezTo>
                <a:cubicBezTo>
                  <a:pt x="2221" y="867"/>
                  <a:pt x="2221" y="867"/>
                  <a:pt x="2221" y="867"/>
                </a:cubicBezTo>
                <a:cubicBezTo>
                  <a:pt x="2405" y="1051"/>
                  <a:pt x="2405" y="1353"/>
                  <a:pt x="2221" y="1538"/>
                </a:cubicBezTo>
                <a:cubicBezTo>
                  <a:pt x="1538" y="2221"/>
                  <a:pt x="1538" y="2221"/>
                  <a:pt x="1538" y="2221"/>
                </a:cubicBezTo>
                <a:cubicBezTo>
                  <a:pt x="1354" y="2405"/>
                  <a:pt x="1052" y="2405"/>
                  <a:pt x="867" y="2221"/>
                </a:cubicBezTo>
                <a:cubicBezTo>
                  <a:pt x="185" y="1538"/>
                  <a:pt x="185" y="1538"/>
                  <a:pt x="185" y="1538"/>
                </a:cubicBezTo>
                <a:cubicBezTo>
                  <a:pt x="0" y="1353"/>
                  <a:pt x="0" y="1051"/>
                  <a:pt x="185" y="867"/>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1" name="Freeform 9"/>
          <p:cNvSpPr/>
          <p:nvPr/>
        </p:nvSpPr>
        <p:spPr bwMode="auto">
          <a:xfrm>
            <a:off x="4956019" y="3905966"/>
            <a:ext cx="2251467" cy="2253329"/>
          </a:xfrm>
          <a:custGeom>
            <a:avLst/>
            <a:gdLst>
              <a:gd name="T0" fmla="*/ 184 w 2405"/>
              <a:gd name="T1" fmla="*/ 867 h 2405"/>
              <a:gd name="T2" fmla="*/ 867 w 2405"/>
              <a:gd name="T3" fmla="*/ 184 h 2405"/>
              <a:gd name="T4" fmla="*/ 1538 w 2405"/>
              <a:gd name="T5" fmla="*/ 184 h 2405"/>
              <a:gd name="T6" fmla="*/ 2221 w 2405"/>
              <a:gd name="T7" fmla="*/ 867 h 2405"/>
              <a:gd name="T8" fmla="*/ 2221 w 2405"/>
              <a:gd name="T9" fmla="*/ 1538 h 2405"/>
              <a:gd name="T10" fmla="*/ 1538 w 2405"/>
              <a:gd name="T11" fmla="*/ 2220 h 2405"/>
              <a:gd name="T12" fmla="*/ 867 w 2405"/>
              <a:gd name="T13" fmla="*/ 2220 h 2405"/>
              <a:gd name="T14" fmla="*/ 184 w 2405"/>
              <a:gd name="T15" fmla="*/ 1538 h 2405"/>
              <a:gd name="T16" fmla="*/ 184 w 2405"/>
              <a:gd name="T17" fmla="*/ 867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5" h="2405">
                <a:moveTo>
                  <a:pt x="184" y="867"/>
                </a:moveTo>
                <a:cubicBezTo>
                  <a:pt x="867" y="184"/>
                  <a:pt x="867" y="184"/>
                  <a:pt x="867" y="184"/>
                </a:cubicBezTo>
                <a:cubicBezTo>
                  <a:pt x="1052" y="0"/>
                  <a:pt x="1354" y="0"/>
                  <a:pt x="1538" y="184"/>
                </a:cubicBezTo>
                <a:cubicBezTo>
                  <a:pt x="2221" y="867"/>
                  <a:pt x="2221" y="867"/>
                  <a:pt x="2221" y="867"/>
                </a:cubicBezTo>
                <a:cubicBezTo>
                  <a:pt x="2405" y="1051"/>
                  <a:pt x="2405" y="1353"/>
                  <a:pt x="2221" y="1538"/>
                </a:cubicBezTo>
                <a:cubicBezTo>
                  <a:pt x="1538" y="2220"/>
                  <a:pt x="1538" y="2220"/>
                  <a:pt x="1538" y="2220"/>
                </a:cubicBezTo>
                <a:cubicBezTo>
                  <a:pt x="1354" y="2405"/>
                  <a:pt x="1052" y="2405"/>
                  <a:pt x="867" y="2220"/>
                </a:cubicBezTo>
                <a:cubicBezTo>
                  <a:pt x="184" y="1538"/>
                  <a:pt x="184" y="1538"/>
                  <a:pt x="184" y="1538"/>
                </a:cubicBezTo>
                <a:cubicBezTo>
                  <a:pt x="0" y="1353"/>
                  <a:pt x="0" y="1051"/>
                  <a:pt x="184" y="867"/>
                </a:cubicBezTo>
                <a:close/>
              </a:path>
            </a:pathLst>
          </a:cu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3" name="Freeform 10"/>
          <p:cNvSpPr/>
          <p:nvPr/>
        </p:nvSpPr>
        <p:spPr bwMode="auto">
          <a:xfrm>
            <a:off x="6345697" y="2516288"/>
            <a:ext cx="2253331" cy="2251465"/>
          </a:xfrm>
          <a:custGeom>
            <a:avLst/>
            <a:gdLst>
              <a:gd name="T0" fmla="*/ 184 w 2405"/>
              <a:gd name="T1" fmla="*/ 867 h 2405"/>
              <a:gd name="T2" fmla="*/ 867 w 2405"/>
              <a:gd name="T3" fmla="*/ 184 h 2405"/>
              <a:gd name="T4" fmla="*/ 1538 w 2405"/>
              <a:gd name="T5" fmla="*/ 184 h 2405"/>
              <a:gd name="T6" fmla="*/ 2221 w 2405"/>
              <a:gd name="T7" fmla="*/ 867 h 2405"/>
              <a:gd name="T8" fmla="*/ 2221 w 2405"/>
              <a:gd name="T9" fmla="*/ 1538 h 2405"/>
              <a:gd name="T10" fmla="*/ 1538 w 2405"/>
              <a:gd name="T11" fmla="*/ 2221 h 2405"/>
              <a:gd name="T12" fmla="*/ 867 w 2405"/>
              <a:gd name="T13" fmla="*/ 2221 h 2405"/>
              <a:gd name="T14" fmla="*/ 184 w 2405"/>
              <a:gd name="T15" fmla="*/ 1538 h 2405"/>
              <a:gd name="T16" fmla="*/ 184 w 2405"/>
              <a:gd name="T17" fmla="*/ 867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5" h="2405">
                <a:moveTo>
                  <a:pt x="184" y="867"/>
                </a:moveTo>
                <a:cubicBezTo>
                  <a:pt x="867" y="184"/>
                  <a:pt x="867" y="184"/>
                  <a:pt x="867" y="184"/>
                </a:cubicBezTo>
                <a:cubicBezTo>
                  <a:pt x="1051" y="0"/>
                  <a:pt x="1353" y="0"/>
                  <a:pt x="1538" y="184"/>
                </a:cubicBezTo>
                <a:cubicBezTo>
                  <a:pt x="2221" y="867"/>
                  <a:pt x="2221" y="867"/>
                  <a:pt x="2221" y="867"/>
                </a:cubicBezTo>
                <a:cubicBezTo>
                  <a:pt x="2405" y="1051"/>
                  <a:pt x="2405" y="1353"/>
                  <a:pt x="2221" y="1538"/>
                </a:cubicBezTo>
                <a:cubicBezTo>
                  <a:pt x="1538" y="2221"/>
                  <a:pt x="1538" y="2221"/>
                  <a:pt x="1538" y="2221"/>
                </a:cubicBezTo>
                <a:cubicBezTo>
                  <a:pt x="1353" y="2405"/>
                  <a:pt x="1051" y="2405"/>
                  <a:pt x="867" y="2221"/>
                </a:cubicBezTo>
                <a:cubicBezTo>
                  <a:pt x="184" y="1538"/>
                  <a:pt x="184" y="1538"/>
                  <a:pt x="184" y="1538"/>
                </a:cubicBezTo>
                <a:cubicBezTo>
                  <a:pt x="0" y="1353"/>
                  <a:pt x="0" y="1051"/>
                  <a:pt x="184" y="867"/>
                </a:cubicBez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16" name="Freeform 11"/>
          <p:cNvSpPr/>
          <p:nvPr/>
        </p:nvSpPr>
        <p:spPr bwMode="auto">
          <a:xfrm>
            <a:off x="5098641" y="1135937"/>
            <a:ext cx="1965571" cy="2232812"/>
          </a:xfrm>
          <a:custGeom>
            <a:avLst/>
            <a:gdLst/>
            <a:ahLst/>
            <a:cxnLst/>
            <a:rect l="l" t="t" r="r" b="b"/>
            <a:pathLst>
              <a:path w="1672801" h="1900238">
                <a:moveTo>
                  <a:pt x="837471" y="124292"/>
                </a:moveTo>
                <a:cubicBezTo>
                  <a:pt x="765688" y="124292"/>
                  <a:pt x="694702" y="151382"/>
                  <a:pt x="641263" y="205560"/>
                </a:cubicBezTo>
                <a:cubicBezTo>
                  <a:pt x="91723" y="754518"/>
                  <a:pt x="91723" y="754518"/>
                  <a:pt x="91723" y="754518"/>
                </a:cubicBezTo>
                <a:cubicBezTo>
                  <a:pt x="-16749" y="862079"/>
                  <a:pt x="-16749" y="1038159"/>
                  <a:pt x="91723" y="1145720"/>
                </a:cubicBezTo>
                <a:cubicBezTo>
                  <a:pt x="641263" y="1695475"/>
                  <a:pt x="641263" y="1695475"/>
                  <a:pt x="641263" y="1695475"/>
                </a:cubicBezTo>
                <a:cubicBezTo>
                  <a:pt x="694702" y="1748857"/>
                  <a:pt x="765688" y="1775946"/>
                  <a:pt x="837471" y="1775946"/>
                </a:cubicBezTo>
                <a:cubicBezTo>
                  <a:pt x="908343" y="1775946"/>
                  <a:pt x="979215" y="1748857"/>
                  <a:pt x="1032567" y="1695475"/>
                </a:cubicBezTo>
                <a:cubicBezTo>
                  <a:pt x="1582022" y="1145720"/>
                  <a:pt x="1582022" y="1145720"/>
                  <a:pt x="1582022" y="1145720"/>
                </a:cubicBezTo>
                <a:cubicBezTo>
                  <a:pt x="1689523" y="1038159"/>
                  <a:pt x="1689523" y="862079"/>
                  <a:pt x="1582022" y="754518"/>
                </a:cubicBezTo>
                <a:cubicBezTo>
                  <a:pt x="1032567" y="205560"/>
                  <a:pt x="1032567" y="205560"/>
                  <a:pt x="1032567" y="205560"/>
                </a:cubicBezTo>
                <a:cubicBezTo>
                  <a:pt x="979215" y="151382"/>
                  <a:pt x="908343" y="124292"/>
                  <a:pt x="837471" y="124292"/>
                </a:cubicBezTo>
                <a:close/>
                <a:moveTo>
                  <a:pt x="837471" y="0"/>
                </a:moveTo>
                <a:cubicBezTo>
                  <a:pt x="937010" y="0"/>
                  <a:pt x="1036549" y="38244"/>
                  <a:pt x="1112198" y="113935"/>
                </a:cubicBezTo>
                <a:cubicBezTo>
                  <a:pt x="1672801" y="674844"/>
                  <a:pt x="1672801" y="674844"/>
                  <a:pt x="1672801" y="674844"/>
                </a:cubicBezTo>
                <a:cubicBezTo>
                  <a:pt x="1824896" y="826225"/>
                  <a:pt x="1824896" y="1074013"/>
                  <a:pt x="1672801" y="1225395"/>
                </a:cubicBezTo>
                <a:cubicBezTo>
                  <a:pt x="1112198" y="1786304"/>
                  <a:pt x="1112198" y="1786304"/>
                  <a:pt x="1112198" y="1786304"/>
                </a:cubicBezTo>
                <a:cubicBezTo>
                  <a:pt x="1036549" y="1862791"/>
                  <a:pt x="937010" y="1900238"/>
                  <a:pt x="837471" y="1900238"/>
                </a:cubicBezTo>
                <a:cubicBezTo>
                  <a:pt x="736974" y="1900238"/>
                  <a:pt x="637275" y="1862791"/>
                  <a:pt x="561504" y="1786304"/>
                </a:cubicBezTo>
                <a:cubicBezTo>
                  <a:pt x="0" y="1225395"/>
                  <a:pt x="0" y="1225395"/>
                  <a:pt x="0" y="1225395"/>
                </a:cubicBezTo>
                <a:cubicBezTo>
                  <a:pt x="-151542" y="1074013"/>
                  <a:pt x="-151542" y="826225"/>
                  <a:pt x="0" y="674844"/>
                </a:cubicBezTo>
                <a:cubicBezTo>
                  <a:pt x="561504" y="113935"/>
                  <a:pt x="561504" y="113935"/>
                  <a:pt x="561504" y="113935"/>
                </a:cubicBezTo>
                <a:cubicBezTo>
                  <a:pt x="637275" y="38244"/>
                  <a:pt x="736974" y="0"/>
                  <a:pt x="837471"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3" name="Freeform 13"/>
          <p:cNvSpPr/>
          <p:nvPr/>
        </p:nvSpPr>
        <p:spPr bwMode="auto">
          <a:xfrm>
            <a:off x="5855113" y="1530642"/>
            <a:ext cx="304051" cy="539084"/>
          </a:xfrm>
          <a:custGeom>
            <a:avLst/>
            <a:gdLst>
              <a:gd name="T0" fmla="*/ 325 w 325"/>
              <a:gd name="T1" fmla="*/ 0 h 576"/>
              <a:gd name="T2" fmla="*/ 325 w 325"/>
              <a:gd name="T3" fmla="*/ 576 h 576"/>
              <a:gd name="T4" fmla="*/ 165 w 325"/>
              <a:gd name="T5" fmla="*/ 576 h 576"/>
              <a:gd name="T6" fmla="*/ 165 w 325"/>
              <a:gd name="T7" fmla="*/ 198 h 576"/>
              <a:gd name="T8" fmla="*/ 91 w 325"/>
              <a:gd name="T9" fmla="*/ 246 h 576"/>
              <a:gd name="T10" fmla="*/ 0 w 325"/>
              <a:gd name="T11" fmla="*/ 281 h 576"/>
              <a:gd name="T12" fmla="*/ 0 w 325"/>
              <a:gd name="T13" fmla="*/ 152 h 576"/>
              <a:gd name="T14" fmla="*/ 125 w 325"/>
              <a:gd name="T15" fmla="*/ 89 h 576"/>
              <a:gd name="T16" fmla="*/ 194 w 325"/>
              <a:gd name="T17" fmla="*/ 0 h 576"/>
              <a:gd name="T18" fmla="*/ 325 w 325"/>
              <a:gd name="T1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5" h="576">
                <a:moveTo>
                  <a:pt x="325" y="0"/>
                </a:moveTo>
                <a:cubicBezTo>
                  <a:pt x="325" y="576"/>
                  <a:pt x="325" y="576"/>
                  <a:pt x="325" y="576"/>
                </a:cubicBezTo>
                <a:cubicBezTo>
                  <a:pt x="165" y="576"/>
                  <a:pt x="165" y="576"/>
                  <a:pt x="165" y="576"/>
                </a:cubicBezTo>
                <a:cubicBezTo>
                  <a:pt x="165" y="198"/>
                  <a:pt x="165" y="198"/>
                  <a:pt x="165" y="198"/>
                </a:cubicBezTo>
                <a:cubicBezTo>
                  <a:pt x="140" y="218"/>
                  <a:pt x="115" y="234"/>
                  <a:pt x="91" y="246"/>
                </a:cubicBezTo>
                <a:cubicBezTo>
                  <a:pt x="66" y="258"/>
                  <a:pt x="36" y="270"/>
                  <a:pt x="0" y="281"/>
                </a:cubicBezTo>
                <a:cubicBezTo>
                  <a:pt x="0" y="152"/>
                  <a:pt x="0" y="152"/>
                  <a:pt x="0" y="152"/>
                </a:cubicBezTo>
                <a:cubicBezTo>
                  <a:pt x="54" y="134"/>
                  <a:pt x="95" y="114"/>
                  <a:pt x="125" y="89"/>
                </a:cubicBezTo>
                <a:cubicBezTo>
                  <a:pt x="154" y="65"/>
                  <a:pt x="178" y="35"/>
                  <a:pt x="194" y="0"/>
                </a:cubicBezTo>
                <a:lnTo>
                  <a:pt x="325" y="0"/>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5" name="Freeform 15"/>
          <p:cNvSpPr/>
          <p:nvPr/>
        </p:nvSpPr>
        <p:spPr bwMode="auto">
          <a:xfrm>
            <a:off x="6489258" y="2525614"/>
            <a:ext cx="1965567" cy="2232812"/>
          </a:xfrm>
          <a:custGeom>
            <a:avLst/>
            <a:gdLst/>
            <a:ahLst/>
            <a:cxnLst/>
            <a:rect l="l" t="t" r="r" b="b"/>
            <a:pathLst>
              <a:path w="1672798" h="1900238">
                <a:moveTo>
                  <a:pt x="836673" y="124292"/>
                </a:moveTo>
                <a:cubicBezTo>
                  <a:pt x="765687" y="124292"/>
                  <a:pt x="694702" y="151382"/>
                  <a:pt x="641263" y="204764"/>
                </a:cubicBezTo>
                <a:cubicBezTo>
                  <a:pt x="90925" y="754518"/>
                  <a:pt x="90925" y="754518"/>
                  <a:pt x="90925" y="754518"/>
                </a:cubicBezTo>
                <a:cubicBezTo>
                  <a:pt x="-16750" y="862079"/>
                  <a:pt x="-16750" y="1038160"/>
                  <a:pt x="90925" y="1145720"/>
                </a:cubicBezTo>
                <a:cubicBezTo>
                  <a:pt x="641263" y="1694678"/>
                  <a:pt x="641263" y="1694678"/>
                  <a:pt x="641263" y="1694678"/>
                </a:cubicBezTo>
                <a:cubicBezTo>
                  <a:pt x="694702" y="1748856"/>
                  <a:pt x="765687" y="1775945"/>
                  <a:pt x="836673" y="1775946"/>
                </a:cubicBezTo>
                <a:cubicBezTo>
                  <a:pt x="907544" y="1775945"/>
                  <a:pt x="979212" y="1748856"/>
                  <a:pt x="1032565" y="1694678"/>
                </a:cubicBezTo>
                <a:cubicBezTo>
                  <a:pt x="1581223" y="1145720"/>
                  <a:pt x="1581223" y="1145720"/>
                  <a:pt x="1581223" y="1145720"/>
                </a:cubicBezTo>
                <a:cubicBezTo>
                  <a:pt x="1689521" y="1038160"/>
                  <a:pt x="1689521" y="862079"/>
                  <a:pt x="1581223" y="754518"/>
                </a:cubicBezTo>
                <a:cubicBezTo>
                  <a:pt x="1032565" y="204764"/>
                  <a:pt x="1032565" y="204764"/>
                  <a:pt x="1032565" y="204764"/>
                </a:cubicBezTo>
                <a:cubicBezTo>
                  <a:pt x="979212" y="151382"/>
                  <a:pt x="907544" y="124292"/>
                  <a:pt x="836673" y="124292"/>
                </a:cubicBezTo>
                <a:close/>
                <a:moveTo>
                  <a:pt x="836672" y="0"/>
                </a:moveTo>
                <a:lnTo>
                  <a:pt x="836673" y="0"/>
                </a:lnTo>
                <a:cubicBezTo>
                  <a:pt x="836673" y="0"/>
                  <a:pt x="836673" y="0"/>
                  <a:pt x="836673" y="0"/>
                </a:cubicBezTo>
                <a:lnTo>
                  <a:pt x="836673" y="0"/>
                </a:lnTo>
                <a:cubicBezTo>
                  <a:pt x="937008" y="0"/>
                  <a:pt x="1036547" y="37447"/>
                  <a:pt x="1112196" y="113935"/>
                </a:cubicBezTo>
                <a:cubicBezTo>
                  <a:pt x="1672798" y="674844"/>
                  <a:pt x="1672798" y="674844"/>
                  <a:pt x="1672798" y="674844"/>
                </a:cubicBezTo>
                <a:cubicBezTo>
                  <a:pt x="1824097" y="826225"/>
                  <a:pt x="1824097" y="1074013"/>
                  <a:pt x="1672798" y="1225395"/>
                </a:cubicBezTo>
                <a:cubicBezTo>
                  <a:pt x="1112196" y="1786304"/>
                  <a:pt x="1112196" y="1786304"/>
                  <a:pt x="1112196" y="1786304"/>
                </a:cubicBezTo>
                <a:cubicBezTo>
                  <a:pt x="1036547" y="1861994"/>
                  <a:pt x="937008" y="1900238"/>
                  <a:pt x="836673" y="1900238"/>
                </a:cubicBezTo>
                <a:lnTo>
                  <a:pt x="836673" y="1900238"/>
                </a:lnTo>
                <a:cubicBezTo>
                  <a:pt x="836673" y="1900238"/>
                  <a:pt x="836672" y="1900238"/>
                  <a:pt x="836672" y="1900238"/>
                </a:cubicBezTo>
                <a:lnTo>
                  <a:pt x="836672" y="1900238"/>
                </a:lnTo>
                <a:cubicBezTo>
                  <a:pt x="736973" y="1900238"/>
                  <a:pt x="637274" y="1861994"/>
                  <a:pt x="561504" y="1786304"/>
                </a:cubicBezTo>
                <a:cubicBezTo>
                  <a:pt x="0" y="1225395"/>
                  <a:pt x="0" y="1225395"/>
                  <a:pt x="0" y="1225395"/>
                </a:cubicBezTo>
                <a:cubicBezTo>
                  <a:pt x="-152340" y="1074013"/>
                  <a:pt x="-152340" y="826225"/>
                  <a:pt x="0" y="674844"/>
                </a:cubicBezTo>
                <a:cubicBezTo>
                  <a:pt x="561504" y="113935"/>
                  <a:pt x="561504" y="113935"/>
                  <a:pt x="561504" y="113935"/>
                </a:cubicBezTo>
                <a:cubicBezTo>
                  <a:pt x="637274" y="37447"/>
                  <a:pt x="736973" y="0"/>
                  <a:pt x="836672"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7" name="Freeform 17"/>
          <p:cNvSpPr/>
          <p:nvPr/>
        </p:nvSpPr>
        <p:spPr bwMode="auto">
          <a:xfrm>
            <a:off x="7252253" y="2891221"/>
            <a:ext cx="440220" cy="548409"/>
          </a:xfrm>
          <a:custGeom>
            <a:avLst/>
            <a:gdLst>
              <a:gd name="T0" fmla="*/ 158 w 469"/>
              <a:gd name="T1" fmla="*/ 173 h 586"/>
              <a:gd name="T2" fmla="*/ 9 w 469"/>
              <a:gd name="T3" fmla="*/ 147 h 586"/>
              <a:gd name="T4" fmla="*/ 80 w 469"/>
              <a:gd name="T5" fmla="*/ 37 h 586"/>
              <a:gd name="T6" fmla="*/ 230 w 469"/>
              <a:gd name="T7" fmla="*/ 0 h 586"/>
              <a:gd name="T8" fmla="*/ 390 w 469"/>
              <a:gd name="T9" fmla="*/ 41 h 586"/>
              <a:gd name="T10" fmla="*/ 440 w 469"/>
              <a:gd name="T11" fmla="*/ 145 h 586"/>
              <a:gd name="T12" fmla="*/ 420 w 469"/>
              <a:gd name="T13" fmla="*/ 212 h 586"/>
              <a:gd name="T14" fmla="*/ 359 w 469"/>
              <a:gd name="T15" fmla="*/ 264 h 586"/>
              <a:gd name="T16" fmla="*/ 409 w 469"/>
              <a:gd name="T17" fmla="*/ 283 h 586"/>
              <a:gd name="T18" fmla="*/ 453 w 469"/>
              <a:gd name="T19" fmla="*/ 329 h 586"/>
              <a:gd name="T20" fmla="*/ 469 w 469"/>
              <a:gd name="T21" fmla="*/ 397 h 586"/>
              <a:gd name="T22" fmla="*/ 443 w 469"/>
              <a:gd name="T23" fmla="*/ 491 h 586"/>
              <a:gd name="T24" fmla="*/ 368 w 469"/>
              <a:gd name="T25" fmla="*/ 561 h 586"/>
              <a:gd name="T26" fmla="*/ 240 w 469"/>
              <a:gd name="T27" fmla="*/ 586 h 586"/>
              <a:gd name="T28" fmla="*/ 118 w 469"/>
              <a:gd name="T29" fmla="*/ 568 h 586"/>
              <a:gd name="T30" fmla="*/ 45 w 469"/>
              <a:gd name="T31" fmla="*/ 515 h 586"/>
              <a:gd name="T32" fmla="*/ 0 w 469"/>
              <a:gd name="T33" fmla="*/ 427 h 586"/>
              <a:gd name="T34" fmla="*/ 158 w 469"/>
              <a:gd name="T35" fmla="*/ 406 h 586"/>
              <a:gd name="T36" fmla="*/ 187 w 469"/>
              <a:gd name="T37" fmla="*/ 472 h 586"/>
              <a:gd name="T38" fmla="*/ 236 w 469"/>
              <a:gd name="T39" fmla="*/ 490 h 586"/>
              <a:gd name="T40" fmla="*/ 289 w 469"/>
              <a:gd name="T41" fmla="*/ 467 h 586"/>
              <a:gd name="T42" fmla="*/ 310 w 469"/>
              <a:gd name="T43" fmla="*/ 405 h 586"/>
              <a:gd name="T44" fmla="*/ 290 w 469"/>
              <a:gd name="T45" fmla="*/ 344 h 586"/>
              <a:gd name="T46" fmla="*/ 235 w 469"/>
              <a:gd name="T47" fmla="*/ 322 h 586"/>
              <a:gd name="T48" fmla="*/ 184 w 469"/>
              <a:gd name="T49" fmla="*/ 331 h 586"/>
              <a:gd name="T50" fmla="*/ 192 w 469"/>
              <a:gd name="T51" fmla="*/ 219 h 586"/>
              <a:gd name="T52" fmla="*/ 212 w 469"/>
              <a:gd name="T53" fmla="*/ 221 h 586"/>
              <a:gd name="T54" fmla="*/ 264 w 469"/>
              <a:gd name="T55" fmla="*/ 201 h 586"/>
              <a:gd name="T56" fmla="*/ 285 w 469"/>
              <a:gd name="T57" fmla="*/ 154 h 586"/>
              <a:gd name="T58" fmla="*/ 269 w 469"/>
              <a:gd name="T59" fmla="*/ 113 h 586"/>
              <a:gd name="T60" fmla="*/ 227 w 469"/>
              <a:gd name="T61" fmla="*/ 97 h 586"/>
              <a:gd name="T62" fmla="*/ 181 w 469"/>
              <a:gd name="T63" fmla="*/ 114 h 586"/>
              <a:gd name="T64" fmla="*/ 158 w 469"/>
              <a:gd name="T65" fmla="*/ 173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9" h="586">
                <a:moveTo>
                  <a:pt x="158" y="173"/>
                </a:moveTo>
                <a:cubicBezTo>
                  <a:pt x="9" y="147"/>
                  <a:pt x="9" y="147"/>
                  <a:pt x="9" y="147"/>
                </a:cubicBezTo>
                <a:cubicBezTo>
                  <a:pt x="21" y="99"/>
                  <a:pt x="45" y="63"/>
                  <a:pt x="80" y="37"/>
                </a:cubicBezTo>
                <a:cubicBezTo>
                  <a:pt x="115" y="12"/>
                  <a:pt x="165" y="0"/>
                  <a:pt x="230" y="0"/>
                </a:cubicBezTo>
                <a:cubicBezTo>
                  <a:pt x="304" y="0"/>
                  <a:pt x="357" y="13"/>
                  <a:pt x="390" y="41"/>
                </a:cubicBezTo>
                <a:cubicBezTo>
                  <a:pt x="423" y="69"/>
                  <a:pt x="440" y="103"/>
                  <a:pt x="440" y="145"/>
                </a:cubicBezTo>
                <a:cubicBezTo>
                  <a:pt x="440" y="170"/>
                  <a:pt x="433" y="192"/>
                  <a:pt x="420" y="212"/>
                </a:cubicBezTo>
                <a:cubicBezTo>
                  <a:pt x="406" y="231"/>
                  <a:pt x="386" y="249"/>
                  <a:pt x="359" y="264"/>
                </a:cubicBezTo>
                <a:cubicBezTo>
                  <a:pt x="381" y="269"/>
                  <a:pt x="398" y="276"/>
                  <a:pt x="409" y="283"/>
                </a:cubicBezTo>
                <a:cubicBezTo>
                  <a:pt x="428" y="294"/>
                  <a:pt x="443" y="310"/>
                  <a:pt x="453" y="329"/>
                </a:cubicBezTo>
                <a:cubicBezTo>
                  <a:pt x="464" y="348"/>
                  <a:pt x="469" y="370"/>
                  <a:pt x="469" y="397"/>
                </a:cubicBezTo>
                <a:cubicBezTo>
                  <a:pt x="469" y="430"/>
                  <a:pt x="460" y="461"/>
                  <a:pt x="443" y="491"/>
                </a:cubicBezTo>
                <a:cubicBezTo>
                  <a:pt x="426" y="522"/>
                  <a:pt x="401" y="545"/>
                  <a:pt x="368" y="561"/>
                </a:cubicBezTo>
                <a:cubicBezTo>
                  <a:pt x="336" y="578"/>
                  <a:pt x="293" y="586"/>
                  <a:pt x="240" y="586"/>
                </a:cubicBezTo>
                <a:cubicBezTo>
                  <a:pt x="189" y="586"/>
                  <a:pt x="148" y="580"/>
                  <a:pt x="118" y="568"/>
                </a:cubicBezTo>
                <a:cubicBezTo>
                  <a:pt x="88" y="556"/>
                  <a:pt x="64" y="538"/>
                  <a:pt x="45" y="515"/>
                </a:cubicBezTo>
                <a:cubicBezTo>
                  <a:pt x="25" y="491"/>
                  <a:pt x="11" y="462"/>
                  <a:pt x="0" y="427"/>
                </a:cubicBezTo>
                <a:cubicBezTo>
                  <a:pt x="158" y="406"/>
                  <a:pt x="158" y="406"/>
                  <a:pt x="158" y="406"/>
                </a:cubicBezTo>
                <a:cubicBezTo>
                  <a:pt x="164" y="437"/>
                  <a:pt x="174" y="460"/>
                  <a:pt x="187" y="472"/>
                </a:cubicBezTo>
                <a:cubicBezTo>
                  <a:pt x="200" y="484"/>
                  <a:pt x="216" y="490"/>
                  <a:pt x="236" y="490"/>
                </a:cubicBezTo>
                <a:cubicBezTo>
                  <a:pt x="257" y="490"/>
                  <a:pt x="275" y="482"/>
                  <a:pt x="289" y="467"/>
                </a:cubicBezTo>
                <a:cubicBezTo>
                  <a:pt x="303" y="451"/>
                  <a:pt x="310" y="431"/>
                  <a:pt x="310" y="405"/>
                </a:cubicBezTo>
                <a:cubicBezTo>
                  <a:pt x="310" y="379"/>
                  <a:pt x="303" y="358"/>
                  <a:pt x="290" y="344"/>
                </a:cubicBezTo>
                <a:cubicBezTo>
                  <a:pt x="276" y="329"/>
                  <a:pt x="258" y="322"/>
                  <a:pt x="235" y="322"/>
                </a:cubicBezTo>
                <a:cubicBezTo>
                  <a:pt x="222" y="322"/>
                  <a:pt x="205" y="325"/>
                  <a:pt x="184" y="331"/>
                </a:cubicBezTo>
                <a:cubicBezTo>
                  <a:pt x="192" y="219"/>
                  <a:pt x="192" y="219"/>
                  <a:pt x="192" y="219"/>
                </a:cubicBezTo>
                <a:cubicBezTo>
                  <a:pt x="201" y="220"/>
                  <a:pt x="207" y="221"/>
                  <a:pt x="212" y="221"/>
                </a:cubicBezTo>
                <a:cubicBezTo>
                  <a:pt x="233" y="221"/>
                  <a:pt x="250" y="214"/>
                  <a:pt x="264" y="201"/>
                </a:cubicBezTo>
                <a:cubicBezTo>
                  <a:pt x="278" y="188"/>
                  <a:pt x="285" y="172"/>
                  <a:pt x="285" y="154"/>
                </a:cubicBezTo>
                <a:cubicBezTo>
                  <a:pt x="285" y="137"/>
                  <a:pt x="279" y="123"/>
                  <a:pt x="269" y="113"/>
                </a:cubicBezTo>
                <a:cubicBezTo>
                  <a:pt x="259" y="103"/>
                  <a:pt x="245" y="97"/>
                  <a:pt x="227" y="97"/>
                </a:cubicBezTo>
                <a:cubicBezTo>
                  <a:pt x="208" y="97"/>
                  <a:pt x="193" y="103"/>
                  <a:pt x="181" y="114"/>
                </a:cubicBezTo>
                <a:cubicBezTo>
                  <a:pt x="170" y="125"/>
                  <a:pt x="162" y="145"/>
                  <a:pt x="158" y="173"/>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0" name="Freeform 20"/>
          <p:cNvSpPr/>
          <p:nvPr/>
        </p:nvSpPr>
        <p:spPr bwMode="auto">
          <a:xfrm>
            <a:off x="3708680" y="2525614"/>
            <a:ext cx="1966505" cy="2232812"/>
          </a:xfrm>
          <a:custGeom>
            <a:avLst/>
            <a:gdLst/>
            <a:ahLst/>
            <a:cxnLst/>
            <a:rect l="l" t="t" r="r" b="b"/>
            <a:pathLst>
              <a:path w="1673597" h="1900238">
                <a:moveTo>
                  <a:pt x="836126" y="124292"/>
                </a:moveTo>
                <a:cubicBezTo>
                  <a:pt x="765255" y="124292"/>
                  <a:pt x="694383" y="151382"/>
                  <a:pt x="640234" y="204764"/>
                </a:cubicBezTo>
                <a:cubicBezTo>
                  <a:pt x="91576" y="754518"/>
                  <a:pt x="91576" y="754518"/>
                  <a:pt x="91576" y="754518"/>
                </a:cubicBezTo>
                <a:cubicBezTo>
                  <a:pt x="-15926" y="862079"/>
                  <a:pt x="-15926" y="1038160"/>
                  <a:pt x="91576" y="1145720"/>
                </a:cubicBezTo>
                <a:cubicBezTo>
                  <a:pt x="640234" y="1694678"/>
                  <a:pt x="640234" y="1694678"/>
                  <a:pt x="640234" y="1694678"/>
                </a:cubicBezTo>
                <a:cubicBezTo>
                  <a:pt x="694383" y="1748857"/>
                  <a:pt x="765255" y="1775946"/>
                  <a:pt x="836126" y="1775946"/>
                </a:cubicBezTo>
                <a:cubicBezTo>
                  <a:pt x="907112" y="1775946"/>
                  <a:pt x="978097" y="1748857"/>
                  <a:pt x="1032334" y="1694678"/>
                </a:cubicBezTo>
                <a:cubicBezTo>
                  <a:pt x="1581874" y="1145720"/>
                  <a:pt x="1581874" y="1145720"/>
                  <a:pt x="1581874" y="1145720"/>
                </a:cubicBezTo>
                <a:cubicBezTo>
                  <a:pt x="1689549" y="1038160"/>
                  <a:pt x="1689549" y="862079"/>
                  <a:pt x="1581874" y="754518"/>
                </a:cubicBezTo>
                <a:cubicBezTo>
                  <a:pt x="1032334" y="204764"/>
                  <a:pt x="1032334" y="204764"/>
                  <a:pt x="1032334" y="204764"/>
                </a:cubicBezTo>
                <a:cubicBezTo>
                  <a:pt x="978097" y="151382"/>
                  <a:pt x="907112" y="124292"/>
                  <a:pt x="836126" y="124292"/>
                </a:cubicBezTo>
                <a:close/>
                <a:moveTo>
                  <a:pt x="836126" y="0"/>
                </a:moveTo>
                <a:cubicBezTo>
                  <a:pt x="935825" y="0"/>
                  <a:pt x="1036322" y="37447"/>
                  <a:pt x="1112093" y="113935"/>
                </a:cubicBezTo>
                <a:cubicBezTo>
                  <a:pt x="1673597" y="674844"/>
                  <a:pt x="1673597" y="674844"/>
                  <a:pt x="1673597" y="674844"/>
                </a:cubicBezTo>
                <a:cubicBezTo>
                  <a:pt x="1825139" y="826225"/>
                  <a:pt x="1825139" y="1074013"/>
                  <a:pt x="1673597" y="1225395"/>
                </a:cubicBezTo>
                <a:cubicBezTo>
                  <a:pt x="1112093" y="1786304"/>
                  <a:pt x="1112093" y="1786304"/>
                  <a:pt x="1112093" y="1786304"/>
                </a:cubicBezTo>
                <a:cubicBezTo>
                  <a:pt x="1036322" y="1861994"/>
                  <a:pt x="935825" y="1900238"/>
                  <a:pt x="836126" y="1900238"/>
                </a:cubicBezTo>
                <a:cubicBezTo>
                  <a:pt x="735791" y="1900238"/>
                  <a:pt x="636252" y="1861994"/>
                  <a:pt x="560603" y="1786304"/>
                </a:cubicBezTo>
                <a:cubicBezTo>
                  <a:pt x="0" y="1225395"/>
                  <a:pt x="0" y="1225395"/>
                  <a:pt x="0" y="1225395"/>
                </a:cubicBezTo>
                <a:cubicBezTo>
                  <a:pt x="-151299" y="1074013"/>
                  <a:pt x="-151299" y="826225"/>
                  <a:pt x="0" y="674844"/>
                </a:cubicBezTo>
                <a:cubicBezTo>
                  <a:pt x="560603" y="113935"/>
                  <a:pt x="560603" y="113935"/>
                  <a:pt x="560603" y="113935"/>
                </a:cubicBezTo>
                <a:cubicBezTo>
                  <a:pt x="636252" y="37447"/>
                  <a:pt x="735791" y="0"/>
                  <a:pt x="836126"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6" name="Freeform 22"/>
          <p:cNvSpPr/>
          <p:nvPr/>
        </p:nvSpPr>
        <p:spPr bwMode="auto">
          <a:xfrm>
            <a:off x="5098641" y="3915291"/>
            <a:ext cx="1965571" cy="2234676"/>
          </a:xfrm>
          <a:custGeom>
            <a:avLst/>
            <a:gdLst/>
            <a:ahLst/>
            <a:cxnLst/>
            <a:rect l="l" t="t" r="r" b="b"/>
            <a:pathLst>
              <a:path w="1672801" h="1901825">
                <a:moveTo>
                  <a:pt x="837471" y="124396"/>
                </a:moveTo>
                <a:cubicBezTo>
                  <a:pt x="765688" y="124396"/>
                  <a:pt x="694702" y="151508"/>
                  <a:pt x="641263" y="204935"/>
                </a:cubicBezTo>
                <a:cubicBezTo>
                  <a:pt x="91723" y="754351"/>
                  <a:pt x="91723" y="754351"/>
                  <a:pt x="91723" y="754351"/>
                </a:cubicBezTo>
                <a:cubicBezTo>
                  <a:pt x="-16749" y="862799"/>
                  <a:pt x="-16749" y="1039027"/>
                  <a:pt x="91723" y="1146677"/>
                </a:cubicBezTo>
                <a:cubicBezTo>
                  <a:pt x="641263" y="1696093"/>
                  <a:pt x="641263" y="1696093"/>
                  <a:pt x="641263" y="1696093"/>
                </a:cubicBezTo>
                <a:cubicBezTo>
                  <a:pt x="694702" y="1750317"/>
                  <a:pt x="765688" y="1777429"/>
                  <a:pt x="837471" y="1777429"/>
                </a:cubicBezTo>
                <a:cubicBezTo>
                  <a:pt x="908343" y="1777429"/>
                  <a:pt x="979215" y="1750317"/>
                  <a:pt x="1032567" y="1696093"/>
                </a:cubicBezTo>
                <a:cubicBezTo>
                  <a:pt x="1582022" y="1146677"/>
                  <a:pt x="1582022" y="1146677"/>
                  <a:pt x="1582022" y="1146677"/>
                </a:cubicBezTo>
                <a:cubicBezTo>
                  <a:pt x="1689523" y="1039027"/>
                  <a:pt x="1689523" y="862799"/>
                  <a:pt x="1582022" y="754351"/>
                </a:cubicBezTo>
                <a:cubicBezTo>
                  <a:pt x="1032567" y="204935"/>
                  <a:pt x="1032567" y="204935"/>
                  <a:pt x="1032567" y="204935"/>
                </a:cubicBezTo>
                <a:cubicBezTo>
                  <a:pt x="979215" y="151508"/>
                  <a:pt x="908343" y="124396"/>
                  <a:pt x="837471" y="124396"/>
                </a:cubicBezTo>
                <a:close/>
                <a:moveTo>
                  <a:pt x="837471" y="0"/>
                </a:moveTo>
                <a:cubicBezTo>
                  <a:pt x="937010" y="0"/>
                  <a:pt x="1036549" y="37478"/>
                  <a:pt x="1112198" y="113232"/>
                </a:cubicBezTo>
                <a:cubicBezTo>
                  <a:pt x="1672801" y="674610"/>
                  <a:pt x="1672801" y="674610"/>
                  <a:pt x="1672801" y="674610"/>
                </a:cubicBezTo>
                <a:cubicBezTo>
                  <a:pt x="1824896" y="826915"/>
                  <a:pt x="1824896" y="1074910"/>
                  <a:pt x="1672801" y="1226418"/>
                </a:cubicBezTo>
                <a:cubicBezTo>
                  <a:pt x="1112198" y="1787795"/>
                  <a:pt x="1112198" y="1787795"/>
                  <a:pt x="1112198" y="1787795"/>
                </a:cubicBezTo>
                <a:cubicBezTo>
                  <a:pt x="1036549" y="1863549"/>
                  <a:pt x="937010" y="1901825"/>
                  <a:pt x="837471" y="1901825"/>
                </a:cubicBezTo>
                <a:cubicBezTo>
                  <a:pt x="736974" y="1901825"/>
                  <a:pt x="637275" y="1863549"/>
                  <a:pt x="561504" y="1787795"/>
                </a:cubicBezTo>
                <a:cubicBezTo>
                  <a:pt x="0" y="1226418"/>
                  <a:pt x="0" y="1226418"/>
                  <a:pt x="0" y="1226418"/>
                </a:cubicBezTo>
                <a:cubicBezTo>
                  <a:pt x="-151542" y="1074910"/>
                  <a:pt x="-151542" y="826915"/>
                  <a:pt x="0" y="674610"/>
                </a:cubicBezTo>
                <a:cubicBezTo>
                  <a:pt x="561504" y="113232"/>
                  <a:pt x="561504" y="113232"/>
                  <a:pt x="561504" y="113232"/>
                </a:cubicBezTo>
                <a:cubicBezTo>
                  <a:pt x="637275" y="37478"/>
                  <a:pt x="736974" y="0"/>
                  <a:pt x="837471" y="0"/>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8" name="Freeform 24"/>
          <p:cNvSpPr/>
          <p:nvPr/>
        </p:nvSpPr>
        <p:spPr bwMode="auto">
          <a:xfrm>
            <a:off x="4457973" y="2891221"/>
            <a:ext cx="443951" cy="539084"/>
          </a:xfrm>
          <a:custGeom>
            <a:avLst/>
            <a:gdLst>
              <a:gd name="T0" fmla="*/ 473 w 473"/>
              <a:gd name="T1" fmla="*/ 576 h 576"/>
              <a:gd name="T2" fmla="*/ 0 w 473"/>
              <a:gd name="T3" fmla="*/ 576 h 576"/>
              <a:gd name="T4" fmla="*/ 49 w 473"/>
              <a:gd name="T5" fmla="*/ 445 h 576"/>
              <a:gd name="T6" fmla="*/ 204 w 473"/>
              <a:gd name="T7" fmla="*/ 299 h 576"/>
              <a:gd name="T8" fmla="*/ 292 w 473"/>
              <a:gd name="T9" fmla="*/ 221 h 576"/>
              <a:gd name="T10" fmla="*/ 312 w 473"/>
              <a:gd name="T11" fmla="*/ 170 h 576"/>
              <a:gd name="T12" fmla="*/ 293 w 473"/>
              <a:gd name="T13" fmla="*/ 126 h 576"/>
              <a:gd name="T14" fmla="*/ 245 w 473"/>
              <a:gd name="T15" fmla="*/ 107 h 576"/>
              <a:gd name="T16" fmla="*/ 195 w 473"/>
              <a:gd name="T17" fmla="*/ 126 h 576"/>
              <a:gd name="T18" fmla="*/ 169 w 473"/>
              <a:gd name="T19" fmla="*/ 193 h 576"/>
              <a:gd name="T20" fmla="*/ 12 w 473"/>
              <a:gd name="T21" fmla="*/ 181 h 576"/>
              <a:gd name="T22" fmla="*/ 46 w 473"/>
              <a:gd name="T23" fmla="*/ 77 h 576"/>
              <a:gd name="T24" fmla="*/ 116 w 473"/>
              <a:gd name="T25" fmla="*/ 20 h 576"/>
              <a:gd name="T26" fmla="*/ 240 w 473"/>
              <a:gd name="T27" fmla="*/ 0 h 576"/>
              <a:gd name="T28" fmla="*/ 370 w 473"/>
              <a:gd name="T29" fmla="*/ 18 h 576"/>
              <a:gd name="T30" fmla="*/ 442 w 473"/>
              <a:gd name="T31" fmla="*/ 77 h 576"/>
              <a:gd name="T32" fmla="*/ 469 w 473"/>
              <a:gd name="T33" fmla="*/ 165 h 576"/>
              <a:gd name="T34" fmla="*/ 439 w 473"/>
              <a:gd name="T35" fmla="*/ 264 h 576"/>
              <a:gd name="T36" fmla="*/ 328 w 473"/>
              <a:gd name="T37" fmla="*/ 367 h 576"/>
              <a:gd name="T38" fmla="*/ 264 w 473"/>
              <a:gd name="T39" fmla="*/ 414 h 576"/>
              <a:gd name="T40" fmla="*/ 227 w 473"/>
              <a:gd name="T41" fmla="*/ 448 h 576"/>
              <a:gd name="T42" fmla="*/ 473 w 473"/>
              <a:gd name="T43" fmla="*/ 448 h 576"/>
              <a:gd name="T44" fmla="*/ 473 w 473"/>
              <a:gd name="T45"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3" h="576">
                <a:moveTo>
                  <a:pt x="473" y="576"/>
                </a:moveTo>
                <a:cubicBezTo>
                  <a:pt x="0" y="576"/>
                  <a:pt x="0" y="576"/>
                  <a:pt x="0" y="576"/>
                </a:cubicBezTo>
                <a:cubicBezTo>
                  <a:pt x="5" y="530"/>
                  <a:pt x="22" y="486"/>
                  <a:pt x="49" y="445"/>
                </a:cubicBezTo>
                <a:cubicBezTo>
                  <a:pt x="77" y="404"/>
                  <a:pt x="128" y="355"/>
                  <a:pt x="204" y="299"/>
                </a:cubicBezTo>
                <a:cubicBezTo>
                  <a:pt x="250" y="265"/>
                  <a:pt x="280" y="239"/>
                  <a:pt x="292" y="221"/>
                </a:cubicBezTo>
                <a:cubicBezTo>
                  <a:pt x="305" y="203"/>
                  <a:pt x="312" y="186"/>
                  <a:pt x="312" y="170"/>
                </a:cubicBezTo>
                <a:cubicBezTo>
                  <a:pt x="312" y="153"/>
                  <a:pt x="305" y="138"/>
                  <a:pt x="293" y="126"/>
                </a:cubicBezTo>
                <a:cubicBezTo>
                  <a:pt x="280" y="114"/>
                  <a:pt x="264" y="107"/>
                  <a:pt x="245" y="107"/>
                </a:cubicBezTo>
                <a:cubicBezTo>
                  <a:pt x="224" y="107"/>
                  <a:pt x="208" y="114"/>
                  <a:pt x="195" y="126"/>
                </a:cubicBezTo>
                <a:cubicBezTo>
                  <a:pt x="182" y="139"/>
                  <a:pt x="174" y="161"/>
                  <a:pt x="169" y="193"/>
                </a:cubicBezTo>
                <a:cubicBezTo>
                  <a:pt x="12" y="181"/>
                  <a:pt x="12" y="181"/>
                  <a:pt x="12" y="181"/>
                </a:cubicBezTo>
                <a:cubicBezTo>
                  <a:pt x="18" y="136"/>
                  <a:pt x="29" y="102"/>
                  <a:pt x="46" y="77"/>
                </a:cubicBezTo>
                <a:cubicBezTo>
                  <a:pt x="62" y="52"/>
                  <a:pt x="85" y="33"/>
                  <a:pt x="116" y="20"/>
                </a:cubicBezTo>
                <a:cubicBezTo>
                  <a:pt x="145" y="6"/>
                  <a:pt x="187" y="0"/>
                  <a:pt x="240" y="0"/>
                </a:cubicBezTo>
                <a:cubicBezTo>
                  <a:pt x="296" y="0"/>
                  <a:pt x="339" y="6"/>
                  <a:pt x="370" y="18"/>
                </a:cubicBezTo>
                <a:cubicBezTo>
                  <a:pt x="400" y="31"/>
                  <a:pt x="425" y="51"/>
                  <a:pt x="442" y="77"/>
                </a:cubicBezTo>
                <a:cubicBezTo>
                  <a:pt x="460" y="103"/>
                  <a:pt x="469" y="132"/>
                  <a:pt x="469" y="165"/>
                </a:cubicBezTo>
                <a:cubicBezTo>
                  <a:pt x="469" y="199"/>
                  <a:pt x="459" y="232"/>
                  <a:pt x="439" y="264"/>
                </a:cubicBezTo>
                <a:cubicBezTo>
                  <a:pt x="418" y="295"/>
                  <a:pt x="381" y="330"/>
                  <a:pt x="328" y="367"/>
                </a:cubicBezTo>
                <a:cubicBezTo>
                  <a:pt x="296" y="389"/>
                  <a:pt x="275" y="405"/>
                  <a:pt x="264" y="414"/>
                </a:cubicBezTo>
                <a:cubicBezTo>
                  <a:pt x="254" y="422"/>
                  <a:pt x="241" y="434"/>
                  <a:pt x="227" y="448"/>
                </a:cubicBezTo>
                <a:cubicBezTo>
                  <a:pt x="473" y="448"/>
                  <a:pt x="473" y="448"/>
                  <a:pt x="473" y="448"/>
                </a:cubicBezTo>
                <a:lnTo>
                  <a:pt x="473" y="576"/>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9" name="Freeform 25"/>
          <p:cNvSpPr/>
          <p:nvPr/>
        </p:nvSpPr>
        <p:spPr bwMode="auto">
          <a:xfrm>
            <a:off x="5821537" y="4308879"/>
            <a:ext cx="462604" cy="539084"/>
          </a:xfrm>
          <a:custGeom>
            <a:avLst/>
            <a:gdLst/>
            <a:ahLst/>
            <a:cxnLst/>
            <a:rect l="l" t="t" r="r" b="b"/>
            <a:pathLst>
              <a:path w="393700" h="458788">
                <a:moveTo>
                  <a:pt x="228600" y="134938"/>
                </a:moveTo>
                <a:lnTo>
                  <a:pt x="168275" y="206375"/>
                </a:lnTo>
                <a:lnTo>
                  <a:pt x="168275" y="206375"/>
                </a:lnTo>
                <a:lnTo>
                  <a:pt x="106362" y="277812"/>
                </a:lnTo>
                <a:lnTo>
                  <a:pt x="168275" y="277812"/>
                </a:lnTo>
                <a:lnTo>
                  <a:pt x="168275" y="277813"/>
                </a:lnTo>
                <a:lnTo>
                  <a:pt x="228600" y="277813"/>
                </a:lnTo>
                <a:close/>
                <a:moveTo>
                  <a:pt x="228600" y="0"/>
                </a:moveTo>
                <a:lnTo>
                  <a:pt x="338138" y="0"/>
                </a:lnTo>
                <a:lnTo>
                  <a:pt x="338138" y="277813"/>
                </a:lnTo>
                <a:lnTo>
                  <a:pt x="393700" y="277813"/>
                </a:lnTo>
                <a:lnTo>
                  <a:pt x="393700" y="374651"/>
                </a:lnTo>
                <a:lnTo>
                  <a:pt x="338138" y="374651"/>
                </a:lnTo>
                <a:lnTo>
                  <a:pt x="338138" y="458788"/>
                </a:lnTo>
                <a:lnTo>
                  <a:pt x="228600" y="458788"/>
                </a:lnTo>
                <a:lnTo>
                  <a:pt x="228600" y="374651"/>
                </a:lnTo>
                <a:lnTo>
                  <a:pt x="168275" y="374651"/>
                </a:lnTo>
                <a:lnTo>
                  <a:pt x="168275" y="374650"/>
                </a:lnTo>
                <a:lnTo>
                  <a:pt x="0" y="374650"/>
                </a:lnTo>
                <a:lnTo>
                  <a:pt x="0" y="271462"/>
                </a:lnTo>
                <a:lnTo>
                  <a:pt x="168275" y="71437"/>
                </a:lnTo>
                <a:lnTo>
                  <a:pt x="168275" y="71438"/>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8" name="Freeform 18"/>
          <p:cNvSpPr/>
          <p:nvPr/>
        </p:nvSpPr>
        <p:spPr bwMode="auto">
          <a:xfrm>
            <a:off x="3609245" y="3529168"/>
            <a:ext cx="2165660" cy="1126665"/>
          </a:xfrm>
          <a:custGeom>
            <a:avLst/>
            <a:gdLst>
              <a:gd name="T0" fmla="*/ 139 w 2313"/>
              <a:gd name="T1" fmla="*/ 336 h 1203"/>
              <a:gd name="T2" fmla="*/ 821 w 2313"/>
              <a:gd name="T3" fmla="*/ 1018 h 1203"/>
              <a:gd name="T4" fmla="*/ 1492 w 2313"/>
              <a:gd name="T5" fmla="*/ 1018 h 1203"/>
              <a:gd name="T6" fmla="*/ 2175 w 2313"/>
              <a:gd name="T7" fmla="*/ 336 h 1203"/>
              <a:gd name="T8" fmla="*/ 2313 w 2313"/>
              <a:gd name="T9" fmla="*/ 0 h 1203"/>
              <a:gd name="T10" fmla="*/ 0 w 2313"/>
              <a:gd name="T11" fmla="*/ 0 h 1203"/>
              <a:gd name="T12" fmla="*/ 139 w 2313"/>
              <a:gd name="T13" fmla="*/ 336 h 1203"/>
            </a:gdLst>
            <a:ahLst/>
            <a:cxnLst>
              <a:cxn ang="0">
                <a:pos x="T0" y="T1"/>
              </a:cxn>
              <a:cxn ang="0">
                <a:pos x="T2" y="T3"/>
              </a:cxn>
              <a:cxn ang="0">
                <a:pos x="T4" y="T5"/>
              </a:cxn>
              <a:cxn ang="0">
                <a:pos x="T6" y="T7"/>
              </a:cxn>
              <a:cxn ang="0">
                <a:pos x="T8" y="T9"/>
              </a:cxn>
              <a:cxn ang="0">
                <a:pos x="T10" y="T11"/>
              </a:cxn>
              <a:cxn ang="0">
                <a:pos x="T12" y="T13"/>
              </a:cxn>
            </a:cxnLst>
            <a:rect l="0" t="0" r="r" b="b"/>
            <a:pathLst>
              <a:path w="2313" h="1203">
                <a:moveTo>
                  <a:pt x="139" y="336"/>
                </a:moveTo>
                <a:cubicBezTo>
                  <a:pt x="821" y="1018"/>
                  <a:pt x="821" y="1018"/>
                  <a:pt x="821" y="1018"/>
                </a:cubicBezTo>
                <a:cubicBezTo>
                  <a:pt x="1006" y="1203"/>
                  <a:pt x="1308" y="1203"/>
                  <a:pt x="1492" y="1018"/>
                </a:cubicBezTo>
                <a:cubicBezTo>
                  <a:pt x="2175" y="336"/>
                  <a:pt x="2175" y="336"/>
                  <a:pt x="2175" y="336"/>
                </a:cubicBezTo>
                <a:cubicBezTo>
                  <a:pt x="2267" y="243"/>
                  <a:pt x="2313" y="122"/>
                  <a:pt x="2313" y="0"/>
                </a:cubicBezTo>
                <a:cubicBezTo>
                  <a:pt x="0" y="0"/>
                  <a:pt x="0" y="0"/>
                  <a:pt x="0" y="0"/>
                </a:cubicBezTo>
                <a:cubicBezTo>
                  <a:pt x="0" y="122"/>
                  <a:pt x="46" y="243"/>
                  <a:pt x="139" y="336"/>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 name="Freeform 7"/>
          <p:cNvSpPr/>
          <p:nvPr/>
        </p:nvSpPr>
        <p:spPr bwMode="auto">
          <a:xfrm>
            <a:off x="4998922" y="2155904"/>
            <a:ext cx="2165660" cy="1126665"/>
          </a:xfrm>
          <a:custGeom>
            <a:avLst/>
            <a:gdLst>
              <a:gd name="T0" fmla="*/ 138 w 2313"/>
              <a:gd name="T1" fmla="*/ 335 h 1202"/>
              <a:gd name="T2" fmla="*/ 821 w 2313"/>
              <a:gd name="T3" fmla="*/ 1018 h 1202"/>
              <a:gd name="T4" fmla="*/ 1492 w 2313"/>
              <a:gd name="T5" fmla="*/ 1018 h 1202"/>
              <a:gd name="T6" fmla="*/ 2175 w 2313"/>
              <a:gd name="T7" fmla="*/ 335 h 1202"/>
              <a:gd name="T8" fmla="*/ 2313 w 2313"/>
              <a:gd name="T9" fmla="*/ 0 h 1202"/>
              <a:gd name="T10" fmla="*/ 0 w 2313"/>
              <a:gd name="T11" fmla="*/ 0 h 1202"/>
              <a:gd name="T12" fmla="*/ 138 w 2313"/>
              <a:gd name="T13" fmla="*/ 335 h 1202"/>
            </a:gdLst>
            <a:ahLst/>
            <a:cxnLst>
              <a:cxn ang="0">
                <a:pos x="T0" y="T1"/>
              </a:cxn>
              <a:cxn ang="0">
                <a:pos x="T2" y="T3"/>
              </a:cxn>
              <a:cxn ang="0">
                <a:pos x="T4" y="T5"/>
              </a:cxn>
              <a:cxn ang="0">
                <a:pos x="T6" y="T7"/>
              </a:cxn>
              <a:cxn ang="0">
                <a:pos x="T8" y="T9"/>
              </a:cxn>
              <a:cxn ang="0">
                <a:pos x="T10" y="T11"/>
              </a:cxn>
              <a:cxn ang="0">
                <a:pos x="T12" y="T13"/>
              </a:cxn>
            </a:cxnLst>
            <a:rect l="0" t="0" r="r" b="b"/>
            <a:pathLst>
              <a:path w="2313" h="1202">
                <a:moveTo>
                  <a:pt x="138" y="335"/>
                </a:moveTo>
                <a:cubicBezTo>
                  <a:pt x="821" y="1018"/>
                  <a:pt x="821" y="1018"/>
                  <a:pt x="821" y="1018"/>
                </a:cubicBezTo>
                <a:cubicBezTo>
                  <a:pt x="1006" y="1202"/>
                  <a:pt x="1308" y="1202"/>
                  <a:pt x="1492" y="1018"/>
                </a:cubicBezTo>
                <a:cubicBezTo>
                  <a:pt x="2175" y="335"/>
                  <a:pt x="2175" y="335"/>
                  <a:pt x="2175" y="335"/>
                </a:cubicBezTo>
                <a:cubicBezTo>
                  <a:pt x="2267" y="243"/>
                  <a:pt x="2313" y="121"/>
                  <a:pt x="2313" y="0"/>
                </a:cubicBezTo>
                <a:cubicBezTo>
                  <a:pt x="0" y="0"/>
                  <a:pt x="0" y="0"/>
                  <a:pt x="0" y="0"/>
                </a:cubicBezTo>
                <a:cubicBezTo>
                  <a:pt x="0" y="121"/>
                  <a:pt x="46" y="243"/>
                  <a:pt x="138" y="335"/>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4" name="Freeform 14"/>
          <p:cNvSpPr/>
          <p:nvPr/>
        </p:nvSpPr>
        <p:spPr bwMode="auto">
          <a:xfrm>
            <a:off x="6388601" y="3529168"/>
            <a:ext cx="2165660" cy="1126665"/>
          </a:xfrm>
          <a:custGeom>
            <a:avLst/>
            <a:gdLst>
              <a:gd name="T0" fmla="*/ 138 w 2313"/>
              <a:gd name="T1" fmla="*/ 336 h 1203"/>
              <a:gd name="T2" fmla="*/ 821 w 2313"/>
              <a:gd name="T3" fmla="*/ 1018 h 1203"/>
              <a:gd name="T4" fmla="*/ 1492 w 2313"/>
              <a:gd name="T5" fmla="*/ 1018 h 1203"/>
              <a:gd name="T6" fmla="*/ 2175 w 2313"/>
              <a:gd name="T7" fmla="*/ 336 h 1203"/>
              <a:gd name="T8" fmla="*/ 2313 w 2313"/>
              <a:gd name="T9" fmla="*/ 0 h 1203"/>
              <a:gd name="T10" fmla="*/ 0 w 2313"/>
              <a:gd name="T11" fmla="*/ 0 h 1203"/>
              <a:gd name="T12" fmla="*/ 138 w 2313"/>
              <a:gd name="T13" fmla="*/ 336 h 1203"/>
            </a:gdLst>
            <a:ahLst/>
            <a:cxnLst>
              <a:cxn ang="0">
                <a:pos x="T0" y="T1"/>
              </a:cxn>
              <a:cxn ang="0">
                <a:pos x="T2" y="T3"/>
              </a:cxn>
              <a:cxn ang="0">
                <a:pos x="T4" y="T5"/>
              </a:cxn>
              <a:cxn ang="0">
                <a:pos x="T6" y="T7"/>
              </a:cxn>
              <a:cxn ang="0">
                <a:pos x="T8" y="T9"/>
              </a:cxn>
              <a:cxn ang="0">
                <a:pos x="T10" y="T11"/>
              </a:cxn>
              <a:cxn ang="0">
                <a:pos x="T12" y="T13"/>
              </a:cxn>
            </a:cxnLst>
            <a:rect l="0" t="0" r="r" b="b"/>
            <a:pathLst>
              <a:path w="2313" h="1203">
                <a:moveTo>
                  <a:pt x="138" y="336"/>
                </a:moveTo>
                <a:cubicBezTo>
                  <a:pt x="821" y="1018"/>
                  <a:pt x="821" y="1018"/>
                  <a:pt x="821" y="1018"/>
                </a:cubicBezTo>
                <a:cubicBezTo>
                  <a:pt x="1005" y="1203"/>
                  <a:pt x="1307" y="1203"/>
                  <a:pt x="1492" y="1018"/>
                </a:cubicBezTo>
                <a:cubicBezTo>
                  <a:pt x="2175" y="336"/>
                  <a:pt x="2175" y="336"/>
                  <a:pt x="2175" y="336"/>
                </a:cubicBezTo>
                <a:cubicBezTo>
                  <a:pt x="2267" y="243"/>
                  <a:pt x="2313" y="122"/>
                  <a:pt x="2313" y="0"/>
                </a:cubicBezTo>
                <a:cubicBezTo>
                  <a:pt x="0" y="0"/>
                  <a:pt x="0" y="0"/>
                  <a:pt x="0" y="0"/>
                </a:cubicBezTo>
                <a:cubicBezTo>
                  <a:pt x="0" y="122"/>
                  <a:pt x="46" y="243"/>
                  <a:pt x="138" y="336"/>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1" name="Freeform 21"/>
          <p:cNvSpPr/>
          <p:nvPr/>
        </p:nvSpPr>
        <p:spPr bwMode="auto">
          <a:xfrm>
            <a:off x="4998922" y="4918845"/>
            <a:ext cx="2165660" cy="1126665"/>
          </a:xfrm>
          <a:custGeom>
            <a:avLst/>
            <a:gdLst>
              <a:gd name="T0" fmla="*/ 138 w 2313"/>
              <a:gd name="T1" fmla="*/ 335 h 1203"/>
              <a:gd name="T2" fmla="*/ 821 w 2313"/>
              <a:gd name="T3" fmla="*/ 1018 h 1203"/>
              <a:gd name="T4" fmla="*/ 1492 w 2313"/>
              <a:gd name="T5" fmla="*/ 1018 h 1203"/>
              <a:gd name="T6" fmla="*/ 2175 w 2313"/>
              <a:gd name="T7" fmla="*/ 335 h 1203"/>
              <a:gd name="T8" fmla="*/ 2313 w 2313"/>
              <a:gd name="T9" fmla="*/ 0 h 1203"/>
              <a:gd name="T10" fmla="*/ 0 w 2313"/>
              <a:gd name="T11" fmla="*/ 0 h 1203"/>
              <a:gd name="T12" fmla="*/ 138 w 2313"/>
              <a:gd name="T13" fmla="*/ 335 h 1203"/>
            </a:gdLst>
            <a:ahLst/>
            <a:cxnLst>
              <a:cxn ang="0">
                <a:pos x="T0" y="T1"/>
              </a:cxn>
              <a:cxn ang="0">
                <a:pos x="T2" y="T3"/>
              </a:cxn>
              <a:cxn ang="0">
                <a:pos x="T4" y="T5"/>
              </a:cxn>
              <a:cxn ang="0">
                <a:pos x="T6" y="T7"/>
              </a:cxn>
              <a:cxn ang="0">
                <a:pos x="T8" y="T9"/>
              </a:cxn>
              <a:cxn ang="0">
                <a:pos x="T10" y="T11"/>
              </a:cxn>
              <a:cxn ang="0">
                <a:pos x="T12" y="T13"/>
              </a:cxn>
            </a:cxnLst>
            <a:rect l="0" t="0" r="r" b="b"/>
            <a:pathLst>
              <a:path w="2313" h="1203">
                <a:moveTo>
                  <a:pt x="138" y="335"/>
                </a:moveTo>
                <a:cubicBezTo>
                  <a:pt x="821" y="1018"/>
                  <a:pt x="821" y="1018"/>
                  <a:pt x="821" y="1018"/>
                </a:cubicBezTo>
                <a:cubicBezTo>
                  <a:pt x="1006" y="1203"/>
                  <a:pt x="1308" y="1203"/>
                  <a:pt x="1492" y="1018"/>
                </a:cubicBezTo>
                <a:cubicBezTo>
                  <a:pt x="2175" y="335"/>
                  <a:pt x="2175" y="335"/>
                  <a:pt x="2175" y="335"/>
                </a:cubicBezTo>
                <a:cubicBezTo>
                  <a:pt x="2267" y="243"/>
                  <a:pt x="2313" y="122"/>
                  <a:pt x="2313" y="0"/>
                </a:cubicBezTo>
                <a:cubicBezTo>
                  <a:pt x="0" y="0"/>
                  <a:pt x="0" y="0"/>
                  <a:pt x="0" y="0"/>
                </a:cubicBezTo>
                <a:cubicBezTo>
                  <a:pt x="0" y="122"/>
                  <a:pt x="46" y="243"/>
                  <a:pt x="138" y="335"/>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0" name="标题 1"/>
          <p:cNvSpPr txBox="1"/>
          <p:nvPr/>
        </p:nvSpPr>
        <p:spPr>
          <a:xfrm>
            <a:off x="5317635" y="2193686"/>
            <a:ext cx="1552012" cy="73494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单击添加文本</a:t>
            </a:r>
          </a:p>
        </p:txBody>
      </p:sp>
      <p:sp>
        <p:nvSpPr>
          <p:cNvPr id="43" name="标题 1"/>
          <p:cNvSpPr txBox="1"/>
          <p:nvPr/>
        </p:nvSpPr>
        <p:spPr>
          <a:xfrm>
            <a:off x="5317635" y="4948147"/>
            <a:ext cx="1552012" cy="73494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单击添加文本</a:t>
            </a:r>
          </a:p>
        </p:txBody>
      </p:sp>
      <p:sp>
        <p:nvSpPr>
          <p:cNvPr id="44" name="标题 1"/>
          <p:cNvSpPr txBox="1"/>
          <p:nvPr/>
        </p:nvSpPr>
        <p:spPr>
          <a:xfrm>
            <a:off x="6695425" y="3573938"/>
            <a:ext cx="1552012" cy="73494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单击添加文本</a:t>
            </a:r>
          </a:p>
        </p:txBody>
      </p:sp>
      <p:sp>
        <p:nvSpPr>
          <p:cNvPr id="45" name="标题 1"/>
          <p:cNvSpPr txBox="1"/>
          <p:nvPr/>
        </p:nvSpPr>
        <p:spPr>
          <a:xfrm>
            <a:off x="3916069" y="3573938"/>
            <a:ext cx="1552012" cy="73494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单击添加文本</a:t>
            </a:r>
          </a:p>
        </p:txBody>
      </p:sp>
      <p:sp>
        <p:nvSpPr>
          <p:cNvPr id="22" name="副标题 2"/>
          <p:cNvSpPr txBox="1"/>
          <p:nvPr/>
        </p:nvSpPr>
        <p:spPr>
          <a:xfrm>
            <a:off x="1430751" y="1220841"/>
            <a:ext cx="2823749" cy="1643457"/>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
        <p:nvSpPr>
          <p:cNvPr id="26" name="副标题 2"/>
          <p:cNvSpPr txBox="1"/>
          <p:nvPr/>
        </p:nvSpPr>
        <p:spPr>
          <a:xfrm>
            <a:off x="8018551" y="1220841"/>
            <a:ext cx="2823749" cy="1930884"/>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
        <p:nvSpPr>
          <p:cNvPr id="32" name="副标题 2"/>
          <p:cNvSpPr txBox="1"/>
          <p:nvPr/>
        </p:nvSpPr>
        <p:spPr>
          <a:xfrm>
            <a:off x="8018551" y="4394597"/>
            <a:ext cx="2823749" cy="1843968"/>
          </a:xfrm>
          <a:prstGeom prst="rect">
            <a:avLst/>
          </a:prstGeom>
        </p:spPr>
        <p:txBody>
          <a:bodyPr vert="horz" lIns="121920" tIns="60960" rIns="121920" bIns="60960" rtlCol="0" anchor="t">
            <a:noAutofit/>
          </a:bodyPr>
          <a:lstStyle>
            <a:defPPr>
              <a:defRPr lang="zh-CN"/>
            </a:defPPr>
            <a:lvl1pPr indent="0">
              <a:lnSpc>
                <a:spcPct val="120000"/>
              </a:lnSpc>
              <a:spcBef>
                <a:spcPct val="20000"/>
              </a:spcBef>
              <a:buFont typeface="Arial" panose="020B0604020202020204" pitchFamily="34" charset="0"/>
              <a:buNone/>
              <a:defRPr sz="1600">
                <a:solidFill>
                  <a:schemeClr val="accent6"/>
                </a:solidFill>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pPr>
              <a:lnSpc>
                <a:spcPct val="100000"/>
              </a:lnSpc>
            </a:pPr>
            <a:r>
              <a:rPr lang="zh-CN" altLang="en-US" sz="2400" dirty="0">
                <a:solidFill>
                  <a:schemeClr val="tx2"/>
                </a:solidFill>
                <a:latin typeface="+mn-lt"/>
                <a:ea typeface="+mn-ea"/>
                <a:cs typeface="+mn-ea"/>
                <a:sym typeface="+mn-lt"/>
              </a:rPr>
              <a:t>单击添加文本单击添加文本单击添加文本</a:t>
            </a:r>
          </a:p>
        </p:txBody>
      </p:sp>
      <p:grpSp>
        <p:nvGrpSpPr>
          <p:cNvPr id="34" name="组合 33"/>
          <p:cNvGrpSpPr/>
          <p:nvPr/>
        </p:nvGrpSpPr>
        <p:grpSpPr>
          <a:xfrm>
            <a:off x="841524" y="1220835"/>
            <a:ext cx="471224" cy="471224"/>
            <a:chOff x="2366080" y="3784618"/>
            <a:chExt cx="330552" cy="330552"/>
          </a:xfrm>
          <a:effectLst>
            <a:outerShdw blurRad="152400" dist="152400" dir="2700000" sx="90000" sy="90000" algn="tl" rotWithShape="0">
              <a:prstClr val="black">
                <a:alpha val="30000"/>
              </a:prstClr>
            </a:outerShdw>
          </a:effectLst>
        </p:grpSpPr>
        <p:sp>
          <p:nvSpPr>
            <p:cNvPr id="47" name="Oval 1556"/>
            <p:cNvSpPr>
              <a:spLocks noChangeArrowheads="1"/>
            </p:cNvSpPr>
            <p:nvPr/>
          </p:nvSpPr>
          <p:spPr bwMode="auto">
            <a:xfrm>
              <a:off x="2366080" y="3784618"/>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8"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35" name="组合 34"/>
          <p:cNvGrpSpPr/>
          <p:nvPr/>
        </p:nvGrpSpPr>
        <p:grpSpPr>
          <a:xfrm>
            <a:off x="890567" y="1269878"/>
            <a:ext cx="373135" cy="373135"/>
            <a:chOff x="1691679" y="3890522"/>
            <a:chExt cx="330552" cy="330552"/>
          </a:xfrm>
        </p:grpSpPr>
        <p:sp>
          <p:nvSpPr>
            <p:cNvPr id="42" name="Oval 1556"/>
            <p:cNvSpPr>
              <a:spLocks noChangeArrowheads="1"/>
            </p:cNvSpPr>
            <p:nvPr/>
          </p:nvSpPr>
          <p:spPr bwMode="auto">
            <a:xfrm>
              <a:off x="1691679" y="3890522"/>
              <a:ext cx="330552" cy="330552"/>
            </a:xfrm>
            <a:prstGeom prst="ellipse">
              <a:avLst/>
            </a:prstGeom>
            <a:gradFill flip="none" rotWithShape="1">
              <a:gsLst>
                <a:gs pos="0">
                  <a:schemeClr val="accent3"/>
                </a:gs>
                <a:gs pos="100000">
                  <a:schemeClr val="accent3">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6" name="Oval 1556_1"/>
            <p:cNvSpPr>
              <a:spLocks noChangeArrowheads="1"/>
            </p:cNvSpPr>
            <p:nvPr/>
          </p:nvSpPr>
          <p:spPr bwMode="auto">
            <a:xfrm>
              <a:off x="1703956" y="3902800"/>
              <a:ext cx="306000" cy="306000"/>
            </a:xfrm>
            <a:prstGeom prst="ellipse">
              <a:avLst/>
            </a:prstGeom>
            <a:gradFill flip="none" rotWithShape="1">
              <a:gsLst>
                <a:gs pos="0">
                  <a:schemeClr val="accent3">
                    <a:lumMod val="90000"/>
                  </a:schemeClr>
                </a:gs>
                <a:gs pos="100000">
                  <a:schemeClr val="accent3"/>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37" name="Freeform 1613"/>
          <p:cNvSpPr/>
          <p:nvPr/>
        </p:nvSpPr>
        <p:spPr bwMode="auto">
          <a:xfrm>
            <a:off x="1052993" y="1358472"/>
            <a:ext cx="240708" cy="334981"/>
          </a:xfrm>
          <a:custGeom>
            <a:avLst/>
            <a:gdLst>
              <a:gd name="T0" fmla="*/ 78 w 719"/>
              <a:gd name="T1" fmla="*/ 0 h 978"/>
              <a:gd name="T2" fmla="*/ 78 w 719"/>
              <a:gd name="T3" fmla="*/ 0 h 978"/>
              <a:gd name="T4" fmla="*/ 5 w 719"/>
              <a:gd name="T5" fmla="*/ 593 h 978"/>
              <a:gd name="T6" fmla="*/ 0 w 719"/>
              <a:gd name="T7" fmla="*/ 596 h 978"/>
              <a:gd name="T8" fmla="*/ 381 w 719"/>
              <a:gd name="T9" fmla="*/ 978 h 978"/>
              <a:gd name="T10" fmla="*/ 719 w 719"/>
              <a:gd name="T11" fmla="*/ 641 h 978"/>
              <a:gd name="T12" fmla="*/ 78 w 719"/>
              <a:gd name="T13" fmla="*/ 0 h 978"/>
              <a:gd name="connsiteX0" fmla="*/ 1015 w 9930"/>
              <a:gd name="connsiteY0" fmla="*/ 0 h 10000"/>
              <a:gd name="connsiteX1" fmla="*/ 1015 w 9930"/>
              <a:gd name="connsiteY1" fmla="*/ 0 h 10000"/>
              <a:gd name="connsiteX2" fmla="*/ 0 w 9930"/>
              <a:gd name="connsiteY2" fmla="*/ 6063 h 10000"/>
              <a:gd name="connsiteX3" fmla="*/ 5229 w 9930"/>
              <a:gd name="connsiteY3" fmla="*/ 10000 h 10000"/>
              <a:gd name="connsiteX4" fmla="*/ 9930 w 9930"/>
              <a:gd name="connsiteY4" fmla="*/ 6554 h 10000"/>
              <a:gd name="connsiteX5" fmla="*/ 1015 w 9930"/>
              <a:gd name="connsiteY5" fmla="*/ 0 h 10000"/>
              <a:gd name="connsiteX0-1" fmla="*/ 865 w 9843"/>
              <a:gd name="connsiteY0-2" fmla="*/ 0 h 10000"/>
              <a:gd name="connsiteX1-3" fmla="*/ 865 w 9843"/>
              <a:gd name="connsiteY1-4" fmla="*/ 0 h 10000"/>
              <a:gd name="connsiteX2-5" fmla="*/ 0 w 9843"/>
              <a:gd name="connsiteY2-6" fmla="*/ 6120 h 10000"/>
              <a:gd name="connsiteX3-7" fmla="*/ 5109 w 9843"/>
              <a:gd name="connsiteY3-8" fmla="*/ 10000 h 10000"/>
              <a:gd name="connsiteX4-9" fmla="*/ 9843 w 9843"/>
              <a:gd name="connsiteY4-10" fmla="*/ 6554 h 10000"/>
              <a:gd name="connsiteX5-11" fmla="*/ 865 w 9843"/>
              <a:gd name="connsiteY5-1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43" h="10000">
                <a:moveTo>
                  <a:pt x="865" y="0"/>
                </a:moveTo>
                <a:lnTo>
                  <a:pt x="865" y="0"/>
                </a:lnTo>
                <a:lnTo>
                  <a:pt x="0" y="6120"/>
                </a:lnTo>
                <a:lnTo>
                  <a:pt x="5109" y="10000"/>
                </a:lnTo>
                <a:lnTo>
                  <a:pt x="9843" y="6554"/>
                </a:lnTo>
                <a:lnTo>
                  <a:pt x="865" y="0"/>
                </a:lnTo>
                <a:close/>
              </a:path>
            </a:pathLst>
          </a:custGeom>
          <a:gradFill>
            <a:gsLst>
              <a:gs pos="0">
                <a:schemeClr val="accent3">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1" name="Freeform 1609"/>
          <p:cNvSpPr/>
          <p:nvPr/>
        </p:nvSpPr>
        <p:spPr bwMode="auto">
          <a:xfrm>
            <a:off x="1008723" y="1358473"/>
            <a:ext cx="65421" cy="203111"/>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nvGrpSpPr>
          <p:cNvPr id="50" name="组合 49"/>
          <p:cNvGrpSpPr/>
          <p:nvPr/>
        </p:nvGrpSpPr>
        <p:grpSpPr>
          <a:xfrm>
            <a:off x="879601" y="4432923"/>
            <a:ext cx="471224" cy="471224"/>
            <a:chOff x="2366080" y="3784618"/>
            <a:chExt cx="330552" cy="330552"/>
          </a:xfrm>
          <a:effectLst>
            <a:outerShdw blurRad="152400" dist="152400" dir="2700000" sx="90000" sy="90000" algn="tl" rotWithShape="0">
              <a:prstClr val="black">
                <a:alpha val="30000"/>
              </a:prstClr>
            </a:outerShdw>
          </a:effectLst>
        </p:grpSpPr>
        <p:sp>
          <p:nvSpPr>
            <p:cNvPr id="56" name="Oval 1556"/>
            <p:cNvSpPr>
              <a:spLocks noChangeArrowheads="1"/>
            </p:cNvSpPr>
            <p:nvPr/>
          </p:nvSpPr>
          <p:spPr bwMode="auto">
            <a:xfrm>
              <a:off x="2366080" y="3784618"/>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7"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51" name="组合 50"/>
          <p:cNvGrpSpPr/>
          <p:nvPr/>
        </p:nvGrpSpPr>
        <p:grpSpPr>
          <a:xfrm>
            <a:off x="928645" y="4481966"/>
            <a:ext cx="373135" cy="373135"/>
            <a:chOff x="1691679" y="3890522"/>
            <a:chExt cx="330552" cy="330552"/>
          </a:xfrm>
        </p:grpSpPr>
        <p:sp>
          <p:nvSpPr>
            <p:cNvPr id="54" name="Oval 1556"/>
            <p:cNvSpPr>
              <a:spLocks noChangeArrowheads="1"/>
            </p:cNvSpPr>
            <p:nvPr/>
          </p:nvSpPr>
          <p:spPr bwMode="auto">
            <a:xfrm>
              <a:off x="1691679" y="3890522"/>
              <a:ext cx="330552" cy="330552"/>
            </a:xfrm>
            <a:prstGeom prst="ellipse">
              <a:avLst/>
            </a:prstGeom>
            <a:gradFill flip="none" rotWithShape="1">
              <a:gsLst>
                <a:gs pos="0">
                  <a:schemeClr val="accent2"/>
                </a:gs>
                <a:gs pos="100000">
                  <a:schemeClr val="accent2">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5" name="Oval 1556_1"/>
            <p:cNvSpPr>
              <a:spLocks noChangeArrowheads="1"/>
            </p:cNvSpPr>
            <p:nvPr/>
          </p:nvSpPr>
          <p:spPr bwMode="auto">
            <a:xfrm>
              <a:off x="1703956" y="3902800"/>
              <a:ext cx="306000" cy="306000"/>
            </a:xfrm>
            <a:prstGeom prst="ellipse">
              <a:avLst/>
            </a:prstGeom>
            <a:gradFill flip="none" rotWithShape="1">
              <a:gsLst>
                <a:gs pos="0">
                  <a:schemeClr val="accent2">
                    <a:lumMod val="90000"/>
                  </a:schemeClr>
                </a:gs>
                <a:gs pos="100000">
                  <a:schemeClr val="accent2"/>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52" name="Freeform 1615"/>
          <p:cNvSpPr/>
          <p:nvPr/>
        </p:nvSpPr>
        <p:spPr bwMode="auto">
          <a:xfrm>
            <a:off x="1040495" y="4568225"/>
            <a:ext cx="292167" cy="313403"/>
          </a:xfrm>
          <a:custGeom>
            <a:avLst/>
            <a:gdLst>
              <a:gd name="T0" fmla="*/ 385 w 853"/>
              <a:gd name="T1" fmla="*/ 0 h 915"/>
              <a:gd name="T2" fmla="*/ 367 w 853"/>
              <a:gd name="T3" fmla="*/ 17 h 915"/>
              <a:gd name="T4" fmla="*/ 367 w 853"/>
              <a:gd name="T5" fmla="*/ 189 h 915"/>
              <a:gd name="T6" fmla="*/ 329 w 853"/>
              <a:gd name="T7" fmla="*/ 244 h 915"/>
              <a:gd name="T8" fmla="*/ 383 w 853"/>
              <a:gd name="T9" fmla="*/ 369 h 915"/>
              <a:gd name="T10" fmla="*/ 362 w 853"/>
              <a:gd name="T11" fmla="*/ 482 h 915"/>
              <a:gd name="T12" fmla="*/ 206 w 853"/>
              <a:gd name="T13" fmla="*/ 513 h 915"/>
              <a:gd name="T14" fmla="*/ 15 w 853"/>
              <a:gd name="T15" fmla="*/ 492 h 915"/>
              <a:gd name="T16" fmla="*/ 0 w 853"/>
              <a:gd name="T17" fmla="*/ 508 h 915"/>
              <a:gd name="T18" fmla="*/ 407 w 853"/>
              <a:gd name="T19" fmla="*/ 915 h 915"/>
              <a:gd name="T20" fmla="*/ 853 w 853"/>
              <a:gd name="T21" fmla="*/ 468 h 915"/>
              <a:gd name="T22" fmla="*/ 385 w 853"/>
              <a:gd name="T23"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3" h="915">
                <a:moveTo>
                  <a:pt x="385" y="0"/>
                </a:moveTo>
                <a:lnTo>
                  <a:pt x="367" y="17"/>
                </a:lnTo>
                <a:lnTo>
                  <a:pt x="367" y="189"/>
                </a:lnTo>
                <a:lnTo>
                  <a:pt x="329" y="244"/>
                </a:lnTo>
                <a:lnTo>
                  <a:pt x="383" y="369"/>
                </a:lnTo>
                <a:lnTo>
                  <a:pt x="362" y="482"/>
                </a:lnTo>
                <a:lnTo>
                  <a:pt x="206" y="513"/>
                </a:lnTo>
                <a:lnTo>
                  <a:pt x="15" y="492"/>
                </a:lnTo>
                <a:lnTo>
                  <a:pt x="0" y="508"/>
                </a:lnTo>
                <a:lnTo>
                  <a:pt x="407" y="915"/>
                </a:lnTo>
                <a:lnTo>
                  <a:pt x="853" y="468"/>
                </a:lnTo>
                <a:lnTo>
                  <a:pt x="385" y="0"/>
                </a:lnTo>
                <a:close/>
              </a:path>
            </a:pathLst>
          </a:custGeom>
          <a:gradFill>
            <a:gsLst>
              <a:gs pos="0">
                <a:schemeClr val="accent2">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3" name="Freeform 1611"/>
          <p:cNvSpPr/>
          <p:nvPr/>
        </p:nvSpPr>
        <p:spPr bwMode="auto">
          <a:xfrm>
            <a:off x="1030906" y="4553841"/>
            <a:ext cx="156188" cy="203799"/>
          </a:xfrm>
          <a:custGeom>
            <a:avLst/>
            <a:gdLst>
              <a:gd name="T0" fmla="*/ 193 w 193"/>
              <a:gd name="T1" fmla="*/ 164 h 252"/>
              <a:gd name="T2" fmla="*/ 193 w 193"/>
              <a:gd name="T3" fmla="*/ 182 h 252"/>
              <a:gd name="T4" fmla="*/ 191 w 193"/>
              <a:gd name="T5" fmla="*/ 200 h 252"/>
              <a:gd name="T6" fmla="*/ 170 w 193"/>
              <a:gd name="T7" fmla="*/ 238 h 252"/>
              <a:gd name="T8" fmla="*/ 129 w 193"/>
              <a:gd name="T9" fmla="*/ 251 h 252"/>
              <a:gd name="T10" fmla="*/ 96 w 193"/>
              <a:gd name="T11" fmla="*/ 252 h 252"/>
              <a:gd name="T12" fmla="*/ 63 w 193"/>
              <a:gd name="T13" fmla="*/ 251 h 252"/>
              <a:gd name="T14" fmla="*/ 15 w 193"/>
              <a:gd name="T15" fmla="*/ 233 h 252"/>
              <a:gd name="T16" fmla="*/ 0 w 193"/>
              <a:gd name="T17" fmla="*/ 185 h 252"/>
              <a:gd name="T18" fmla="*/ 0 w 193"/>
              <a:gd name="T19" fmla="*/ 160 h 252"/>
              <a:gd name="T20" fmla="*/ 29 w 193"/>
              <a:gd name="T21" fmla="*/ 160 h 252"/>
              <a:gd name="T22" fmla="*/ 29 w 193"/>
              <a:gd name="T23" fmla="*/ 185 h 252"/>
              <a:gd name="T24" fmla="*/ 38 w 193"/>
              <a:gd name="T25" fmla="*/ 214 h 252"/>
              <a:gd name="T26" fmla="*/ 67 w 193"/>
              <a:gd name="T27" fmla="*/ 225 h 252"/>
              <a:gd name="T28" fmla="*/ 96 w 193"/>
              <a:gd name="T29" fmla="*/ 226 h 252"/>
              <a:gd name="T30" fmla="*/ 121 w 193"/>
              <a:gd name="T31" fmla="*/ 225 h 252"/>
              <a:gd name="T32" fmla="*/ 137 w 193"/>
              <a:gd name="T33" fmla="*/ 223 h 252"/>
              <a:gd name="T34" fmla="*/ 148 w 193"/>
              <a:gd name="T35" fmla="*/ 218 h 252"/>
              <a:gd name="T36" fmla="*/ 156 w 193"/>
              <a:gd name="T37" fmla="*/ 209 h 252"/>
              <a:gd name="T38" fmla="*/ 161 w 193"/>
              <a:gd name="T39" fmla="*/ 194 h 252"/>
              <a:gd name="T40" fmla="*/ 163 w 193"/>
              <a:gd name="T41" fmla="*/ 178 h 252"/>
              <a:gd name="T42" fmla="*/ 161 w 193"/>
              <a:gd name="T43" fmla="*/ 162 h 252"/>
              <a:gd name="T44" fmla="*/ 150 w 193"/>
              <a:gd name="T45" fmla="*/ 140 h 252"/>
              <a:gd name="T46" fmla="*/ 125 w 193"/>
              <a:gd name="T47" fmla="*/ 135 h 252"/>
              <a:gd name="T48" fmla="*/ 51 w 193"/>
              <a:gd name="T49" fmla="*/ 135 h 252"/>
              <a:gd name="T50" fmla="*/ 51 w 193"/>
              <a:gd name="T51" fmla="*/ 110 h 252"/>
              <a:gd name="T52" fmla="*/ 127 w 193"/>
              <a:gd name="T53" fmla="*/ 110 h 252"/>
              <a:gd name="T54" fmla="*/ 150 w 193"/>
              <a:gd name="T55" fmla="*/ 102 h 252"/>
              <a:gd name="T56" fmla="*/ 160 w 193"/>
              <a:gd name="T57" fmla="*/ 81 h 252"/>
              <a:gd name="T58" fmla="*/ 161 w 193"/>
              <a:gd name="T59" fmla="*/ 72 h 252"/>
              <a:gd name="T60" fmla="*/ 161 w 193"/>
              <a:gd name="T61" fmla="*/ 62 h 252"/>
              <a:gd name="T62" fmla="*/ 157 w 193"/>
              <a:gd name="T63" fmla="*/ 45 h 252"/>
              <a:gd name="T64" fmla="*/ 148 w 193"/>
              <a:gd name="T65" fmla="*/ 35 h 252"/>
              <a:gd name="T66" fmla="*/ 136 w 193"/>
              <a:gd name="T67" fmla="*/ 29 h 252"/>
              <a:gd name="T68" fmla="*/ 120 w 193"/>
              <a:gd name="T69" fmla="*/ 26 h 252"/>
              <a:gd name="T70" fmla="*/ 108 w 193"/>
              <a:gd name="T71" fmla="*/ 26 h 252"/>
              <a:gd name="T72" fmla="*/ 96 w 193"/>
              <a:gd name="T73" fmla="*/ 26 h 252"/>
              <a:gd name="T74" fmla="*/ 83 w 193"/>
              <a:gd name="T75" fmla="*/ 26 h 252"/>
              <a:gd name="T76" fmla="*/ 72 w 193"/>
              <a:gd name="T77" fmla="*/ 27 h 252"/>
              <a:gd name="T78" fmla="*/ 39 w 193"/>
              <a:gd name="T79" fmla="*/ 39 h 252"/>
              <a:gd name="T80" fmla="*/ 29 w 193"/>
              <a:gd name="T81" fmla="*/ 73 h 252"/>
              <a:gd name="T82" fmla="*/ 29 w 193"/>
              <a:gd name="T83" fmla="*/ 85 h 252"/>
              <a:gd name="T84" fmla="*/ 0 w 193"/>
              <a:gd name="T85" fmla="*/ 85 h 252"/>
              <a:gd name="T86" fmla="*/ 0 w 193"/>
              <a:gd name="T87" fmla="*/ 64 h 252"/>
              <a:gd name="T88" fmla="*/ 5 w 193"/>
              <a:gd name="T89" fmla="*/ 38 h 252"/>
              <a:gd name="T90" fmla="*/ 18 w 193"/>
              <a:gd name="T91" fmla="*/ 19 h 252"/>
              <a:gd name="T92" fmla="*/ 41 w 193"/>
              <a:gd name="T93" fmla="*/ 6 h 252"/>
              <a:gd name="T94" fmla="*/ 69 w 193"/>
              <a:gd name="T95" fmla="*/ 1 h 252"/>
              <a:gd name="T96" fmla="*/ 104 w 193"/>
              <a:gd name="T97" fmla="*/ 0 h 252"/>
              <a:gd name="T98" fmla="*/ 139 w 193"/>
              <a:gd name="T99" fmla="*/ 2 h 252"/>
              <a:gd name="T100" fmla="*/ 174 w 193"/>
              <a:gd name="T101" fmla="*/ 18 h 252"/>
              <a:gd name="T102" fmla="*/ 190 w 193"/>
              <a:gd name="T103" fmla="*/ 52 h 252"/>
              <a:gd name="T104" fmla="*/ 192 w 193"/>
              <a:gd name="T105" fmla="*/ 69 h 252"/>
              <a:gd name="T106" fmla="*/ 190 w 193"/>
              <a:gd name="T107" fmla="*/ 86 h 252"/>
              <a:gd name="T108" fmla="*/ 182 w 193"/>
              <a:gd name="T109" fmla="*/ 107 h 252"/>
              <a:gd name="T110" fmla="*/ 164 w 193"/>
              <a:gd name="T111" fmla="*/ 122 h 252"/>
              <a:gd name="T112" fmla="*/ 184 w 193"/>
              <a:gd name="T113" fmla="*/ 139 h 252"/>
              <a:gd name="T114" fmla="*/ 193 w 193"/>
              <a:gd name="T11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52">
                <a:moveTo>
                  <a:pt x="193" y="164"/>
                </a:moveTo>
                <a:cubicBezTo>
                  <a:pt x="193" y="170"/>
                  <a:pt x="193" y="176"/>
                  <a:pt x="193" y="182"/>
                </a:cubicBezTo>
                <a:cubicBezTo>
                  <a:pt x="193" y="188"/>
                  <a:pt x="192" y="194"/>
                  <a:pt x="191" y="200"/>
                </a:cubicBezTo>
                <a:cubicBezTo>
                  <a:pt x="188" y="218"/>
                  <a:pt x="181" y="231"/>
                  <a:pt x="170" y="238"/>
                </a:cubicBezTo>
                <a:cubicBezTo>
                  <a:pt x="160" y="245"/>
                  <a:pt x="146" y="250"/>
                  <a:pt x="129" y="251"/>
                </a:cubicBezTo>
                <a:cubicBezTo>
                  <a:pt x="118" y="251"/>
                  <a:pt x="107" y="251"/>
                  <a:pt x="96" y="252"/>
                </a:cubicBezTo>
                <a:cubicBezTo>
                  <a:pt x="85" y="252"/>
                  <a:pt x="74" y="252"/>
                  <a:pt x="63" y="251"/>
                </a:cubicBezTo>
                <a:cubicBezTo>
                  <a:pt x="41" y="251"/>
                  <a:pt x="25" y="245"/>
                  <a:pt x="15" y="233"/>
                </a:cubicBezTo>
                <a:cubicBezTo>
                  <a:pt x="5" y="222"/>
                  <a:pt x="0" y="206"/>
                  <a:pt x="0" y="185"/>
                </a:cubicBezTo>
                <a:cubicBezTo>
                  <a:pt x="0" y="160"/>
                  <a:pt x="0" y="160"/>
                  <a:pt x="0" y="160"/>
                </a:cubicBezTo>
                <a:cubicBezTo>
                  <a:pt x="29" y="160"/>
                  <a:pt x="29" y="160"/>
                  <a:pt x="29" y="160"/>
                </a:cubicBezTo>
                <a:cubicBezTo>
                  <a:pt x="29" y="185"/>
                  <a:pt x="29" y="185"/>
                  <a:pt x="29" y="185"/>
                </a:cubicBezTo>
                <a:cubicBezTo>
                  <a:pt x="29" y="197"/>
                  <a:pt x="32" y="207"/>
                  <a:pt x="38" y="214"/>
                </a:cubicBezTo>
                <a:cubicBezTo>
                  <a:pt x="44" y="221"/>
                  <a:pt x="54" y="225"/>
                  <a:pt x="67" y="225"/>
                </a:cubicBezTo>
                <a:cubicBezTo>
                  <a:pt x="77" y="226"/>
                  <a:pt x="87" y="226"/>
                  <a:pt x="96" y="226"/>
                </a:cubicBezTo>
                <a:cubicBezTo>
                  <a:pt x="105" y="226"/>
                  <a:pt x="113" y="226"/>
                  <a:pt x="121" y="225"/>
                </a:cubicBezTo>
                <a:cubicBezTo>
                  <a:pt x="127" y="225"/>
                  <a:pt x="132" y="224"/>
                  <a:pt x="137" y="223"/>
                </a:cubicBezTo>
                <a:cubicBezTo>
                  <a:pt x="141" y="222"/>
                  <a:pt x="145" y="220"/>
                  <a:pt x="148" y="218"/>
                </a:cubicBezTo>
                <a:cubicBezTo>
                  <a:pt x="152" y="216"/>
                  <a:pt x="154" y="213"/>
                  <a:pt x="156" y="209"/>
                </a:cubicBezTo>
                <a:cubicBezTo>
                  <a:pt x="159" y="205"/>
                  <a:pt x="160" y="200"/>
                  <a:pt x="161" y="194"/>
                </a:cubicBezTo>
                <a:cubicBezTo>
                  <a:pt x="162" y="189"/>
                  <a:pt x="163" y="184"/>
                  <a:pt x="163" y="178"/>
                </a:cubicBezTo>
                <a:cubicBezTo>
                  <a:pt x="163" y="173"/>
                  <a:pt x="162" y="167"/>
                  <a:pt x="161" y="162"/>
                </a:cubicBezTo>
                <a:cubicBezTo>
                  <a:pt x="160" y="151"/>
                  <a:pt x="156" y="144"/>
                  <a:pt x="150" y="140"/>
                </a:cubicBezTo>
                <a:cubicBezTo>
                  <a:pt x="144" y="137"/>
                  <a:pt x="136" y="135"/>
                  <a:pt x="125" y="135"/>
                </a:cubicBezTo>
                <a:cubicBezTo>
                  <a:pt x="51" y="135"/>
                  <a:pt x="51" y="135"/>
                  <a:pt x="51" y="135"/>
                </a:cubicBezTo>
                <a:cubicBezTo>
                  <a:pt x="51" y="110"/>
                  <a:pt x="51" y="110"/>
                  <a:pt x="51" y="110"/>
                </a:cubicBezTo>
                <a:cubicBezTo>
                  <a:pt x="127" y="110"/>
                  <a:pt x="127" y="110"/>
                  <a:pt x="127" y="110"/>
                </a:cubicBezTo>
                <a:cubicBezTo>
                  <a:pt x="136" y="110"/>
                  <a:pt x="144" y="107"/>
                  <a:pt x="150" y="102"/>
                </a:cubicBezTo>
                <a:cubicBezTo>
                  <a:pt x="156" y="98"/>
                  <a:pt x="159" y="90"/>
                  <a:pt x="160" y="81"/>
                </a:cubicBezTo>
                <a:cubicBezTo>
                  <a:pt x="161" y="78"/>
                  <a:pt x="161" y="75"/>
                  <a:pt x="161" y="72"/>
                </a:cubicBezTo>
                <a:cubicBezTo>
                  <a:pt x="161" y="68"/>
                  <a:pt x="161" y="65"/>
                  <a:pt x="161" y="62"/>
                </a:cubicBezTo>
                <a:cubicBezTo>
                  <a:pt x="161" y="55"/>
                  <a:pt x="159" y="50"/>
                  <a:pt x="157" y="45"/>
                </a:cubicBezTo>
                <a:cubicBezTo>
                  <a:pt x="155" y="41"/>
                  <a:pt x="152" y="37"/>
                  <a:pt x="148" y="35"/>
                </a:cubicBezTo>
                <a:cubicBezTo>
                  <a:pt x="145" y="32"/>
                  <a:pt x="140" y="30"/>
                  <a:pt x="136" y="29"/>
                </a:cubicBezTo>
                <a:cubicBezTo>
                  <a:pt x="131" y="27"/>
                  <a:pt x="125" y="27"/>
                  <a:pt x="120" y="26"/>
                </a:cubicBezTo>
                <a:cubicBezTo>
                  <a:pt x="116" y="26"/>
                  <a:pt x="112" y="26"/>
                  <a:pt x="108" y="26"/>
                </a:cubicBezTo>
                <a:cubicBezTo>
                  <a:pt x="104" y="26"/>
                  <a:pt x="100" y="26"/>
                  <a:pt x="96" y="26"/>
                </a:cubicBezTo>
                <a:cubicBezTo>
                  <a:pt x="92" y="26"/>
                  <a:pt x="87" y="26"/>
                  <a:pt x="83" y="26"/>
                </a:cubicBezTo>
                <a:cubicBezTo>
                  <a:pt x="79" y="27"/>
                  <a:pt x="75" y="27"/>
                  <a:pt x="72" y="27"/>
                </a:cubicBezTo>
                <a:cubicBezTo>
                  <a:pt x="57" y="28"/>
                  <a:pt x="46" y="32"/>
                  <a:pt x="39" y="39"/>
                </a:cubicBezTo>
                <a:cubicBezTo>
                  <a:pt x="33" y="47"/>
                  <a:pt x="29" y="58"/>
                  <a:pt x="29" y="73"/>
                </a:cubicBezTo>
                <a:cubicBezTo>
                  <a:pt x="29" y="85"/>
                  <a:pt x="29" y="85"/>
                  <a:pt x="29" y="85"/>
                </a:cubicBezTo>
                <a:cubicBezTo>
                  <a:pt x="0" y="85"/>
                  <a:pt x="0" y="85"/>
                  <a:pt x="0" y="85"/>
                </a:cubicBezTo>
                <a:cubicBezTo>
                  <a:pt x="0" y="64"/>
                  <a:pt x="0" y="64"/>
                  <a:pt x="0" y="64"/>
                </a:cubicBezTo>
                <a:cubicBezTo>
                  <a:pt x="0" y="55"/>
                  <a:pt x="1" y="46"/>
                  <a:pt x="5" y="38"/>
                </a:cubicBezTo>
                <a:cubicBezTo>
                  <a:pt x="8" y="31"/>
                  <a:pt x="12" y="24"/>
                  <a:pt x="18" y="19"/>
                </a:cubicBezTo>
                <a:cubicBezTo>
                  <a:pt x="25" y="13"/>
                  <a:pt x="32" y="9"/>
                  <a:pt x="41" y="6"/>
                </a:cubicBezTo>
                <a:cubicBezTo>
                  <a:pt x="50" y="3"/>
                  <a:pt x="60" y="1"/>
                  <a:pt x="69" y="1"/>
                </a:cubicBezTo>
                <a:cubicBezTo>
                  <a:pt x="80" y="0"/>
                  <a:pt x="92" y="0"/>
                  <a:pt x="104" y="0"/>
                </a:cubicBezTo>
                <a:cubicBezTo>
                  <a:pt x="116" y="1"/>
                  <a:pt x="128" y="1"/>
                  <a:pt x="139" y="2"/>
                </a:cubicBezTo>
                <a:cubicBezTo>
                  <a:pt x="153" y="4"/>
                  <a:pt x="164" y="9"/>
                  <a:pt x="174" y="18"/>
                </a:cubicBezTo>
                <a:cubicBezTo>
                  <a:pt x="183" y="26"/>
                  <a:pt x="188" y="38"/>
                  <a:pt x="190" y="52"/>
                </a:cubicBezTo>
                <a:cubicBezTo>
                  <a:pt x="191" y="58"/>
                  <a:pt x="192" y="63"/>
                  <a:pt x="192" y="69"/>
                </a:cubicBezTo>
                <a:cubicBezTo>
                  <a:pt x="191" y="75"/>
                  <a:pt x="191" y="80"/>
                  <a:pt x="190" y="86"/>
                </a:cubicBezTo>
                <a:cubicBezTo>
                  <a:pt x="189" y="93"/>
                  <a:pt x="186" y="100"/>
                  <a:pt x="182" y="107"/>
                </a:cubicBezTo>
                <a:cubicBezTo>
                  <a:pt x="177" y="114"/>
                  <a:pt x="171" y="118"/>
                  <a:pt x="164" y="122"/>
                </a:cubicBezTo>
                <a:cubicBezTo>
                  <a:pt x="172" y="125"/>
                  <a:pt x="179" y="131"/>
                  <a:pt x="184" y="139"/>
                </a:cubicBezTo>
                <a:cubicBezTo>
                  <a:pt x="189" y="147"/>
                  <a:pt x="192" y="155"/>
                  <a:pt x="193" y="164"/>
                </a:cubicBez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nvGrpSpPr>
          <p:cNvPr id="59" name="组合 58"/>
          <p:cNvGrpSpPr/>
          <p:nvPr/>
        </p:nvGrpSpPr>
        <p:grpSpPr>
          <a:xfrm>
            <a:off x="10789417" y="4484767"/>
            <a:ext cx="471224" cy="471224"/>
            <a:chOff x="2366080" y="3784618"/>
            <a:chExt cx="330552" cy="330552"/>
          </a:xfrm>
          <a:effectLst>
            <a:outerShdw blurRad="152400" dist="152400" dir="2700000" sx="90000" sy="90000" algn="tl" rotWithShape="0">
              <a:prstClr val="black">
                <a:alpha val="30000"/>
              </a:prstClr>
            </a:outerShdw>
          </a:effectLst>
        </p:grpSpPr>
        <p:sp>
          <p:nvSpPr>
            <p:cNvPr id="65" name="Oval 1556"/>
            <p:cNvSpPr>
              <a:spLocks noChangeArrowheads="1"/>
            </p:cNvSpPr>
            <p:nvPr/>
          </p:nvSpPr>
          <p:spPr bwMode="auto">
            <a:xfrm>
              <a:off x="2366080" y="3784618"/>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6"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60" name="组合 59"/>
          <p:cNvGrpSpPr/>
          <p:nvPr/>
        </p:nvGrpSpPr>
        <p:grpSpPr>
          <a:xfrm>
            <a:off x="10838461" y="4533810"/>
            <a:ext cx="373135" cy="373135"/>
            <a:chOff x="1691679" y="3890522"/>
            <a:chExt cx="330552" cy="330552"/>
          </a:xfrm>
        </p:grpSpPr>
        <p:sp>
          <p:nvSpPr>
            <p:cNvPr id="63" name="Oval 1556"/>
            <p:cNvSpPr>
              <a:spLocks noChangeArrowheads="1"/>
            </p:cNvSpPr>
            <p:nvPr/>
          </p:nvSpPr>
          <p:spPr bwMode="auto">
            <a:xfrm>
              <a:off x="1691679" y="3890522"/>
              <a:ext cx="330552" cy="330552"/>
            </a:xfrm>
            <a:prstGeom prst="ellipse">
              <a:avLst/>
            </a:prstGeom>
            <a:gradFill flip="none" rotWithShape="1">
              <a:gsLst>
                <a:gs pos="0">
                  <a:schemeClr val="accent5"/>
                </a:gs>
                <a:gs pos="100000">
                  <a:schemeClr val="accent5">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4" name="Oval 1556_1"/>
            <p:cNvSpPr>
              <a:spLocks noChangeArrowheads="1"/>
            </p:cNvSpPr>
            <p:nvPr/>
          </p:nvSpPr>
          <p:spPr bwMode="auto">
            <a:xfrm>
              <a:off x="1703956" y="3902800"/>
              <a:ext cx="306000" cy="306000"/>
            </a:xfrm>
            <a:prstGeom prst="ellipse">
              <a:avLst/>
            </a:prstGeom>
            <a:gradFill flip="none" rotWithShape="1">
              <a:gsLst>
                <a:gs pos="0">
                  <a:schemeClr val="accent5">
                    <a:lumMod val="90000"/>
                  </a:schemeClr>
                </a:gs>
                <a:gs pos="100000">
                  <a:schemeClr val="accent5"/>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61" name="Freeform 1616"/>
          <p:cNvSpPr/>
          <p:nvPr/>
        </p:nvSpPr>
        <p:spPr bwMode="auto">
          <a:xfrm>
            <a:off x="10926507" y="4605407"/>
            <a:ext cx="306892" cy="321965"/>
          </a:xfrm>
          <a:custGeom>
            <a:avLst/>
            <a:gdLst>
              <a:gd name="T0" fmla="*/ 390 w 896"/>
              <a:gd name="T1" fmla="*/ 0 h 940"/>
              <a:gd name="T2" fmla="*/ 343 w 896"/>
              <a:gd name="T3" fmla="*/ 25 h 940"/>
              <a:gd name="T4" fmla="*/ 355 w 896"/>
              <a:gd name="T5" fmla="*/ 77 h 940"/>
              <a:gd name="T6" fmla="*/ 355 w 896"/>
              <a:gd name="T7" fmla="*/ 451 h 940"/>
              <a:gd name="T8" fmla="*/ 31 w 896"/>
              <a:gd name="T9" fmla="*/ 451 h 940"/>
              <a:gd name="T10" fmla="*/ 0 w 896"/>
              <a:gd name="T11" fmla="*/ 481 h 940"/>
              <a:gd name="T12" fmla="*/ 459 w 896"/>
              <a:gd name="T13" fmla="*/ 940 h 940"/>
              <a:gd name="T14" fmla="*/ 896 w 896"/>
              <a:gd name="T15" fmla="*/ 503 h 940"/>
              <a:gd name="T16" fmla="*/ 390 w 896"/>
              <a:gd name="T17"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40">
                <a:moveTo>
                  <a:pt x="390" y="0"/>
                </a:moveTo>
                <a:lnTo>
                  <a:pt x="343" y="25"/>
                </a:lnTo>
                <a:lnTo>
                  <a:pt x="355" y="77"/>
                </a:lnTo>
                <a:lnTo>
                  <a:pt x="355" y="451"/>
                </a:lnTo>
                <a:lnTo>
                  <a:pt x="31" y="451"/>
                </a:lnTo>
                <a:lnTo>
                  <a:pt x="0" y="481"/>
                </a:lnTo>
                <a:lnTo>
                  <a:pt x="459" y="940"/>
                </a:lnTo>
                <a:lnTo>
                  <a:pt x="896" y="503"/>
                </a:lnTo>
                <a:lnTo>
                  <a:pt x="390" y="0"/>
                </a:lnTo>
                <a:close/>
              </a:path>
            </a:pathLst>
          </a:custGeom>
          <a:gradFill>
            <a:gsLst>
              <a:gs pos="0">
                <a:schemeClr val="accent5">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2" name="Freeform 1612"/>
          <p:cNvSpPr>
            <a:spLocks noEditPoints="1"/>
          </p:cNvSpPr>
          <p:nvPr/>
        </p:nvSpPr>
        <p:spPr bwMode="auto">
          <a:xfrm>
            <a:off x="10925822" y="4605407"/>
            <a:ext cx="157900" cy="202085"/>
          </a:xfrm>
          <a:custGeom>
            <a:avLst/>
            <a:gdLst>
              <a:gd name="T0" fmla="*/ 387 w 461"/>
              <a:gd name="T1" fmla="*/ 481 h 590"/>
              <a:gd name="T2" fmla="*/ 387 w 461"/>
              <a:gd name="T3" fmla="*/ 590 h 590"/>
              <a:gd name="T4" fmla="*/ 316 w 461"/>
              <a:gd name="T5" fmla="*/ 590 h 590"/>
              <a:gd name="T6" fmla="*/ 316 w 461"/>
              <a:gd name="T7" fmla="*/ 481 h 590"/>
              <a:gd name="T8" fmla="*/ 0 w 461"/>
              <a:gd name="T9" fmla="*/ 481 h 590"/>
              <a:gd name="T10" fmla="*/ 0 w 461"/>
              <a:gd name="T11" fmla="*/ 418 h 590"/>
              <a:gd name="T12" fmla="*/ 260 w 461"/>
              <a:gd name="T13" fmla="*/ 0 h 590"/>
              <a:gd name="T14" fmla="*/ 387 w 461"/>
              <a:gd name="T15" fmla="*/ 0 h 590"/>
              <a:gd name="T16" fmla="*/ 387 w 461"/>
              <a:gd name="T17" fmla="*/ 420 h 590"/>
              <a:gd name="T18" fmla="*/ 461 w 461"/>
              <a:gd name="T19" fmla="*/ 420 h 590"/>
              <a:gd name="T20" fmla="*/ 461 w 461"/>
              <a:gd name="T21" fmla="*/ 481 h 590"/>
              <a:gd name="T22" fmla="*/ 387 w 461"/>
              <a:gd name="T23" fmla="*/ 481 h 590"/>
              <a:gd name="T24" fmla="*/ 316 w 461"/>
              <a:gd name="T25" fmla="*/ 63 h 590"/>
              <a:gd name="T26" fmla="*/ 298 w 461"/>
              <a:gd name="T27" fmla="*/ 63 h 590"/>
              <a:gd name="T28" fmla="*/ 80 w 461"/>
              <a:gd name="T29" fmla="*/ 420 h 590"/>
              <a:gd name="T30" fmla="*/ 316 w 461"/>
              <a:gd name="T31" fmla="*/ 420 h 590"/>
              <a:gd name="T32" fmla="*/ 316 w 461"/>
              <a:gd name="T33"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590">
                <a:moveTo>
                  <a:pt x="387" y="481"/>
                </a:moveTo>
                <a:lnTo>
                  <a:pt x="387" y="590"/>
                </a:lnTo>
                <a:lnTo>
                  <a:pt x="316" y="590"/>
                </a:lnTo>
                <a:lnTo>
                  <a:pt x="316" y="481"/>
                </a:lnTo>
                <a:lnTo>
                  <a:pt x="0" y="481"/>
                </a:lnTo>
                <a:lnTo>
                  <a:pt x="0" y="418"/>
                </a:lnTo>
                <a:lnTo>
                  <a:pt x="260" y="0"/>
                </a:lnTo>
                <a:lnTo>
                  <a:pt x="387" y="0"/>
                </a:lnTo>
                <a:lnTo>
                  <a:pt x="387" y="420"/>
                </a:lnTo>
                <a:lnTo>
                  <a:pt x="461" y="420"/>
                </a:lnTo>
                <a:lnTo>
                  <a:pt x="461" y="481"/>
                </a:lnTo>
                <a:lnTo>
                  <a:pt x="387" y="481"/>
                </a:lnTo>
                <a:close/>
                <a:moveTo>
                  <a:pt x="316" y="63"/>
                </a:moveTo>
                <a:lnTo>
                  <a:pt x="298" y="63"/>
                </a:lnTo>
                <a:lnTo>
                  <a:pt x="80" y="420"/>
                </a:lnTo>
                <a:lnTo>
                  <a:pt x="316" y="420"/>
                </a:lnTo>
                <a:lnTo>
                  <a:pt x="316" y="63"/>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nvGrpSpPr>
          <p:cNvPr id="68" name="组合 67"/>
          <p:cNvGrpSpPr/>
          <p:nvPr/>
        </p:nvGrpSpPr>
        <p:grpSpPr>
          <a:xfrm>
            <a:off x="10789417" y="1217079"/>
            <a:ext cx="471224" cy="471224"/>
            <a:chOff x="2366080" y="3784618"/>
            <a:chExt cx="330552" cy="330552"/>
          </a:xfrm>
          <a:effectLst>
            <a:outerShdw blurRad="152400" dist="152400" dir="2700000" sx="90000" sy="90000" algn="tl" rotWithShape="0">
              <a:prstClr val="black">
                <a:alpha val="30000"/>
              </a:prstClr>
            </a:outerShdw>
          </a:effectLst>
        </p:grpSpPr>
        <p:sp>
          <p:nvSpPr>
            <p:cNvPr id="74" name="Oval 1556"/>
            <p:cNvSpPr>
              <a:spLocks noChangeArrowheads="1"/>
            </p:cNvSpPr>
            <p:nvPr/>
          </p:nvSpPr>
          <p:spPr bwMode="auto">
            <a:xfrm>
              <a:off x="2366080" y="3784618"/>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5"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69" name="组合 68"/>
          <p:cNvGrpSpPr/>
          <p:nvPr/>
        </p:nvGrpSpPr>
        <p:grpSpPr>
          <a:xfrm>
            <a:off x="10838461" y="1266122"/>
            <a:ext cx="373135" cy="373135"/>
            <a:chOff x="1691679" y="3890522"/>
            <a:chExt cx="330552" cy="330552"/>
          </a:xfrm>
        </p:grpSpPr>
        <p:sp>
          <p:nvSpPr>
            <p:cNvPr id="72" name="Oval 1556"/>
            <p:cNvSpPr>
              <a:spLocks noChangeArrowheads="1"/>
            </p:cNvSpPr>
            <p:nvPr/>
          </p:nvSpPr>
          <p:spPr bwMode="auto">
            <a:xfrm>
              <a:off x="1691679" y="3890522"/>
              <a:ext cx="330552" cy="330552"/>
            </a:xfrm>
            <a:prstGeom prst="ellipse">
              <a:avLst/>
            </a:prstGeom>
            <a:gradFill flip="none" rotWithShape="1">
              <a:gsLst>
                <a:gs pos="0">
                  <a:schemeClr val="accent1"/>
                </a:gs>
                <a:gs pos="100000">
                  <a:schemeClr val="accent1">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3" name="Oval 1556_1"/>
            <p:cNvSpPr>
              <a:spLocks noChangeArrowheads="1"/>
            </p:cNvSpPr>
            <p:nvPr/>
          </p:nvSpPr>
          <p:spPr bwMode="auto">
            <a:xfrm>
              <a:off x="1703956" y="3902800"/>
              <a:ext cx="306000" cy="306000"/>
            </a:xfrm>
            <a:prstGeom prst="ellipse">
              <a:avLst/>
            </a:prstGeom>
            <a:gradFill flip="none" rotWithShape="1">
              <a:gsLst>
                <a:gs pos="0">
                  <a:schemeClr val="accent1">
                    <a:lumMod val="90000"/>
                  </a:schemeClr>
                </a:gs>
                <a:gs pos="100000">
                  <a:schemeClr val="accent1"/>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70" name="Freeform 1614"/>
          <p:cNvSpPr/>
          <p:nvPr/>
        </p:nvSpPr>
        <p:spPr bwMode="auto">
          <a:xfrm>
            <a:off x="10943505" y="1382661"/>
            <a:ext cx="304427" cy="327129"/>
          </a:xfrm>
          <a:custGeom>
            <a:avLst/>
            <a:gdLst>
              <a:gd name="T0" fmla="*/ 406 w 952"/>
              <a:gd name="T1" fmla="*/ 0 h 1023"/>
              <a:gd name="T2" fmla="*/ 406 w 952"/>
              <a:gd name="T3" fmla="*/ 0 h 1023"/>
              <a:gd name="T4" fmla="*/ 375 w 952"/>
              <a:gd name="T5" fmla="*/ 215 h 1023"/>
              <a:gd name="T6" fmla="*/ 61 w 952"/>
              <a:gd name="T7" fmla="*/ 357 h 1023"/>
              <a:gd name="T8" fmla="*/ 21 w 952"/>
              <a:gd name="T9" fmla="*/ 525 h 1023"/>
              <a:gd name="T10" fmla="*/ 0 w 952"/>
              <a:gd name="T11" fmla="*/ 551 h 1023"/>
              <a:gd name="T12" fmla="*/ 0 w 952"/>
              <a:gd name="T13" fmla="*/ 551 h 1023"/>
              <a:gd name="T14" fmla="*/ 472 w 952"/>
              <a:gd name="T15" fmla="*/ 1023 h 1023"/>
              <a:gd name="T16" fmla="*/ 952 w 952"/>
              <a:gd name="T17" fmla="*/ 546 h 1023"/>
              <a:gd name="T18" fmla="*/ 406 w 952"/>
              <a:gd name="T19"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1023">
                <a:moveTo>
                  <a:pt x="406" y="0"/>
                </a:moveTo>
                <a:lnTo>
                  <a:pt x="406" y="0"/>
                </a:lnTo>
                <a:lnTo>
                  <a:pt x="375" y="215"/>
                </a:lnTo>
                <a:lnTo>
                  <a:pt x="61" y="357"/>
                </a:lnTo>
                <a:lnTo>
                  <a:pt x="21" y="525"/>
                </a:lnTo>
                <a:lnTo>
                  <a:pt x="0" y="551"/>
                </a:lnTo>
                <a:lnTo>
                  <a:pt x="0" y="551"/>
                </a:lnTo>
                <a:lnTo>
                  <a:pt x="472" y="1023"/>
                </a:lnTo>
                <a:lnTo>
                  <a:pt x="952" y="546"/>
                </a:lnTo>
                <a:lnTo>
                  <a:pt x="406" y="0"/>
                </a:lnTo>
                <a:close/>
              </a:path>
            </a:pathLst>
          </a:custGeom>
          <a:gradFill>
            <a:gsLst>
              <a:gs pos="0">
                <a:schemeClr val="accent1">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1" name="Freeform 1610"/>
          <p:cNvSpPr/>
          <p:nvPr/>
        </p:nvSpPr>
        <p:spPr bwMode="auto">
          <a:xfrm>
            <a:off x="10944146" y="1369229"/>
            <a:ext cx="143580" cy="189627"/>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solidFill>
            <a:srgbClr val="F6F6F0"/>
          </a:solidFill>
          <a:ln w="7938" cap="flat">
            <a:noFill/>
            <a:prstDash val="solid"/>
            <a:miter lim="800000"/>
          </a:ln>
          <a:effectLst>
            <a:outerShdw blurRad="63500" sx="102000" sy="102000" algn="ctr" rotWithShape="0">
              <a:prstClr val="black">
                <a:alpha val="4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sp>
        <p:nvSpPr>
          <p:cNvPr id="58"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67" name="图片 6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76" name="直接连接符 75"/>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副标题 2"/>
          <p:cNvSpPr txBox="1"/>
          <p:nvPr/>
        </p:nvSpPr>
        <p:spPr>
          <a:xfrm>
            <a:off x="1311800" y="4481966"/>
            <a:ext cx="2823749" cy="1643457"/>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2"/>
                </a:solidFill>
                <a:cs typeface="+mn-ea"/>
                <a:sym typeface="+mn-lt"/>
              </a:rPr>
              <a:t>单击添加文本单击添加文本单击添加文本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1000"/>
                                        <p:tgtEl>
                                          <p:spTgt spid="7"/>
                                        </p:tgtEl>
                                      </p:cBhvr>
                                    </p:animEffect>
                                    <p:anim calcmode="lin" valueType="num">
                                      <p:cBhvr>
                                        <p:cTn id="73" dur="1000" fill="hold"/>
                                        <p:tgtEl>
                                          <p:spTgt spid="7"/>
                                        </p:tgtEl>
                                        <p:attrNameLst>
                                          <p:attrName>ppt_x</p:attrName>
                                        </p:attrNameLst>
                                      </p:cBhvr>
                                      <p:tavLst>
                                        <p:tav tm="0">
                                          <p:val>
                                            <p:strVal val="#ppt_x"/>
                                          </p:val>
                                        </p:tav>
                                        <p:tav tm="100000">
                                          <p:val>
                                            <p:strVal val="#ppt_x"/>
                                          </p:val>
                                        </p:tav>
                                      </p:tavLst>
                                    </p:anim>
                                    <p:anim calcmode="lin" valueType="num">
                                      <p:cBhvr>
                                        <p:cTn id="74" dur="1000" fill="hold"/>
                                        <p:tgtEl>
                                          <p:spTgt spid="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1000"/>
                                        <p:tgtEl>
                                          <p:spTgt spid="44"/>
                                        </p:tgtEl>
                                      </p:cBhvr>
                                    </p:animEffect>
                                    <p:anim calcmode="lin" valueType="num">
                                      <p:cBhvr>
                                        <p:cTn id="98" dur="1000" fill="hold"/>
                                        <p:tgtEl>
                                          <p:spTgt spid="44"/>
                                        </p:tgtEl>
                                        <p:attrNameLst>
                                          <p:attrName>ppt_x</p:attrName>
                                        </p:attrNameLst>
                                      </p:cBhvr>
                                      <p:tavLst>
                                        <p:tav tm="0">
                                          <p:val>
                                            <p:strVal val="#ppt_x"/>
                                          </p:val>
                                        </p:tav>
                                        <p:tav tm="100000">
                                          <p:val>
                                            <p:strVal val="#ppt_x"/>
                                          </p:val>
                                        </p:tav>
                                      </p:tavLst>
                                    </p:anim>
                                    <p:anim calcmode="lin" valueType="num">
                                      <p:cBhvr>
                                        <p:cTn id="9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1000"/>
                                        <p:tgtEl>
                                          <p:spTgt spid="34"/>
                                        </p:tgtEl>
                                      </p:cBhvr>
                                    </p:animEffect>
                                    <p:anim calcmode="lin" valueType="num">
                                      <p:cBhvr>
                                        <p:cTn id="112" dur="1000" fill="hold"/>
                                        <p:tgtEl>
                                          <p:spTgt spid="34"/>
                                        </p:tgtEl>
                                        <p:attrNameLst>
                                          <p:attrName>ppt_x</p:attrName>
                                        </p:attrNameLst>
                                      </p:cBhvr>
                                      <p:tavLst>
                                        <p:tav tm="0">
                                          <p:val>
                                            <p:strVal val="#ppt_x"/>
                                          </p:val>
                                        </p:tav>
                                        <p:tav tm="100000">
                                          <p:val>
                                            <p:strVal val="#ppt_x"/>
                                          </p:val>
                                        </p:tav>
                                      </p:tavLst>
                                    </p:anim>
                                    <p:anim calcmode="lin" valueType="num">
                                      <p:cBhvr>
                                        <p:cTn id="113" dur="1000" fill="hold"/>
                                        <p:tgtEl>
                                          <p:spTgt spid="34"/>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1000"/>
                                        <p:tgtEl>
                                          <p:spTgt spid="35"/>
                                        </p:tgtEl>
                                      </p:cBhvr>
                                    </p:animEffect>
                                    <p:anim calcmode="lin" valueType="num">
                                      <p:cBhvr>
                                        <p:cTn id="117" dur="1000" fill="hold"/>
                                        <p:tgtEl>
                                          <p:spTgt spid="35"/>
                                        </p:tgtEl>
                                        <p:attrNameLst>
                                          <p:attrName>ppt_x</p:attrName>
                                        </p:attrNameLst>
                                      </p:cBhvr>
                                      <p:tavLst>
                                        <p:tav tm="0">
                                          <p:val>
                                            <p:strVal val="#ppt_x"/>
                                          </p:val>
                                        </p:tav>
                                        <p:tav tm="100000">
                                          <p:val>
                                            <p:strVal val="#ppt_x"/>
                                          </p:val>
                                        </p:tav>
                                      </p:tavLst>
                                    </p:anim>
                                    <p:anim calcmode="lin" valueType="num">
                                      <p:cBhvr>
                                        <p:cTn id="118" dur="1000" fill="hold"/>
                                        <p:tgtEl>
                                          <p:spTgt spid="35"/>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fade">
                                      <p:cBhvr>
                                        <p:cTn id="126" dur="1000"/>
                                        <p:tgtEl>
                                          <p:spTgt spid="41"/>
                                        </p:tgtEl>
                                      </p:cBhvr>
                                    </p:animEffect>
                                    <p:anim calcmode="lin" valueType="num">
                                      <p:cBhvr>
                                        <p:cTn id="127" dur="1000" fill="hold"/>
                                        <p:tgtEl>
                                          <p:spTgt spid="41"/>
                                        </p:tgtEl>
                                        <p:attrNameLst>
                                          <p:attrName>ppt_x</p:attrName>
                                        </p:attrNameLst>
                                      </p:cBhvr>
                                      <p:tavLst>
                                        <p:tav tm="0">
                                          <p:val>
                                            <p:strVal val="#ppt_x"/>
                                          </p:val>
                                        </p:tav>
                                        <p:tav tm="100000">
                                          <p:val>
                                            <p:strVal val="#ppt_x"/>
                                          </p:val>
                                        </p:tav>
                                      </p:tavLst>
                                    </p:anim>
                                    <p:anim calcmode="lin" valueType="num">
                                      <p:cBhvr>
                                        <p:cTn id="12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1000"/>
                                        <p:tgtEl>
                                          <p:spTgt spid="68"/>
                                        </p:tgtEl>
                                      </p:cBhvr>
                                    </p:animEffect>
                                    <p:anim calcmode="lin" valueType="num">
                                      <p:cBhvr>
                                        <p:cTn id="134" dur="1000" fill="hold"/>
                                        <p:tgtEl>
                                          <p:spTgt spid="68"/>
                                        </p:tgtEl>
                                        <p:attrNameLst>
                                          <p:attrName>ppt_x</p:attrName>
                                        </p:attrNameLst>
                                      </p:cBhvr>
                                      <p:tavLst>
                                        <p:tav tm="0">
                                          <p:val>
                                            <p:strVal val="#ppt_x"/>
                                          </p:val>
                                        </p:tav>
                                        <p:tav tm="100000">
                                          <p:val>
                                            <p:strVal val="#ppt_x"/>
                                          </p:val>
                                        </p:tav>
                                      </p:tavLst>
                                    </p:anim>
                                    <p:anim calcmode="lin" valueType="num">
                                      <p:cBhvr>
                                        <p:cTn id="135" dur="1000" fill="hold"/>
                                        <p:tgtEl>
                                          <p:spTgt spid="68"/>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69"/>
                                        </p:tgtEl>
                                        <p:attrNameLst>
                                          <p:attrName>style.visibility</p:attrName>
                                        </p:attrNameLst>
                                      </p:cBhvr>
                                      <p:to>
                                        <p:strVal val="visible"/>
                                      </p:to>
                                    </p:set>
                                    <p:animEffect transition="in" filter="fade">
                                      <p:cBhvr>
                                        <p:cTn id="138" dur="1000"/>
                                        <p:tgtEl>
                                          <p:spTgt spid="69"/>
                                        </p:tgtEl>
                                      </p:cBhvr>
                                    </p:animEffect>
                                    <p:anim calcmode="lin" valueType="num">
                                      <p:cBhvr>
                                        <p:cTn id="139" dur="1000" fill="hold"/>
                                        <p:tgtEl>
                                          <p:spTgt spid="69"/>
                                        </p:tgtEl>
                                        <p:attrNameLst>
                                          <p:attrName>ppt_x</p:attrName>
                                        </p:attrNameLst>
                                      </p:cBhvr>
                                      <p:tavLst>
                                        <p:tav tm="0">
                                          <p:val>
                                            <p:strVal val="#ppt_x"/>
                                          </p:val>
                                        </p:tav>
                                        <p:tav tm="100000">
                                          <p:val>
                                            <p:strVal val="#ppt_x"/>
                                          </p:val>
                                        </p:tav>
                                      </p:tavLst>
                                    </p:anim>
                                    <p:anim calcmode="lin" valueType="num">
                                      <p:cBhvr>
                                        <p:cTn id="140" dur="1000" fill="hold"/>
                                        <p:tgtEl>
                                          <p:spTgt spid="69"/>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70"/>
                                        </p:tgtEl>
                                        <p:attrNameLst>
                                          <p:attrName>style.visibility</p:attrName>
                                        </p:attrNameLst>
                                      </p:cBhvr>
                                      <p:to>
                                        <p:strVal val="visible"/>
                                      </p:to>
                                    </p:set>
                                    <p:animEffect transition="in" filter="fade">
                                      <p:cBhvr>
                                        <p:cTn id="143" dur="1000"/>
                                        <p:tgtEl>
                                          <p:spTgt spid="70"/>
                                        </p:tgtEl>
                                      </p:cBhvr>
                                    </p:animEffect>
                                    <p:anim calcmode="lin" valueType="num">
                                      <p:cBhvr>
                                        <p:cTn id="144" dur="1000" fill="hold"/>
                                        <p:tgtEl>
                                          <p:spTgt spid="70"/>
                                        </p:tgtEl>
                                        <p:attrNameLst>
                                          <p:attrName>ppt_x</p:attrName>
                                        </p:attrNameLst>
                                      </p:cBhvr>
                                      <p:tavLst>
                                        <p:tav tm="0">
                                          <p:val>
                                            <p:strVal val="#ppt_x"/>
                                          </p:val>
                                        </p:tav>
                                        <p:tav tm="100000">
                                          <p:val>
                                            <p:strVal val="#ppt_x"/>
                                          </p:val>
                                        </p:tav>
                                      </p:tavLst>
                                    </p:anim>
                                    <p:anim calcmode="lin" valueType="num">
                                      <p:cBhvr>
                                        <p:cTn id="145" dur="1000" fill="hold"/>
                                        <p:tgtEl>
                                          <p:spTgt spid="70"/>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71"/>
                                        </p:tgtEl>
                                        <p:attrNameLst>
                                          <p:attrName>style.visibility</p:attrName>
                                        </p:attrNameLst>
                                      </p:cBhvr>
                                      <p:to>
                                        <p:strVal val="visible"/>
                                      </p:to>
                                    </p:set>
                                    <p:animEffect transition="in" filter="fade">
                                      <p:cBhvr>
                                        <p:cTn id="148" dur="1000"/>
                                        <p:tgtEl>
                                          <p:spTgt spid="71"/>
                                        </p:tgtEl>
                                      </p:cBhvr>
                                    </p:animEffect>
                                    <p:anim calcmode="lin" valueType="num">
                                      <p:cBhvr>
                                        <p:cTn id="149" dur="1000" fill="hold"/>
                                        <p:tgtEl>
                                          <p:spTgt spid="71"/>
                                        </p:tgtEl>
                                        <p:attrNameLst>
                                          <p:attrName>ppt_x</p:attrName>
                                        </p:attrNameLst>
                                      </p:cBhvr>
                                      <p:tavLst>
                                        <p:tav tm="0">
                                          <p:val>
                                            <p:strVal val="#ppt_x"/>
                                          </p:val>
                                        </p:tav>
                                        <p:tav tm="100000">
                                          <p:val>
                                            <p:strVal val="#ppt_x"/>
                                          </p:val>
                                        </p:tav>
                                      </p:tavLst>
                                    </p:anim>
                                    <p:anim calcmode="lin" valueType="num">
                                      <p:cBhvr>
                                        <p:cTn id="150" dur="1000" fill="hold"/>
                                        <p:tgtEl>
                                          <p:spTgt spid="71"/>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fade">
                                      <p:cBhvr>
                                        <p:cTn id="153" dur="1000"/>
                                        <p:tgtEl>
                                          <p:spTgt spid="50"/>
                                        </p:tgtEl>
                                      </p:cBhvr>
                                    </p:animEffect>
                                    <p:anim calcmode="lin" valueType="num">
                                      <p:cBhvr>
                                        <p:cTn id="154" dur="1000" fill="hold"/>
                                        <p:tgtEl>
                                          <p:spTgt spid="50"/>
                                        </p:tgtEl>
                                        <p:attrNameLst>
                                          <p:attrName>ppt_x</p:attrName>
                                        </p:attrNameLst>
                                      </p:cBhvr>
                                      <p:tavLst>
                                        <p:tav tm="0">
                                          <p:val>
                                            <p:strVal val="#ppt_x"/>
                                          </p:val>
                                        </p:tav>
                                        <p:tav tm="100000">
                                          <p:val>
                                            <p:strVal val="#ppt_x"/>
                                          </p:val>
                                        </p:tav>
                                      </p:tavLst>
                                    </p:anim>
                                    <p:anim calcmode="lin" valueType="num">
                                      <p:cBhvr>
                                        <p:cTn id="155" dur="1000" fill="hold"/>
                                        <p:tgtEl>
                                          <p:spTgt spid="50"/>
                                        </p:tgtEl>
                                        <p:attrNameLst>
                                          <p:attrName>ppt_y</p:attrName>
                                        </p:attrNameLst>
                                      </p:cBhvr>
                                      <p:tavLst>
                                        <p:tav tm="0">
                                          <p:val>
                                            <p:strVal val="#ppt_y+.1"/>
                                          </p:val>
                                        </p:tav>
                                        <p:tav tm="100000">
                                          <p:val>
                                            <p:strVal val="#ppt_y"/>
                                          </p:val>
                                        </p:tav>
                                      </p:tavLst>
                                    </p:anim>
                                  </p:childTnLst>
                                </p:cTn>
                              </p:par>
                              <p:par>
                                <p:cTn id="156" presetID="42" presetClass="entr" presetSubtype="0" fill="hold" nodeType="withEffect">
                                  <p:stCondLst>
                                    <p:cond delay="0"/>
                                  </p:stCondLst>
                                  <p:childTnLst>
                                    <p:set>
                                      <p:cBhvr>
                                        <p:cTn id="157" dur="1" fill="hold">
                                          <p:stCondLst>
                                            <p:cond delay="0"/>
                                          </p:stCondLst>
                                        </p:cTn>
                                        <p:tgtEl>
                                          <p:spTgt spid="51"/>
                                        </p:tgtEl>
                                        <p:attrNameLst>
                                          <p:attrName>style.visibility</p:attrName>
                                        </p:attrNameLst>
                                      </p:cBhvr>
                                      <p:to>
                                        <p:strVal val="visible"/>
                                      </p:to>
                                    </p:set>
                                    <p:animEffect transition="in" filter="fade">
                                      <p:cBhvr>
                                        <p:cTn id="158" dur="1000"/>
                                        <p:tgtEl>
                                          <p:spTgt spid="51"/>
                                        </p:tgtEl>
                                      </p:cBhvr>
                                    </p:animEffect>
                                    <p:anim calcmode="lin" valueType="num">
                                      <p:cBhvr>
                                        <p:cTn id="159" dur="1000" fill="hold"/>
                                        <p:tgtEl>
                                          <p:spTgt spid="51"/>
                                        </p:tgtEl>
                                        <p:attrNameLst>
                                          <p:attrName>ppt_x</p:attrName>
                                        </p:attrNameLst>
                                      </p:cBhvr>
                                      <p:tavLst>
                                        <p:tav tm="0">
                                          <p:val>
                                            <p:strVal val="#ppt_x"/>
                                          </p:val>
                                        </p:tav>
                                        <p:tav tm="100000">
                                          <p:val>
                                            <p:strVal val="#ppt_x"/>
                                          </p:val>
                                        </p:tav>
                                      </p:tavLst>
                                    </p:anim>
                                    <p:anim calcmode="lin" valueType="num">
                                      <p:cBhvr>
                                        <p:cTn id="160" dur="1000" fill="hold"/>
                                        <p:tgtEl>
                                          <p:spTgt spid="51"/>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52"/>
                                        </p:tgtEl>
                                        <p:attrNameLst>
                                          <p:attrName>style.visibility</p:attrName>
                                        </p:attrNameLst>
                                      </p:cBhvr>
                                      <p:to>
                                        <p:strVal val="visible"/>
                                      </p:to>
                                    </p:set>
                                    <p:animEffect transition="in" filter="fade">
                                      <p:cBhvr>
                                        <p:cTn id="163" dur="1000"/>
                                        <p:tgtEl>
                                          <p:spTgt spid="52"/>
                                        </p:tgtEl>
                                      </p:cBhvr>
                                    </p:animEffect>
                                    <p:anim calcmode="lin" valueType="num">
                                      <p:cBhvr>
                                        <p:cTn id="164" dur="1000" fill="hold"/>
                                        <p:tgtEl>
                                          <p:spTgt spid="52"/>
                                        </p:tgtEl>
                                        <p:attrNameLst>
                                          <p:attrName>ppt_x</p:attrName>
                                        </p:attrNameLst>
                                      </p:cBhvr>
                                      <p:tavLst>
                                        <p:tav tm="0">
                                          <p:val>
                                            <p:strVal val="#ppt_x"/>
                                          </p:val>
                                        </p:tav>
                                        <p:tav tm="100000">
                                          <p:val>
                                            <p:strVal val="#ppt_x"/>
                                          </p:val>
                                        </p:tav>
                                      </p:tavLst>
                                    </p:anim>
                                    <p:anim calcmode="lin" valueType="num">
                                      <p:cBhvr>
                                        <p:cTn id="165" dur="1000" fill="hold"/>
                                        <p:tgtEl>
                                          <p:spTgt spid="52"/>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53"/>
                                        </p:tgtEl>
                                        <p:attrNameLst>
                                          <p:attrName>style.visibility</p:attrName>
                                        </p:attrNameLst>
                                      </p:cBhvr>
                                      <p:to>
                                        <p:strVal val="visible"/>
                                      </p:to>
                                    </p:set>
                                    <p:animEffect transition="in" filter="fade">
                                      <p:cBhvr>
                                        <p:cTn id="168" dur="1000"/>
                                        <p:tgtEl>
                                          <p:spTgt spid="53"/>
                                        </p:tgtEl>
                                      </p:cBhvr>
                                    </p:animEffect>
                                    <p:anim calcmode="lin" valueType="num">
                                      <p:cBhvr>
                                        <p:cTn id="169" dur="1000" fill="hold"/>
                                        <p:tgtEl>
                                          <p:spTgt spid="53"/>
                                        </p:tgtEl>
                                        <p:attrNameLst>
                                          <p:attrName>ppt_x</p:attrName>
                                        </p:attrNameLst>
                                      </p:cBhvr>
                                      <p:tavLst>
                                        <p:tav tm="0">
                                          <p:val>
                                            <p:strVal val="#ppt_x"/>
                                          </p:val>
                                        </p:tav>
                                        <p:tav tm="100000">
                                          <p:val>
                                            <p:strVal val="#ppt_x"/>
                                          </p:val>
                                        </p:tav>
                                      </p:tavLst>
                                    </p:anim>
                                    <p:anim calcmode="lin" valueType="num">
                                      <p:cBhvr>
                                        <p:cTn id="17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32"/>
                                        </p:tgtEl>
                                        <p:attrNameLst>
                                          <p:attrName>style.visibility</p:attrName>
                                        </p:attrNameLst>
                                      </p:cBhvr>
                                      <p:to>
                                        <p:strVal val="visible"/>
                                      </p:to>
                                    </p:set>
                                    <p:animEffect transition="in" filter="fade">
                                      <p:cBhvr>
                                        <p:cTn id="175" dur="1000"/>
                                        <p:tgtEl>
                                          <p:spTgt spid="32"/>
                                        </p:tgtEl>
                                      </p:cBhvr>
                                    </p:animEffect>
                                    <p:anim calcmode="lin" valueType="num">
                                      <p:cBhvr>
                                        <p:cTn id="176" dur="1000" fill="hold"/>
                                        <p:tgtEl>
                                          <p:spTgt spid="32"/>
                                        </p:tgtEl>
                                        <p:attrNameLst>
                                          <p:attrName>ppt_x</p:attrName>
                                        </p:attrNameLst>
                                      </p:cBhvr>
                                      <p:tavLst>
                                        <p:tav tm="0">
                                          <p:val>
                                            <p:strVal val="#ppt_x"/>
                                          </p:val>
                                        </p:tav>
                                        <p:tav tm="100000">
                                          <p:val>
                                            <p:strVal val="#ppt_x"/>
                                          </p:val>
                                        </p:tav>
                                      </p:tavLst>
                                    </p:anim>
                                    <p:anim calcmode="lin" valueType="num">
                                      <p:cBhvr>
                                        <p:cTn id="177" dur="1000" fill="hold"/>
                                        <p:tgtEl>
                                          <p:spTgt spid="32"/>
                                        </p:tgtEl>
                                        <p:attrNameLst>
                                          <p:attrName>ppt_y</p:attrName>
                                        </p:attrNameLst>
                                      </p:cBhvr>
                                      <p:tavLst>
                                        <p:tav tm="0">
                                          <p:val>
                                            <p:strVal val="#ppt_y+.1"/>
                                          </p:val>
                                        </p:tav>
                                        <p:tav tm="100000">
                                          <p:val>
                                            <p:strVal val="#ppt_y"/>
                                          </p:val>
                                        </p:tav>
                                      </p:tavLst>
                                    </p:anim>
                                  </p:childTnLst>
                                </p:cTn>
                              </p:par>
                              <p:par>
                                <p:cTn id="178" presetID="42" presetClass="entr" presetSubtype="0" fill="hold" nodeType="withEffect">
                                  <p:stCondLst>
                                    <p:cond delay="0"/>
                                  </p:stCondLst>
                                  <p:childTnLst>
                                    <p:set>
                                      <p:cBhvr>
                                        <p:cTn id="179" dur="1" fill="hold">
                                          <p:stCondLst>
                                            <p:cond delay="0"/>
                                          </p:stCondLst>
                                        </p:cTn>
                                        <p:tgtEl>
                                          <p:spTgt spid="59"/>
                                        </p:tgtEl>
                                        <p:attrNameLst>
                                          <p:attrName>style.visibility</p:attrName>
                                        </p:attrNameLst>
                                      </p:cBhvr>
                                      <p:to>
                                        <p:strVal val="visible"/>
                                      </p:to>
                                    </p:set>
                                    <p:animEffect transition="in" filter="fade">
                                      <p:cBhvr>
                                        <p:cTn id="180" dur="1000"/>
                                        <p:tgtEl>
                                          <p:spTgt spid="59"/>
                                        </p:tgtEl>
                                      </p:cBhvr>
                                    </p:animEffect>
                                    <p:anim calcmode="lin" valueType="num">
                                      <p:cBhvr>
                                        <p:cTn id="181" dur="1000" fill="hold"/>
                                        <p:tgtEl>
                                          <p:spTgt spid="59"/>
                                        </p:tgtEl>
                                        <p:attrNameLst>
                                          <p:attrName>ppt_x</p:attrName>
                                        </p:attrNameLst>
                                      </p:cBhvr>
                                      <p:tavLst>
                                        <p:tav tm="0">
                                          <p:val>
                                            <p:strVal val="#ppt_x"/>
                                          </p:val>
                                        </p:tav>
                                        <p:tav tm="100000">
                                          <p:val>
                                            <p:strVal val="#ppt_x"/>
                                          </p:val>
                                        </p:tav>
                                      </p:tavLst>
                                    </p:anim>
                                    <p:anim calcmode="lin" valueType="num">
                                      <p:cBhvr>
                                        <p:cTn id="182" dur="1000" fill="hold"/>
                                        <p:tgtEl>
                                          <p:spTgt spid="59"/>
                                        </p:tgtEl>
                                        <p:attrNameLst>
                                          <p:attrName>ppt_y</p:attrName>
                                        </p:attrNameLst>
                                      </p:cBhvr>
                                      <p:tavLst>
                                        <p:tav tm="0">
                                          <p:val>
                                            <p:strVal val="#ppt_y+.1"/>
                                          </p:val>
                                        </p:tav>
                                        <p:tav tm="100000">
                                          <p:val>
                                            <p:strVal val="#ppt_y"/>
                                          </p:val>
                                        </p:tav>
                                      </p:tavLst>
                                    </p:anim>
                                  </p:childTnLst>
                                </p:cTn>
                              </p:par>
                              <p:par>
                                <p:cTn id="183" presetID="42" presetClass="entr" presetSubtype="0" fill="hold" nodeType="withEffect">
                                  <p:stCondLst>
                                    <p:cond delay="0"/>
                                  </p:stCondLst>
                                  <p:childTnLst>
                                    <p:set>
                                      <p:cBhvr>
                                        <p:cTn id="184" dur="1" fill="hold">
                                          <p:stCondLst>
                                            <p:cond delay="0"/>
                                          </p:stCondLst>
                                        </p:cTn>
                                        <p:tgtEl>
                                          <p:spTgt spid="60"/>
                                        </p:tgtEl>
                                        <p:attrNameLst>
                                          <p:attrName>style.visibility</p:attrName>
                                        </p:attrNameLst>
                                      </p:cBhvr>
                                      <p:to>
                                        <p:strVal val="visible"/>
                                      </p:to>
                                    </p:set>
                                    <p:animEffect transition="in" filter="fade">
                                      <p:cBhvr>
                                        <p:cTn id="185" dur="1000"/>
                                        <p:tgtEl>
                                          <p:spTgt spid="60"/>
                                        </p:tgtEl>
                                      </p:cBhvr>
                                    </p:animEffect>
                                    <p:anim calcmode="lin" valueType="num">
                                      <p:cBhvr>
                                        <p:cTn id="186" dur="1000" fill="hold"/>
                                        <p:tgtEl>
                                          <p:spTgt spid="60"/>
                                        </p:tgtEl>
                                        <p:attrNameLst>
                                          <p:attrName>ppt_x</p:attrName>
                                        </p:attrNameLst>
                                      </p:cBhvr>
                                      <p:tavLst>
                                        <p:tav tm="0">
                                          <p:val>
                                            <p:strVal val="#ppt_x"/>
                                          </p:val>
                                        </p:tav>
                                        <p:tav tm="100000">
                                          <p:val>
                                            <p:strVal val="#ppt_x"/>
                                          </p:val>
                                        </p:tav>
                                      </p:tavLst>
                                    </p:anim>
                                    <p:anim calcmode="lin" valueType="num">
                                      <p:cBhvr>
                                        <p:cTn id="187" dur="1000" fill="hold"/>
                                        <p:tgtEl>
                                          <p:spTgt spid="60"/>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1"/>
                                        </p:tgtEl>
                                        <p:attrNameLst>
                                          <p:attrName>style.visibility</p:attrName>
                                        </p:attrNameLst>
                                      </p:cBhvr>
                                      <p:to>
                                        <p:strVal val="visible"/>
                                      </p:to>
                                    </p:set>
                                    <p:animEffect transition="in" filter="fade">
                                      <p:cBhvr>
                                        <p:cTn id="190" dur="1000"/>
                                        <p:tgtEl>
                                          <p:spTgt spid="61"/>
                                        </p:tgtEl>
                                      </p:cBhvr>
                                    </p:animEffect>
                                    <p:anim calcmode="lin" valueType="num">
                                      <p:cBhvr>
                                        <p:cTn id="191" dur="1000" fill="hold"/>
                                        <p:tgtEl>
                                          <p:spTgt spid="61"/>
                                        </p:tgtEl>
                                        <p:attrNameLst>
                                          <p:attrName>ppt_x</p:attrName>
                                        </p:attrNameLst>
                                      </p:cBhvr>
                                      <p:tavLst>
                                        <p:tav tm="0">
                                          <p:val>
                                            <p:strVal val="#ppt_x"/>
                                          </p:val>
                                        </p:tav>
                                        <p:tav tm="100000">
                                          <p:val>
                                            <p:strVal val="#ppt_x"/>
                                          </p:val>
                                        </p:tav>
                                      </p:tavLst>
                                    </p:anim>
                                    <p:anim calcmode="lin" valueType="num">
                                      <p:cBhvr>
                                        <p:cTn id="192" dur="1000" fill="hold"/>
                                        <p:tgtEl>
                                          <p:spTgt spid="61"/>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2"/>
                                        </p:tgtEl>
                                        <p:attrNameLst>
                                          <p:attrName>style.visibility</p:attrName>
                                        </p:attrNameLst>
                                      </p:cBhvr>
                                      <p:to>
                                        <p:strVal val="visible"/>
                                      </p:to>
                                    </p:set>
                                    <p:animEffect transition="in" filter="fade">
                                      <p:cBhvr>
                                        <p:cTn id="195" dur="1000"/>
                                        <p:tgtEl>
                                          <p:spTgt spid="62"/>
                                        </p:tgtEl>
                                      </p:cBhvr>
                                    </p:animEffect>
                                    <p:anim calcmode="lin" valueType="num">
                                      <p:cBhvr>
                                        <p:cTn id="196" dur="1000" fill="hold"/>
                                        <p:tgtEl>
                                          <p:spTgt spid="62"/>
                                        </p:tgtEl>
                                        <p:attrNameLst>
                                          <p:attrName>ppt_x</p:attrName>
                                        </p:attrNameLst>
                                      </p:cBhvr>
                                      <p:tavLst>
                                        <p:tav tm="0">
                                          <p:val>
                                            <p:strVal val="#ppt_x"/>
                                          </p:val>
                                        </p:tav>
                                        <p:tav tm="100000">
                                          <p:val>
                                            <p:strVal val="#ppt_x"/>
                                          </p:val>
                                        </p:tav>
                                      </p:tavLst>
                                    </p:anim>
                                    <p:anim calcmode="lin" valueType="num">
                                      <p:cBhvr>
                                        <p:cTn id="19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3" grpId="0" animBg="1"/>
      <p:bldP spid="16" grpId="0" animBg="1"/>
      <p:bldP spid="23" grpId="0" animBg="1"/>
      <p:bldP spid="25" grpId="0" animBg="1"/>
      <p:bldP spid="27" grpId="0" animBg="1"/>
      <p:bldP spid="30" grpId="0" animBg="1"/>
      <p:bldP spid="36" grpId="0" animBg="1"/>
      <p:bldP spid="38" grpId="0" animBg="1"/>
      <p:bldP spid="39" grpId="0" animBg="1"/>
      <p:bldP spid="28" grpId="0" animBg="1"/>
      <p:bldP spid="7" grpId="0" animBg="1"/>
      <p:bldP spid="24" grpId="0" animBg="1"/>
      <p:bldP spid="31" grpId="0" animBg="1"/>
      <p:bldP spid="40" grpId="0"/>
      <p:bldP spid="43" grpId="0"/>
      <p:bldP spid="44" grpId="0"/>
      <p:bldP spid="45" grpId="0"/>
      <p:bldP spid="32" grpId="0"/>
      <p:bldP spid="37" grpId="0" animBg="1"/>
      <p:bldP spid="41" grpId="0" animBg="1"/>
      <p:bldP spid="52" grpId="0" animBg="1"/>
      <p:bldP spid="53" grpId="0" animBg="1"/>
      <p:bldP spid="61" grpId="0" animBg="1"/>
      <p:bldP spid="62"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217" y="0"/>
            <a:ext cx="12341971" cy="3362764"/>
          </a:xfrm>
          <a:prstGeom prst="rect">
            <a:avLst/>
          </a:prstGeom>
          <a:solidFill>
            <a:srgbClr val="45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79217" y="0"/>
            <a:ext cx="12331386" cy="3451511"/>
          </a:xfrm>
          <a:prstGeom prst="rect">
            <a:avLst/>
          </a:prstGeom>
        </p:spPr>
      </p:pic>
      <p:sp>
        <p:nvSpPr>
          <p:cNvPr id="9" name="文本框 8"/>
          <p:cNvSpPr txBox="1"/>
          <p:nvPr/>
        </p:nvSpPr>
        <p:spPr>
          <a:xfrm>
            <a:off x="3249307" y="3927751"/>
            <a:ext cx="6683985" cy="769441"/>
          </a:xfrm>
          <a:prstGeom prst="rect">
            <a:avLst/>
          </a:prstGeom>
          <a:noFill/>
        </p:spPr>
        <p:txBody>
          <a:bodyPr wrap="square" rtlCol="0">
            <a:spAutoFit/>
          </a:bodyPr>
          <a:lstStyle/>
          <a:p>
            <a:pPr algn="ctr"/>
            <a:r>
              <a:rPr lang="zh-CN" altLang="en-US" sz="4400" dirty="0">
                <a:solidFill>
                  <a:srgbClr val="78AB1D"/>
                </a:solidFill>
                <a:effectLst>
                  <a:outerShdw blurRad="38100" dist="38100" dir="2700000" algn="tl">
                    <a:srgbClr val="000000">
                      <a:alpha val="43137"/>
                    </a:srgbClr>
                  </a:outerShdw>
                </a:effectLst>
                <a:cs typeface="+mn-ea"/>
                <a:sym typeface="+mn-lt"/>
              </a:rPr>
              <a:t>祝您六一儿童节快乐！</a:t>
            </a:r>
          </a:p>
        </p:txBody>
      </p:sp>
      <p:sp>
        <p:nvSpPr>
          <p:cNvPr id="10" name="文本框 9"/>
          <p:cNvSpPr txBox="1"/>
          <p:nvPr/>
        </p:nvSpPr>
        <p:spPr>
          <a:xfrm>
            <a:off x="2856608" y="5320636"/>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
                                        </p:tgtEl>
                                      </p:cBhvr>
                                    </p:animEffect>
                                  </p:childTnLst>
                                </p:cTn>
                              </p:par>
                            </p:childTnLst>
                          </p:cTn>
                        </p:par>
                        <p:par>
                          <p:cTn id="24" fill="hold">
                            <p:stCondLst>
                              <p:cond delay="295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9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25400" y="3014663"/>
            <a:ext cx="12303126" cy="3892550"/>
            <a:chOff x="-16" y="1899"/>
            <a:chExt cx="7750" cy="2452"/>
          </a:xfrm>
        </p:grpSpPr>
        <p:sp>
          <p:nvSpPr>
            <p:cNvPr id="5" name="AutoShape 3"/>
            <p:cNvSpPr>
              <a:spLocks noChangeAspect="1" noChangeArrowheads="1" noTextEdit="1"/>
            </p:cNvSpPr>
            <p:nvPr/>
          </p:nvSpPr>
          <p:spPr bwMode="auto">
            <a:xfrm>
              <a:off x="0" y="1899"/>
              <a:ext cx="7721" cy="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6" name="Group 205"/>
            <p:cNvGrpSpPr/>
            <p:nvPr/>
          </p:nvGrpSpPr>
          <p:grpSpPr bwMode="auto">
            <a:xfrm>
              <a:off x="116" y="2258"/>
              <a:ext cx="7576" cy="2065"/>
              <a:chOff x="116" y="2258"/>
              <a:chExt cx="7576" cy="2065"/>
            </a:xfrm>
          </p:grpSpPr>
          <p:sp>
            <p:nvSpPr>
              <p:cNvPr id="870" name="Freeform 6"/>
              <p:cNvSpPr/>
              <p:nvPr/>
            </p:nvSpPr>
            <p:spPr bwMode="auto">
              <a:xfrm>
                <a:off x="3619" y="2258"/>
                <a:ext cx="349" cy="177"/>
              </a:xfrm>
              <a:custGeom>
                <a:avLst/>
                <a:gdLst>
                  <a:gd name="T0" fmla="*/ 131 w 133"/>
                  <a:gd name="T1" fmla="*/ 64 h 64"/>
                  <a:gd name="T2" fmla="*/ 133 w 133"/>
                  <a:gd name="T3" fmla="*/ 55 h 64"/>
                  <a:gd name="T4" fmla="*/ 132 w 133"/>
                  <a:gd name="T5" fmla="*/ 46 h 64"/>
                  <a:gd name="T6" fmla="*/ 128 w 133"/>
                  <a:gd name="T7" fmla="*/ 38 h 64"/>
                  <a:gd name="T8" fmla="*/ 118 w 133"/>
                  <a:gd name="T9" fmla="*/ 28 h 64"/>
                  <a:gd name="T10" fmla="*/ 104 w 133"/>
                  <a:gd name="T11" fmla="*/ 24 h 64"/>
                  <a:gd name="T12" fmla="*/ 90 w 133"/>
                  <a:gd name="T13" fmla="*/ 28 h 64"/>
                  <a:gd name="T14" fmla="*/ 90 w 133"/>
                  <a:gd name="T15" fmla="*/ 28 h 64"/>
                  <a:gd name="T16" fmla="*/ 89 w 133"/>
                  <a:gd name="T17" fmla="*/ 27 h 64"/>
                  <a:gd name="T18" fmla="*/ 89 w 133"/>
                  <a:gd name="T19" fmla="*/ 22 h 64"/>
                  <a:gd name="T20" fmla="*/ 76 w 133"/>
                  <a:gd name="T21" fmla="*/ 5 h 64"/>
                  <a:gd name="T22" fmla="*/ 54 w 133"/>
                  <a:gd name="T23" fmla="*/ 2 h 64"/>
                  <a:gd name="T24" fmla="*/ 34 w 133"/>
                  <a:gd name="T25" fmla="*/ 23 h 64"/>
                  <a:gd name="T26" fmla="*/ 33 w 133"/>
                  <a:gd name="T27" fmla="*/ 34 h 64"/>
                  <a:gd name="T28" fmla="*/ 33 w 133"/>
                  <a:gd name="T29" fmla="*/ 34 h 64"/>
                  <a:gd name="T30" fmla="*/ 14 w 133"/>
                  <a:gd name="T31" fmla="*/ 37 h 64"/>
                  <a:gd name="T32" fmla="*/ 4 w 133"/>
                  <a:gd name="T33" fmla="*/ 47 h 64"/>
                  <a:gd name="T34" fmla="*/ 4 w 133"/>
                  <a:gd name="T35" fmla="*/ 46 h 64"/>
                  <a:gd name="T36" fmla="*/ 4 w 133"/>
                  <a:gd name="T37" fmla="*/ 46 h 64"/>
                  <a:gd name="T38" fmla="*/ 1 w 133"/>
                  <a:gd name="T39" fmla="*/ 64 h 64"/>
                  <a:gd name="T40" fmla="*/ 131 w 133"/>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64">
                    <a:moveTo>
                      <a:pt x="131" y="64"/>
                    </a:moveTo>
                    <a:cubicBezTo>
                      <a:pt x="132" y="61"/>
                      <a:pt x="133" y="58"/>
                      <a:pt x="133" y="55"/>
                    </a:cubicBezTo>
                    <a:cubicBezTo>
                      <a:pt x="133" y="52"/>
                      <a:pt x="133" y="49"/>
                      <a:pt x="132" y="46"/>
                    </a:cubicBezTo>
                    <a:cubicBezTo>
                      <a:pt x="131" y="43"/>
                      <a:pt x="130" y="41"/>
                      <a:pt x="128" y="38"/>
                    </a:cubicBezTo>
                    <a:cubicBezTo>
                      <a:pt x="125" y="33"/>
                      <a:pt x="123" y="32"/>
                      <a:pt x="118" y="28"/>
                    </a:cubicBezTo>
                    <a:cubicBezTo>
                      <a:pt x="114" y="26"/>
                      <a:pt x="109" y="24"/>
                      <a:pt x="104" y="24"/>
                    </a:cubicBezTo>
                    <a:cubicBezTo>
                      <a:pt x="99" y="24"/>
                      <a:pt x="94" y="26"/>
                      <a:pt x="90" y="28"/>
                    </a:cubicBezTo>
                    <a:cubicBezTo>
                      <a:pt x="90" y="28"/>
                      <a:pt x="90" y="28"/>
                      <a:pt x="90" y="28"/>
                    </a:cubicBezTo>
                    <a:cubicBezTo>
                      <a:pt x="89" y="27"/>
                      <a:pt x="89" y="27"/>
                      <a:pt x="89" y="27"/>
                    </a:cubicBezTo>
                    <a:cubicBezTo>
                      <a:pt x="89" y="26"/>
                      <a:pt x="89" y="24"/>
                      <a:pt x="89" y="22"/>
                    </a:cubicBezTo>
                    <a:cubicBezTo>
                      <a:pt x="86" y="15"/>
                      <a:pt x="82" y="8"/>
                      <a:pt x="76" y="5"/>
                    </a:cubicBezTo>
                    <a:cubicBezTo>
                      <a:pt x="69" y="1"/>
                      <a:pt x="62" y="0"/>
                      <a:pt x="54" y="2"/>
                    </a:cubicBezTo>
                    <a:cubicBezTo>
                      <a:pt x="44" y="5"/>
                      <a:pt x="37" y="13"/>
                      <a:pt x="34" y="23"/>
                    </a:cubicBezTo>
                    <a:cubicBezTo>
                      <a:pt x="34" y="26"/>
                      <a:pt x="33" y="31"/>
                      <a:pt x="33" y="34"/>
                    </a:cubicBezTo>
                    <a:cubicBezTo>
                      <a:pt x="33" y="34"/>
                      <a:pt x="33" y="34"/>
                      <a:pt x="33" y="34"/>
                    </a:cubicBezTo>
                    <a:cubicBezTo>
                      <a:pt x="26" y="32"/>
                      <a:pt x="19" y="33"/>
                      <a:pt x="14" y="37"/>
                    </a:cubicBezTo>
                    <a:cubicBezTo>
                      <a:pt x="9" y="39"/>
                      <a:pt x="6" y="43"/>
                      <a:pt x="4" y="47"/>
                    </a:cubicBezTo>
                    <a:cubicBezTo>
                      <a:pt x="4" y="46"/>
                      <a:pt x="4" y="46"/>
                      <a:pt x="4" y="46"/>
                    </a:cubicBezTo>
                    <a:cubicBezTo>
                      <a:pt x="4" y="46"/>
                      <a:pt x="4" y="46"/>
                      <a:pt x="4" y="46"/>
                    </a:cubicBezTo>
                    <a:cubicBezTo>
                      <a:pt x="1" y="51"/>
                      <a:pt x="0" y="58"/>
                      <a:pt x="1" y="64"/>
                    </a:cubicBezTo>
                    <a:lnTo>
                      <a:pt x="131"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7"/>
              <p:cNvSpPr/>
              <p:nvPr/>
            </p:nvSpPr>
            <p:spPr bwMode="auto">
              <a:xfrm>
                <a:off x="5090" y="2372"/>
                <a:ext cx="580" cy="183"/>
              </a:xfrm>
              <a:custGeom>
                <a:avLst/>
                <a:gdLst>
                  <a:gd name="T0" fmla="*/ 221 w 221"/>
                  <a:gd name="T1" fmla="*/ 66 h 66"/>
                  <a:gd name="T2" fmla="*/ 203 w 221"/>
                  <a:gd name="T3" fmla="*/ 34 h 66"/>
                  <a:gd name="T4" fmla="*/ 202 w 221"/>
                  <a:gd name="T5" fmla="*/ 33 h 66"/>
                  <a:gd name="T6" fmla="*/ 183 w 221"/>
                  <a:gd name="T7" fmla="*/ 28 h 66"/>
                  <a:gd name="T8" fmla="*/ 157 w 221"/>
                  <a:gd name="T9" fmla="*/ 39 h 66"/>
                  <a:gd name="T10" fmla="*/ 152 w 221"/>
                  <a:gd name="T11" fmla="*/ 46 h 66"/>
                  <a:gd name="T12" fmla="*/ 120 w 221"/>
                  <a:gd name="T13" fmla="*/ 24 h 66"/>
                  <a:gd name="T14" fmla="*/ 102 w 221"/>
                  <a:gd name="T15" fmla="*/ 29 h 66"/>
                  <a:gd name="T16" fmla="*/ 73 w 221"/>
                  <a:gd name="T17" fmla="*/ 0 h 66"/>
                  <a:gd name="T18" fmla="*/ 44 w 221"/>
                  <a:gd name="T19" fmla="*/ 36 h 66"/>
                  <a:gd name="T20" fmla="*/ 33 w 221"/>
                  <a:gd name="T21" fmla="*/ 34 h 66"/>
                  <a:gd name="T22" fmla="*/ 16 w 221"/>
                  <a:gd name="T23" fmla="*/ 39 h 66"/>
                  <a:gd name="T24" fmla="*/ 4 w 221"/>
                  <a:gd name="T25" fmla="*/ 51 h 66"/>
                  <a:gd name="T26" fmla="*/ 0 w 221"/>
                  <a:gd name="T27" fmla="*/ 66 h 66"/>
                  <a:gd name="T28" fmla="*/ 221 w 22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66">
                    <a:moveTo>
                      <a:pt x="221" y="66"/>
                    </a:moveTo>
                    <a:cubicBezTo>
                      <a:pt x="221" y="53"/>
                      <a:pt x="214" y="40"/>
                      <a:pt x="203" y="34"/>
                    </a:cubicBezTo>
                    <a:cubicBezTo>
                      <a:pt x="202" y="33"/>
                      <a:pt x="202" y="33"/>
                      <a:pt x="202" y="33"/>
                    </a:cubicBezTo>
                    <a:cubicBezTo>
                      <a:pt x="196" y="30"/>
                      <a:pt x="190" y="28"/>
                      <a:pt x="183" y="28"/>
                    </a:cubicBezTo>
                    <a:cubicBezTo>
                      <a:pt x="173" y="28"/>
                      <a:pt x="164" y="32"/>
                      <a:pt x="157" y="39"/>
                    </a:cubicBezTo>
                    <a:cubicBezTo>
                      <a:pt x="155" y="41"/>
                      <a:pt x="153" y="43"/>
                      <a:pt x="152" y="46"/>
                    </a:cubicBezTo>
                    <a:cubicBezTo>
                      <a:pt x="147" y="33"/>
                      <a:pt x="135" y="24"/>
                      <a:pt x="120" y="24"/>
                    </a:cubicBezTo>
                    <a:cubicBezTo>
                      <a:pt x="114" y="24"/>
                      <a:pt x="108" y="26"/>
                      <a:pt x="102" y="29"/>
                    </a:cubicBezTo>
                    <a:cubicBezTo>
                      <a:pt x="102" y="14"/>
                      <a:pt x="92" y="0"/>
                      <a:pt x="73" y="0"/>
                    </a:cubicBezTo>
                    <a:cubicBezTo>
                      <a:pt x="51" y="0"/>
                      <a:pt x="41" y="19"/>
                      <a:pt x="44" y="36"/>
                    </a:cubicBezTo>
                    <a:cubicBezTo>
                      <a:pt x="40" y="35"/>
                      <a:pt x="37" y="34"/>
                      <a:pt x="33" y="34"/>
                    </a:cubicBezTo>
                    <a:cubicBezTo>
                      <a:pt x="27" y="34"/>
                      <a:pt x="22" y="36"/>
                      <a:pt x="16" y="39"/>
                    </a:cubicBezTo>
                    <a:cubicBezTo>
                      <a:pt x="11" y="42"/>
                      <a:pt x="7" y="46"/>
                      <a:pt x="4" y="51"/>
                    </a:cubicBezTo>
                    <a:cubicBezTo>
                      <a:pt x="2" y="55"/>
                      <a:pt x="0" y="61"/>
                      <a:pt x="0" y="66"/>
                    </a:cubicBezTo>
                    <a:lnTo>
                      <a:pt x="221"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8"/>
              <p:cNvSpPr/>
              <p:nvPr/>
            </p:nvSpPr>
            <p:spPr bwMode="auto">
              <a:xfrm>
                <a:off x="2805" y="2875"/>
                <a:ext cx="583" cy="183"/>
              </a:xfrm>
              <a:custGeom>
                <a:avLst/>
                <a:gdLst>
                  <a:gd name="T0" fmla="*/ 222 w 222"/>
                  <a:gd name="T1" fmla="*/ 66 h 66"/>
                  <a:gd name="T2" fmla="*/ 204 w 222"/>
                  <a:gd name="T3" fmla="*/ 34 h 66"/>
                  <a:gd name="T4" fmla="*/ 203 w 222"/>
                  <a:gd name="T5" fmla="*/ 34 h 66"/>
                  <a:gd name="T6" fmla="*/ 184 w 222"/>
                  <a:gd name="T7" fmla="*/ 29 h 66"/>
                  <a:gd name="T8" fmla="*/ 158 w 222"/>
                  <a:gd name="T9" fmla="*/ 39 h 66"/>
                  <a:gd name="T10" fmla="*/ 152 w 222"/>
                  <a:gd name="T11" fmla="*/ 46 h 66"/>
                  <a:gd name="T12" fmla="*/ 121 w 222"/>
                  <a:gd name="T13" fmla="*/ 24 h 66"/>
                  <a:gd name="T14" fmla="*/ 103 w 222"/>
                  <a:gd name="T15" fmla="*/ 29 h 66"/>
                  <a:gd name="T16" fmla="*/ 74 w 222"/>
                  <a:gd name="T17" fmla="*/ 0 h 66"/>
                  <a:gd name="T18" fmla="*/ 45 w 222"/>
                  <a:gd name="T19" fmla="*/ 36 h 66"/>
                  <a:gd name="T20" fmla="*/ 34 w 222"/>
                  <a:gd name="T21" fmla="*/ 35 h 66"/>
                  <a:gd name="T22" fmla="*/ 17 w 222"/>
                  <a:gd name="T23" fmla="*/ 39 h 66"/>
                  <a:gd name="T24" fmla="*/ 5 w 222"/>
                  <a:gd name="T25" fmla="*/ 51 h 66"/>
                  <a:gd name="T26" fmla="*/ 0 w 222"/>
                  <a:gd name="T27" fmla="*/ 66 h 66"/>
                  <a:gd name="T28" fmla="*/ 222 w 222"/>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66">
                    <a:moveTo>
                      <a:pt x="222" y="66"/>
                    </a:moveTo>
                    <a:cubicBezTo>
                      <a:pt x="222" y="53"/>
                      <a:pt x="215" y="40"/>
                      <a:pt x="204" y="34"/>
                    </a:cubicBezTo>
                    <a:cubicBezTo>
                      <a:pt x="203" y="34"/>
                      <a:pt x="203" y="34"/>
                      <a:pt x="203" y="34"/>
                    </a:cubicBezTo>
                    <a:cubicBezTo>
                      <a:pt x="197" y="30"/>
                      <a:pt x="191" y="29"/>
                      <a:pt x="184" y="29"/>
                    </a:cubicBezTo>
                    <a:cubicBezTo>
                      <a:pt x="174" y="29"/>
                      <a:pt x="165" y="32"/>
                      <a:pt x="158" y="39"/>
                    </a:cubicBezTo>
                    <a:cubicBezTo>
                      <a:pt x="156" y="41"/>
                      <a:pt x="154" y="44"/>
                      <a:pt x="152" y="46"/>
                    </a:cubicBezTo>
                    <a:cubicBezTo>
                      <a:pt x="148" y="33"/>
                      <a:pt x="135" y="24"/>
                      <a:pt x="121" y="24"/>
                    </a:cubicBezTo>
                    <a:cubicBezTo>
                      <a:pt x="115" y="24"/>
                      <a:pt x="108" y="26"/>
                      <a:pt x="103" y="29"/>
                    </a:cubicBezTo>
                    <a:cubicBezTo>
                      <a:pt x="102" y="15"/>
                      <a:pt x="93" y="0"/>
                      <a:pt x="74" y="0"/>
                    </a:cubicBezTo>
                    <a:cubicBezTo>
                      <a:pt x="51" y="0"/>
                      <a:pt x="42" y="20"/>
                      <a:pt x="45" y="36"/>
                    </a:cubicBezTo>
                    <a:cubicBezTo>
                      <a:pt x="41" y="35"/>
                      <a:pt x="38" y="35"/>
                      <a:pt x="34" y="35"/>
                    </a:cubicBezTo>
                    <a:cubicBezTo>
                      <a:pt x="28" y="35"/>
                      <a:pt x="22" y="36"/>
                      <a:pt x="17" y="39"/>
                    </a:cubicBezTo>
                    <a:cubicBezTo>
                      <a:pt x="12" y="42"/>
                      <a:pt x="8" y="46"/>
                      <a:pt x="5" y="51"/>
                    </a:cubicBezTo>
                    <a:cubicBezTo>
                      <a:pt x="3" y="55"/>
                      <a:pt x="1" y="61"/>
                      <a:pt x="0" y="66"/>
                    </a:cubicBezTo>
                    <a:lnTo>
                      <a:pt x="222"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9"/>
              <p:cNvSpPr/>
              <p:nvPr/>
            </p:nvSpPr>
            <p:spPr bwMode="auto">
              <a:xfrm>
                <a:off x="5607" y="2811"/>
                <a:ext cx="835" cy="242"/>
              </a:xfrm>
              <a:custGeom>
                <a:avLst/>
                <a:gdLst>
                  <a:gd name="T0" fmla="*/ 315 w 318"/>
                  <a:gd name="T1" fmla="*/ 87 h 87"/>
                  <a:gd name="T2" fmla="*/ 285 w 318"/>
                  <a:gd name="T3" fmla="*/ 47 h 87"/>
                  <a:gd name="T4" fmla="*/ 263 w 318"/>
                  <a:gd name="T5" fmla="*/ 56 h 87"/>
                  <a:gd name="T6" fmla="*/ 230 w 318"/>
                  <a:gd name="T7" fmla="*/ 34 h 87"/>
                  <a:gd name="T8" fmla="*/ 219 w 318"/>
                  <a:gd name="T9" fmla="*/ 36 h 87"/>
                  <a:gd name="T10" fmla="*/ 214 w 318"/>
                  <a:gd name="T11" fmla="*/ 21 h 87"/>
                  <a:gd name="T12" fmla="*/ 210 w 318"/>
                  <a:gd name="T13" fmla="*/ 14 h 87"/>
                  <a:gd name="T14" fmla="*/ 207 w 318"/>
                  <a:gd name="T15" fmla="*/ 11 h 87"/>
                  <a:gd name="T16" fmla="*/ 182 w 318"/>
                  <a:gd name="T17" fmla="*/ 1 h 87"/>
                  <a:gd name="T18" fmla="*/ 165 w 318"/>
                  <a:gd name="T19" fmla="*/ 5 h 87"/>
                  <a:gd name="T20" fmla="*/ 158 w 318"/>
                  <a:gd name="T21" fmla="*/ 11 h 87"/>
                  <a:gd name="T22" fmla="*/ 157 w 318"/>
                  <a:gd name="T23" fmla="*/ 12 h 87"/>
                  <a:gd name="T24" fmla="*/ 148 w 318"/>
                  <a:gd name="T25" fmla="*/ 25 h 87"/>
                  <a:gd name="T26" fmla="*/ 122 w 318"/>
                  <a:gd name="T27" fmla="*/ 13 h 87"/>
                  <a:gd name="T28" fmla="*/ 102 w 318"/>
                  <a:gd name="T29" fmla="*/ 20 h 87"/>
                  <a:gd name="T30" fmla="*/ 71 w 318"/>
                  <a:gd name="T31" fmla="*/ 0 h 87"/>
                  <a:gd name="T32" fmla="*/ 38 w 318"/>
                  <a:gd name="T33" fmla="*/ 42 h 87"/>
                  <a:gd name="T34" fmla="*/ 37 w 318"/>
                  <a:gd name="T35" fmla="*/ 42 h 87"/>
                  <a:gd name="T36" fmla="*/ 6 w 318"/>
                  <a:gd name="T37" fmla="*/ 87 h 87"/>
                  <a:gd name="T38" fmla="*/ 315 w 318"/>
                  <a:gd name="T3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7">
                    <a:moveTo>
                      <a:pt x="315" y="87"/>
                    </a:moveTo>
                    <a:cubicBezTo>
                      <a:pt x="318" y="68"/>
                      <a:pt x="308" y="47"/>
                      <a:pt x="285" y="47"/>
                    </a:cubicBezTo>
                    <a:cubicBezTo>
                      <a:pt x="277" y="47"/>
                      <a:pt x="269" y="51"/>
                      <a:pt x="263" y="56"/>
                    </a:cubicBezTo>
                    <a:cubicBezTo>
                      <a:pt x="257" y="43"/>
                      <a:pt x="245" y="34"/>
                      <a:pt x="230" y="34"/>
                    </a:cubicBezTo>
                    <a:cubicBezTo>
                      <a:pt x="226" y="34"/>
                      <a:pt x="223" y="35"/>
                      <a:pt x="219" y="36"/>
                    </a:cubicBezTo>
                    <a:cubicBezTo>
                      <a:pt x="219" y="30"/>
                      <a:pt x="217" y="25"/>
                      <a:pt x="214" y="21"/>
                    </a:cubicBezTo>
                    <a:cubicBezTo>
                      <a:pt x="213" y="18"/>
                      <a:pt x="211" y="16"/>
                      <a:pt x="210" y="14"/>
                    </a:cubicBezTo>
                    <a:cubicBezTo>
                      <a:pt x="209" y="13"/>
                      <a:pt x="208" y="12"/>
                      <a:pt x="207" y="11"/>
                    </a:cubicBezTo>
                    <a:cubicBezTo>
                      <a:pt x="200" y="4"/>
                      <a:pt x="191" y="1"/>
                      <a:pt x="182" y="1"/>
                    </a:cubicBezTo>
                    <a:cubicBezTo>
                      <a:pt x="176" y="1"/>
                      <a:pt x="170" y="2"/>
                      <a:pt x="165" y="5"/>
                    </a:cubicBezTo>
                    <a:cubicBezTo>
                      <a:pt x="163" y="7"/>
                      <a:pt x="160" y="9"/>
                      <a:pt x="158" y="11"/>
                    </a:cubicBezTo>
                    <a:cubicBezTo>
                      <a:pt x="158" y="11"/>
                      <a:pt x="157" y="12"/>
                      <a:pt x="157" y="12"/>
                    </a:cubicBezTo>
                    <a:cubicBezTo>
                      <a:pt x="153" y="16"/>
                      <a:pt x="150" y="20"/>
                      <a:pt x="148" y="25"/>
                    </a:cubicBezTo>
                    <a:cubicBezTo>
                      <a:pt x="142" y="18"/>
                      <a:pt x="133" y="13"/>
                      <a:pt x="122" y="13"/>
                    </a:cubicBezTo>
                    <a:cubicBezTo>
                      <a:pt x="115" y="13"/>
                      <a:pt x="107" y="16"/>
                      <a:pt x="102" y="20"/>
                    </a:cubicBezTo>
                    <a:cubicBezTo>
                      <a:pt x="97" y="9"/>
                      <a:pt x="87" y="0"/>
                      <a:pt x="71" y="0"/>
                    </a:cubicBezTo>
                    <a:cubicBezTo>
                      <a:pt x="45" y="0"/>
                      <a:pt x="35" y="22"/>
                      <a:pt x="38" y="42"/>
                    </a:cubicBezTo>
                    <a:cubicBezTo>
                      <a:pt x="38" y="42"/>
                      <a:pt x="37" y="42"/>
                      <a:pt x="37" y="42"/>
                    </a:cubicBezTo>
                    <a:cubicBezTo>
                      <a:pt x="11" y="42"/>
                      <a:pt x="0" y="67"/>
                      <a:pt x="6" y="87"/>
                    </a:cubicBezTo>
                    <a:lnTo>
                      <a:pt x="315"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10"/>
              <p:cNvSpPr/>
              <p:nvPr/>
            </p:nvSpPr>
            <p:spPr bwMode="auto">
              <a:xfrm>
                <a:off x="901" y="2377"/>
                <a:ext cx="341" cy="172"/>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11"/>
              <p:cNvSpPr/>
              <p:nvPr/>
            </p:nvSpPr>
            <p:spPr bwMode="auto">
              <a:xfrm>
                <a:off x="4157" y="2730"/>
                <a:ext cx="441" cy="184"/>
              </a:xfrm>
              <a:custGeom>
                <a:avLst/>
                <a:gdLst>
                  <a:gd name="T0" fmla="*/ 168 w 168"/>
                  <a:gd name="T1" fmla="*/ 66 h 66"/>
                  <a:gd name="T2" fmla="*/ 140 w 168"/>
                  <a:gd name="T3" fmla="*/ 41 h 66"/>
                  <a:gd name="T4" fmla="*/ 132 w 168"/>
                  <a:gd name="T5" fmla="*/ 41 h 66"/>
                  <a:gd name="T6" fmla="*/ 109 w 168"/>
                  <a:gd name="T7" fmla="*/ 16 h 66"/>
                  <a:gd name="T8" fmla="*/ 95 w 168"/>
                  <a:gd name="T9" fmla="*/ 19 h 66"/>
                  <a:gd name="T10" fmla="*/ 71 w 168"/>
                  <a:gd name="T11" fmla="*/ 1 h 66"/>
                  <a:gd name="T12" fmla="*/ 61 w 168"/>
                  <a:gd name="T13" fmla="*/ 1 h 66"/>
                  <a:gd name="T14" fmla="*/ 40 w 168"/>
                  <a:gd name="T15" fmla="*/ 14 h 66"/>
                  <a:gd name="T16" fmla="*/ 35 w 168"/>
                  <a:gd name="T17" fmla="*/ 38 h 66"/>
                  <a:gd name="T18" fmla="*/ 32 w 168"/>
                  <a:gd name="T19" fmla="*/ 37 h 66"/>
                  <a:gd name="T20" fmla="*/ 11 w 168"/>
                  <a:gd name="T21" fmla="*/ 44 h 66"/>
                  <a:gd name="T22" fmla="*/ 0 w 168"/>
                  <a:gd name="T23" fmla="*/ 64 h 66"/>
                  <a:gd name="T24" fmla="*/ 0 w 168"/>
                  <a:gd name="T25" fmla="*/ 66 h 66"/>
                  <a:gd name="T26" fmla="*/ 168 w 168"/>
                  <a:gd name="T2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66">
                    <a:moveTo>
                      <a:pt x="168" y="66"/>
                    </a:moveTo>
                    <a:cubicBezTo>
                      <a:pt x="165" y="53"/>
                      <a:pt x="154" y="42"/>
                      <a:pt x="140" y="41"/>
                    </a:cubicBezTo>
                    <a:cubicBezTo>
                      <a:pt x="137" y="40"/>
                      <a:pt x="135" y="41"/>
                      <a:pt x="132" y="41"/>
                    </a:cubicBezTo>
                    <a:cubicBezTo>
                      <a:pt x="132" y="29"/>
                      <a:pt x="124" y="18"/>
                      <a:pt x="109" y="16"/>
                    </a:cubicBezTo>
                    <a:cubicBezTo>
                      <a:pt x="103" y="16"/>
                      <a:pt x="99" y="17"/>
                      <a:pt x="95" y="19"/>
                    </a:cubicBezTo>
                    <a:cubicBezTo>
                      <a:pt x="91" y="9"/>
                      <a:pt x="82" y="1"/>
                      <a:pt x="71" y="1"/>
                    </a:cubicBezTo>
                    <a:cubicBezTo>
                      <a:pt x="68" y="0"/>
                      <a:pt x="64" y="1"/>
                      <a:pt x="61" y="1"/>
                    </a:cubicBezTo>
                    <a:cubicBezTo>
                      <a:pt x="53" y="2"/>
                      <a:pt x="45" y="7"/>
                      <a:pt x="40" y="14"/>
                    </a:cubicBezTo>
                    <a:cubicBezTo>
                      <a:pt x="35" y="21"/>
                      <a:pt x="34" y="29"/>
                      <a:pt x="35" y="38"/>
                    </a:cubicBezTo>
                    <a:cubicBezTo>
                      <a:pt x="34" y="37"/>
                      <a:pt x="33" y="37"/>
                      <a:pt x="32" y="37"/>
                    </a:cubicBezTo>
                    <a:cubicBezTo>
                      <a:pt x="24" y="37"/>
                      <a:pt x="17" y="39"/>
                      <a:pt x="11" y="44"/>
                    </a:cubicBezTo>
                    <a:cubicBezTo>
                      <a:pt x="4" y="49"/>
                      <a:pt x="1" y="56"/>
                      <a:pt x="0" y="64"/>
                    </a:cubicBezTo>
                    <a:cubicBezTo>
                      <a:pt x="0" y="65"/>
                      <a:pt x="0" y="65"/>
                      <a:pt x="0" y="66"/>
                    </a:cubicBezTo>
                    <a:lnTo>
                      <a:pt x="168"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12"/>
              <p:cNvSpPr/>
              <p:nvPr/>
            </p:nvSpPr>
            <p:spPr bwMode="auto">
              <a:xfrm>
                <a:off x="1387" y="2808"/>
                <a:ext cx="454" cy="203"/>
              </a:xfrm>
              <a:custGeom>
                <a:avLst/>
                <a:gdLst>
                  <a:gd name="T0" fmla="*/ 6 w 173"/>
                  <a:gd name="T1" fmla="*/ 73 h 73"/>
                  <a:gd name="T2" fmla="*/ 40 w 173"/>
                  <a:gd name="T3" fmla="*/ 24 h 73"/>
                  <a:gd name="T4" fmla="*/ 57 w 173"/>
                  <a:gd name="T5" fmla="*/ 29 h 73"/>
                  <a:gd name="T6" fmla="*/ 94 w 173"/>
                  <a:gd name="T7" fmla="*/ 0 h 73"/>
                  <a:gd name="T8" fmla="*/ 128 w 173"/>
                  <a:gd name="T9" fmla="*/ 39 h 73"/>
                  <a:gd name="T10" fmla="*/ 140 w 173"/>
                  <a:gd name="T11" fmla="*/ 36 h 73"/>
                  <a:gd name="T12" fmla="*/ 173 w 173"/>
                  <a:gd name="T13" fmla="*/ 69 h 73"/>
                  <a:gd name="T14" fmla="*/ 173 w 173"/>
                  <a:gd name="T15" fmla="*/ 73 h 73"/>
                  <a:gd name="T16" fmla="*/ 6 w 173"/>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73">
                    <a:moveTo>
                      <a:pt x="6" y="73"/>
                    </a:moveTo>
                    <a:cubicBezTo>
                      <a:pt x="0" y="52"/>
                      <a:pt x="11" y="24"/>
                      <a:pt x="40" y="24"/>
                    </a:cubicBezTo>
                    <a:cubicBezTo>
                      <a:pt x="47" y="24"/>
                      <a:pt x="52" y="26"/>
                      <a:pt x="57" y="29"/>
                    </a:cubicBezTo>
                    <a:cubicBezTo>
                      <a:pt x="60" y="13"/>
                      <a:pt x="72" y="0"/>
                      <a:pt x="94" y="0"/>
                    </a:cubicBezTo>
                    <a:cubicBezTo>
                      <a:pt x="115" y="0"/>
                      <a:pt x="129" y="20"/>
                      <a:pt x="128" y="39"/>
                    </a:cubicBezTo>
                    <a:cubicBezTo>
                      <a:pt x="132" y="37"/>
                      <a:pt x="136" y="36"/>
                      <a:pt x="140" y="36"/>
                    </a:cubicBezTo>
                    <a:cubicBezTo>
                      <a:pt x="158" y="36"/>
                      <a:pt x="173" y="51"/>
                      <a:pt x="173" y="69"/>
                    </a:cubicBezTo>
                    <a:cubicBezTo>
                      <a:pt x="173" y="71"/>
                      <a:pt x="173" y="72"/>
                      <a:pt x="173" y="73"/>
                    </a:cubicBezTo>
                    <a:lnTo>
                      <a:pt x="6"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13"/>
              <p:cNvSpPr/>
              <p:nvPr/>
            </p:nvSpPr>
            <p:spPr bwMode="auto">
              <a:xfrm>
                <a:off x="6424" y="2430"/>
                <a:ext cx="459" cy="195"/>
              </a:xfrm>
              <a:custGeom>
                <a:avLst/>
                <a:gdLst>
                  <a:gd name="T0" fmla="*/ 172 w 175"/>
                  <a:gd name="T1" fmla="*/ 70 h 70"/>
                  <a:gd name="T2" fmla="*/ 136 w 175"/>
                  <a:gd name="T3" fmla="*/ 26 h 70"/>
                  <a:gd name="T4" fmla="*/ 119 w 175"/>
                  <a:gd name="T5" fmla="*/ 30 h 70"/>
                  <a:gd name="T6" fmla="*/ 81 w 175"/>
                  <a:gd name="T7" fmla="*/ 0 h 70"/>
                  <a:gd name="T8" fmla="*/ 46 w 175"/>
                  <a:gd name="T9" fmla="*/ 40 h 70"/>
                  <a:gd name="T10" fmla="*/ 34 w 175"/>
                  <a:gd name="T11" fmla="*/ 38 h 70"/>
                  <a:gd name="T12" fmla="*/ 0 w 175"/>
                  <a:gd name="T13" fmla="*/ 70 h 70"/>
                  <a:gd name="T14" fmla="*/ 172 w 1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70">
                    <a:moveTo>
                      <a:pt x="172" y="70"/>
                    </a:moveTo>
                    <a:cubicBezTo>
                      <a:pt x="175" y="49"/>
                      <a:pt x="163" y="26"/>
                      <a:pt x="136" y="26"/>
                    </a:cubicBezTo>
                    <a:cubicBezTo>
                      <a:pt x="132" y="26"/>
                      <a:pt x="124" y="27"/>
                      <a:pt x="119" y="30"/>
                    </a:cubicBezTo>
                    <a:cubicBezTo>
                      <a:pt x="116" y="14"/>
                      <a:pt x="103" y="0"/>
                      <a:pt x="81" y="0"/>
                    </a:cubicBezTo>
                    <a:cubicBezTo>
                      <a:pt x="60" y="0"/>
                      <a:pt x="45" y="21"/>
                      <a:pt x="46" y="40"/>
                    </a:cubicBezTo>
                    <a:cubicBezTo>
                      <a:pt x="42" y="39"/>
                      <a:pt x="38" y="38"/>
                      <a:pt x="34" y="38"/>
                    </a:cubicBezTo>
                    <a:cubicBezTo>
                      <a:pt x="16" y="38"/>
                      <a:pt x="1" y="52"/>
                      <a:pt x="0" y="70"/>
                    </a:cubicBezTo>
                    <a:lnTo>
                      <a:pt x="172"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14"/>
              <p:cNvSpPr/>
              <p:nvPr/>
            </p:nvSpPr>
            <p:spPr bwMode="auto">
              <a:xfrm>
                <a:off x="1988" y="2474"/>
                <a:ext cx="328" cy="192"/>
              </a:xfrm>
              <a:custGeom>
                <a:avLst/>
                <a:gdLst>
                  <a:gd name="T0" fmla="*/ 0 w 125"/>
                  <a:gd name="T1" fmla="*/ 69 h 69"/>
                  <a:gd name="T2" fmla="*/ 125 w 125"/>
                  <a:gd name="T3" fmla="*/ 69 h 69"/>
                  <a:gd name="T4" fmla="*/ 124 w 125"/>
                  <a:gd name="T5" fmla="*/ 62 h 69"/>
                  <a:gd name="T6" fmla="*/ 118 w 125"/>
                  <a:gd name="T7" fmla="*/ 51 h 69"/>
                  <a:gd name="T8" fmla="*/ 103 w 125"/>
                  <a:gd name="T9" fmla="*/ 44 h 69"/>
                  <a:gd name="T10" fmla="*/ 81 w 125"/>
                  <a:gd name="T11" fmla="*/ 23 h 69"/>
                  <a:gd name="T12" fmla="*/ 76 w 125"/>
                  <a:gd name="T13" fmla="*/ 23 h 69"/>
                  <a:gd name="T14" fmla="*/ 73 w 125"/>
                  <a:gd name="T15" fmla="*/ 18 h 69"/>
                  <a:gd name="T16" fmla="*/ 32 w 125"/>
                  <a:gd name="T17" fmla="*/ 8 h 69"/>
                  <a:gd name="T18" fmla="*/ 16 w 125"/>
                  <a:gd name="T19" fmla="*/ 49 h 69"/>
                  <a:gd name="T20" fmla="*/ 16 w 125"/>
                  <a:gd name="T21" fmla="*/ 50 h 69"/>
                  <a:gd name="T22" fmla="*/ 0 w 125"/>
                  <a:gd name="T2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69">
                    <a:moveTo>
                      <a:pt x="0" y="69"/>
                    </a:moveTo>
                    <a:cubicBezTo>
                      <a:pt x="125" y="69"/>
                      <a:pt x="125" y="69"/>
                      <a:pt x="125" y="69"/>
                    </a:cubicBezTo>
                    <a:cubicBezTo>
                      <a:pt x="125" y="67"/>
                      <a:pt x="125" y="64"/>
                      <a:pt x="124" y="62"/>
                    </a:cubicBezTo>
                    <a:cubicBezTo>
                      <a:pt x="123" y="58"/>
                      <a:pt x="121" y="54"/>
                      <a:pt x="118" y="51"/>
                    </a:cubicBezTo>
                    <a:cubicBezTo>
                      <a:pt x="114" y="48"/>
                      <a:pt x="109" y="45"/>
                      <a:pt x="103" y="44"/>
                    </a:cubicBezTo>
                    <a:cubicBezTo>
                      <a:pt x="102" y="33"/>
                      <a:pt x="95" y="23"/>
                      <a:pt x="81" y="23"/>
                    </a:cubicBezTo>
                    <a:cubicBezTo>
                      <a:pt x="79" y="23"/>
                      <a:pt x="78" y="23"/>
                      <a:pt x="76" y="23"/>
                    </a:cubicBezTo>
                    <a:cubicBezTo>
                      <a:pt x="76" y="21"/>
                      <a:pt x="75" y="20"/>
                      <a:pt x="73" y="18"/>
                    </a:cubicBezTo>
                    <a:cubicBezTo>
                      <a:pt x="63" y="4"/>
                      <a:pt x="47" y="0"/>
                      <a:pt x="32" y="8"/>
                    </a:cubicBezTo>
                    <a:cubicBezTo>
                      <a:pt x="18" y="16"/>
                      <a:pt x="12" y="35"/>
                      <a:pt x="16" y="49"/>
                    </a:cubicBezTo>
                    <a:cubicBezTo>
                      <a:pt x="16" y="50"/>
                      <a:pt x="16" y="50"/>
                      <a:pt x="16" y="50"/>
                    </a:cubicBezTo>
                    <a:cubicBezTo>
                      <a:pt x="6" y="52"/>
                      <a:pt x="1" y="61"/>
                      <a:pt x="0"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17"/>
              <p:cNvSpPr/>
              <p:nvPr/>
            </p:nvSpPr>
            <p:spPr bwMode="auto">
              <a:xfrm>
                <a:off x="6240" y="3976"/>
                <a:ext cx="643" cy="258"/>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18"/>
              <p:cNvSpPr/>
              <p:nvPr/>
            </p:nvSpPr>
            <p:spPr bwMode="auto">
              <a:xfrm>
                <a:off x="6568" y="3998"/>
                <a:ext cx="315" cy="236"/>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19"/>
              <p:cNvSpPr/>
              <p:nvPr/>
            </p:nvSpPr>
            <p:spPr bwMode="auto">
              <a:xfrm>
                <a:off x="4735" y="3328"/>
                <a:ext cx="483" cy="486"/>
              </a:xfrm>
              <a:custGeom>
                <a:avLst/>
                <a:gdLst>
                  <a:gd name="T0" fmla="*/ 179 w 184"/>
                  <a:gd name="T1" fmla="*/ 55 h 175"/>
                  <a:gd name="T2" fmla="*/ 165 w 184"/>
                  <a:gd name="T3" fmla="*/ 40 h 175"/>
                  <a:gd name="T4" fmla="*/ 148 w 184"/>
                  <a:gd name="T5" fmla="*/ 36 h 175"/>
                  <a:gd name="T6" fmla="*/ 141 w 184"/>
                  <a:gd name="T7" fmla="*/ 37 h 175"/>
                  <a:gd name="T8" fmla="*/ 141 w 184"/>
                  <a:gd name="T9" fmla="*/ 34 h 175"/>
                  <a:gd name="T10" fmla="*/ 131 w 184"/>
                  <a:gd name="T11" fmla="*/ 10 h 175"/>
                  <a:gd name="T12" fmla="*/ 107 w 184"/>
                  <a:gd name="T13" fmla="*/ 0 h 175"/>
                  <a:gd name="T14" fmla="*/ 82 w 184"/>
                  <a:gd name="T15" fmla="*/ 10 h 175"/>
                  <a:gd name="T16" fmla="*/ 76 w 184"/>
                  <a:gd name="T17" fmla="*/ 18 h 175"/>
                  <a:gd name="T18" fmla="*/ 56 w 184"/>
                  <a:gd name="T19" fmla="*/ 11 h 175"/>
                  <a:gd name="T20" fmla="*/ 22 w 184"/>
                  <a:gd name="T21" fmla="*/ 45 h 175"/>
                  <a:gd name="T22" fmla="*/ 23 w 184"/>
                  <a:gd name="T23" fmla="*/ 53 h 175"/>
                  <a:gd name="T24" fmla="*/ 17 w 184"/>
                  <a:gd name="T25" fmla="*/ 56 h 175"/>
                  <a:gd name="T26" fmla="*/ 0 w 184"/>
                  <a:gd name="T27" fmla="*/ 84 h 175"/>
                  <a:gd name="T28" fmla="*/ 10 w 184"/>
                  <a:gd name="T29" fmla="*/ 107 h 175"/>
                  <a:gd name="T30" fmla="*/ 23 w 184"/>
                  <a:gd name="T31" fmla="*/ 115 h 175"/>
                  <a:gd name="T32" fmla="*/ 20 w 184"/>
                  <a:gd name="T33" fmla="*/ 129 h 175"/>
                  <a:gd name="T34" fmla="*/ 29 w 184"/>
                  <a:gd name="T35" fmla="*/ 152 h 175"/>
                  <a:gd name="T36" fmla="*/ 53 w 184"/>
                  <a:gd name="T37" fmla="*/ 162 h 175"/>
                  <a:gd name="T38" fmla="*/ 72 w 184"/>
                  <a:gd name="T39" fmla="*/ 155 h 175"/>
                  <a:gd name="T40" fmla="*/ 73 w 184"/>
                  <a:gd name="T41" fmla="*/ 155 h 175"/>
                  <a:gd name="T42" fmla="*/ 97 w 184"/>
                  <a:gd name="T43" fmla="*/ 175 h 175"/>
                  <a:gd name="T44" fmla="*/ 120 w 184"/>
                  <a:gd name="T45" fmla="*/ 159 h 175"/>
                  <a:gd name="T46" fmla="*/ 129 w 184"/>
                  <a:gd name="T47" fmla="*/ 160 h 175"/>
                  <a:gd name="T48" fmla="*/ 155 w 184"/>
                  <a:gd name="T49" fmla="*/ 149 h 175"/>
                  <a:gd name="T50" fmla="*/ 166 w 184"/>
                  <a:gd name="T51" fmla="*/ 123 h 175"/>
                  <a:gd name="T52" fmla="*/ 161 w 184"/>
                  <a:gd name="T53" fmla="*/ 104 h 175"/>
                  <a:gd name="T54" fmla="*/ 179 w 184"/>
                  <a:gd name="T55" fmla="*/ 89 h 175"/>
                  <a:gd name="T56" fmla="*/ 184 w 184"/>
                  <a:gd name="T57" fmla="*/ 72 h 175"/>
                  <a:gd name="T58" fmla="*/ 179 w 184"/>
                  <a:gd name="T59" fmla="*/ 5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5">
                    <a:moveTo>
                      <a:pt x="179" y="55"/>
                    </a:moveTo>
                    <a:cubicBezTo>
                      <a:pt x="176" y="49"/>
                      <a:pt x="171" y="44"/>
                      <a:pt x="165" y="40"/>
                    </a:cubicBezTo>
                    <a:cubicBezTo>
                      <a:pt x="160" y="37"/>
                      <a:pt x="154" y="36"/>
                      <a:pt x="148" y="36"/>
                    </a:cubicBezTo>
                    <a:cubicBezTo>
                      <a:pt x="146" y="36"/>
                      <a:pt x="144" y="36"/>
                      <a:pt x="141" y="37"/>
                    </a:cubicBezTo>
                    <a:cubicBezTo>
                      <a:pt x="141" y="36"/>
                      <a:pt x="141" y="35"/>
                      <a:pt x="141" y="34"/>
                    </a:cubicBezTo>
                    <a:cubicBezTo>
                      <a:pt x="141" y="25"/>
                      <a:pt x="138" y="16"/>
                      <a:pt x="131" y="10"/>
                    </a:cubicBezTo>
                    <a:cubicBezTo>
                      <a:pt x="125" y="3"/>
                      <a:pt x="116" y="0"/>
                      <a:pt x="107" y="0"/>
                    </a:cubicBezTo>
                    <a:cubicBezTo>
                      <a:pt x="98" y="0"/>
                      <a:pt x="89" y="3"/>
                      <a:pt x="82" y="10"/>
                    </a:cubicBezTo>
                    <a:cubicBezTo>
                      <a:pt x="80" y="12"/>
                      <a:pt x="78" y="15"/>
                      <a:pt x="76" y="18"/>
                    </a:cubicBezTo>
                    <a:cubicBezTo>
                      <a:pt x="70" y="14"/>
                      <a:pt x="63" y="11"/>
                      <a:pt x="56" y="11"/>
                    </a:cubicBezTo>
                    <a:cubicBezTo>
                      <a:pt x="37" y="11"/>
                      <a:pt x="22" y="26"/>
                      <a:pt x="22" y="45"/>
                    </a:cubicBezTo>
                    <a:cubicBezTo>
                      <a:pt x="22" y="48"/>
                      <a:pt x="22" y="51"/>
                      <a:pt x="23" y="53"/>
                    </a:cubicBezTo>
                    <a:cubicBezTo>
                      <a:pt x="20" y="54"/>
                      <a:pt x="19" y="55"/>
                      <a:pt x="17" y="56"/>
                    </a:cubicBezTo>
                    <a:cubicBezTo>
                      <a:pt x="7" y="62"/>
                      <a:pt x="0" y="73"/>
                      <a:pt x="0" y="84"/>
                    </a:cubicBezTo>
                    <a:cubicBezTo>
                      <a:pt x="0" y="93"/>
                      <a:pt x="4" y="101"/>
                      <a:pt x="10" y="107"/>
                    </a:cubicBezTo>
                    <a:cubicBezTo>
                      <a:pt x="14" y="111"/>
                      <a:pt x="18" y="114"/>
                      <a:pt x="23" y="115"/>
                    </a:cubicBezTo>
                    <a:cubicBezTo>
                      <a:pt x="21" y="119"/>
                      <a:pt x="20" y="124"/>
                      <a:pt x="20" y="129"/>
                    </a:cubicBezTo>
                    <a:cubicBezTo>
                      <a:pt x="20" y="137"/>
                      <a:pt x="23" y="146"/>
                      <a:pt x="29" y="152"/>
                    </a:cubicBezTo>
                    <a:cubicBezTo>
                      <a:pt x="36" y="158"/>
                      <a:pt x="44" y="162"/>
                      <a:pt x="53" y="162"/>
                    </a:cubicBezTo>
                    <a:cubicBezTo>
                      <a:pt x="59" y="162"/>
                      <a:pt x="66" y="159"/>
                      <a:pt x="72" y="155"/>
                    </a:cubicBezTo>
                    <a:cubicBezTo>
                      <a:pt x="72" y="155"/>
                      <a:pt x="73" y="155"/>
                      <a:pt x="73" y="155"/>
                    </a:cubicBezTo>
                    <a:cubicBezTo>
                      <a:pt x="75" y="166"/>
                      <a:pt x="85" y="175"/>
                      <a:pt x="97" y="175"/>
                    </a:cubicBezTo>
                    <a:cubicBezTo>
                      <a:pt x="107" y="175"/>
                      <a:pt x="116" y="168"/>
                      <a:pt x="120" y="159"/>
                    </a:cubicBezTo>
                    <a:cubicBezTo>
                      <a:pt x="123" y="160"/>
                      <a:pt x="126" y="160"/>
                      <a:pt x="129" y="160"/>
                    </a:cubicBezTo>
                    <a:cubicBezTo>
                      <a:pt x="138" y="160"/>
                      <a:pt x="148" y="156"/>
                      <a:pt x="155" y="149"/>
                    </a:cubicBezTo>
                    <a:cubicBezTo>
                      <a:pt x="162" y="142"/>
                      <a:pt x="166" y="133"/>
                      <a:pt x="166" y="123"/>
                    </a:cubicBezTo>
                    <a:cubicBezTo>
                      <a:pt x="166" y="116"/>
                      <a:pt x="164" y="110"/>
                      <a:pt x="161" y="104"/>
                    </a:cubicBezTo>
                    <a:cubicBezTo>
                      <a:pt x="168" y="102"/>
                      <a:pt x="175" y="96"/>
                      <a:pt x="179" y="89"/>
                    </a:cubicBezTo>
                    <a:cubicBezTo>
                      <a:pt x="182" y="84"/>
                      <a:pt x="184" y="78"/>
                      <a:pt x="184" y="72"/>
                    </a:cubicBezTo>
                    <a:cubicBezTo>
                      <a:pt x="184" y="66"/>
                      <a:pt x="182" y="60"/>
                      <a:pt x="179" y="5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20"/>
              <p:cNvSpPr/>
              <p:nvPr/>
            </p:nvSpPr>
            <p:spPr bwMode="auto">
              <a:xfrm>
                <a:off x="4646" y="3253"/>
                <a:ext cx="483" cy="489"/>
              </a:xfrm>
              <a:custGeom>
                <a:avLst/>
                <a:gdLst>
                  <a:gd name="T0" fmla="*/ 179 w 184"/>
                  <a:gd name="T1" fmla="*/ 56 h 176"/>
                  <a:gd name="T2" fmla="*/ 165 w 184"/>
                  <a:gd name="T3" fmla="*/ 42 h 176"/>
                  <a:gd name="T4" fmla="*/ 148 w 184"/>
                  <a:gd name="T5" fmla="*/ 37 h 176"/>
                  <a:gd name="T6" fmla="*/ 141 w 184"/>
                  <a:gd name="T7" fmla="*/ 37 h 176"/>
                  <a:gd name="T8" fmla="*/ 142 w 184"/>
                  <a:gd name="T9" fmla="*/ 35 h 176"/>
                  <a:gd name="T10" fmla="*/ 132 w 184"/>
                  <a:gd name="T11" fmla="*/ 10 h 176"/>
                  <a:gd name="T12" fmla="*/ 108 w 184"/>
                  <a:gd name="T13" fmla="*/ 0 h 176"/>
                  <a:gd name="T14" fmla="*/ 83 w 184"/>
                  <a:gd name="T15" fmla="*/ 10 h 176"/>
                  <a:gd name="T16" fmla="*/ 77 w 184"/>
                  <a:gd name="T17" fmla="*/ 18 h 176"/>
                  <a:gd name="T18" fmla="*/ 56 w 184"/>
                  <a:gd name="T19" fmla="*/ 11 h 176"/>
                  <a:gd name="T20" fmla="*/ 22 w 184"/>
                  <a:gd name="T21" fmla="*/ 44 h 176"/>
                  <a:gd name="T22" fmla="*/ 22 w 184"/>
                  <a:gd name="T23" fmla="*/ 52 h 176"/>
                  <a:gd name="T24" fmla="*/ 16 w 184"/>
                  <a:gd name="T25" fmla="*/ 55 h 176"/>
                  <a:gd name="T26" fmla="*/ 0 w 184"/>
                  <a:gd name="T27" fmla="*/ 83 h 176"/>
                  <a:gd name="T28" fmla="*/ 9 w 184"/>
                  <a:gd name="T29" fmla="*/ 106 h 176"/>
                  <a:gd name="T30" fmla="*/ 22 w 184"/>
                  <a:gd name="T31" fmla="*/ 114 h 176"/>
                  <a:gd name="T32" fmla="*/ 19 w 184"/>
                  <a:gd name="T33" fmla="*/ 128 h 176"/>
                  <a:gd name="T34" fmla="*/ 28 w 184"/>
                  <a:gd name="T35" fmla="*/ 151 h 176"/>
                  <a:gd name="T36" fmla="*/ 51 w 184"/>
                  <a:gd name="T37" fmla="*/ 161 h 176"/>
                  <a:gd name="T38" fmla="*/ 70 w 184"/>
                  <a:gd name="T39" fmla="*/ 155 h 176"/>
                  <a:gd name="T40" fmla="*/ 72 w 184"/>
                  <a:gd name="T41" fmla="*/ 155 h 176"/>
                  <a:gd name="T42" fmla="*/ 95 w 184"/>
                  <a:gd name="T43" fmla="*/ 175 h 176"/>
                  <a:gd name="T44" fmla="*/ 118 w 184"/>
                  <a:gd name="T45" fmla="*/ 160 h 176"/>
                  <a:gd name="T46" fmla="*/ 127 w 184"/>
                  <a:gd name="T47" fmla="*/ 161 h 176"/>
                  <a:gd name="T48" fmla="*/ 153 w 184"/>
                  <a:gd name="T49" fmla="*/ 150 h 176"/>
                  <a:gd name="T50" fmla="*/ 165 w 184"/>
                  <a:gd name="T51" fmla="*/ 124 h 176"/>
                  <a:gd name="T52" fmla="*/ 160 w 184"/>
                  <a:gd name="T53" fmla="*/ 105 h 176"/>
                  <a:gd name="T54" fmla="*/ 179 w 184"/>
                  <a:gd name="T55" fmla="*/ 91 h 176"/>
                  <a:gd name="T56" fmla="*/ 183 w 184"/>
                  <a:gd name="T57" fmla="*/ 74 h 176"/>
                  <a:gd name="T58" fmla="*/ 179 w 184"/>
                  <a:gd name="T5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6"/>
                    </a:moveTo>
                    <a:cubicBezTo>
                      <a:pt x="176" y="50"/>
                      <a:pt x="171" y="46"/>
                      <a:pt x="165" y="42"/>
                    </a:cubicBezTo>
                    <a:cubicBezTo>
                      <a:pt x="160" y="38"/>
                      <a:pt x="154" y="37"/>
                      <a:pt x="148" y="37"/>
                    </a:cubicBezTo>
                    <a:cubicBezTo>
                      <a:pt x="146" y="37"/>
                      <a:pt x="144" y="37"/>
                      <a:pt x="141" y="37"/>
                    </a:cubicBezTo>
                    <a:cubicBezTo>
                      <a:pt x="142" y="37"/>
                      <a:pt x="142" y="36"/>
                      <a:pt x="142" y="35"/>
                    </a:cubicBezTo>
                    <a:cubicBezTo>
                      <a:pt x="142" y="26"/>
                      <a:pt x="138" y="17"/>
                      <a:pt x="132" y="10"/>
                    </a:cubicBezTo>
                    <a:cubicBezTo>
                      <a:pt x="126" y="4"/>
                      <a:pt x="117" y="0"/>
                      <a:pt x="108" y="0"/>
                    </a:cubicBezTo>
                    <a:cubicBezTo>
                      <a:pt x="98" y="0"/>
                      <a:pt x="89" y="3"/>
                      <a:pt x="83" y="10"/>
                    </a:cubicBezTo>
                    <a:cubicBezTo>
                      <a:pt x="80" y="12"/>
                      <a:pt x="78" y="15"/>
                      <a:pt x="77" y="18"/>
                    </a:cubicBezTo>
                    <a:cubicBezTo>
                      <a:pt x="71" y="13"/>
                      <a:pt x="64" y="11"/>
                      <a:pt x="56" y="11"/>
                    </a:cubicBezTo>
                    <a:cubicBezTo>
                      <a:pt x="38" y="10"/>
                      <a:pt x="22" y="26"/>
                      <a:pt x="22" y="44"/>
                    </a:cubicBezTo>
                    <a:cubicBezTo>
                      <a:pt x="21" y="47"/>
                      <a:pt x="22" y="50"/>
                      <a:pt x="22" y="52"/>
                    </a:cubicBezTo>
                    <a:cubicBezTo>
                      <a:pt x="20" y="53"/>
                      <a:pt x="18" y="54"/>
                      <a:pt x="16" y="55"/>
                    </a:cubicBezTo>
                    <a:cubicBezTo>
                      <a:pt x="6" y="60"/>
                      <a:pt x="0" y="71"/>
                      <a:pt x="0" y="83"/>
                    </a:cubicBezTo>
                    <a:cubicBezTo>
                      <a:pt x="0" y="91"/>
                      <a:pt x="3" y="100"/>
                      <a:pt x="9" y="106"/>
                    </a:cubicBezTo>
                    <a:cubicBezTo>
                      <a:pt x="13" y="110"/>
                      <a:pt x="17" y="112"/>
                      <a:pt x="22" y="114"/>
                    </a:cubicBezTo>
                    <a:cubicBezTo>
                      <a:pt x="20" y="118"/>
                      <a:pt x="19" y="123"/>
                      <a:pt x="19" y="128"/>
                    </a:cubicBezTo>
                    <a:cubicBezTo>
                      <a:pt x="18" y="136"/>
                      <a:pt x="22" y="145"/>
                      <a:pt x="28" y="151"/>
                    </a:cubicBezTo>
                    <a:cubicBezTo>
                      <a:pt x="34" y="157"/>
                      <a:pt x="42" y="161"/>
                      <a:pt x="51" y="161"/>
                    </a:cubicBezTo>
                    <a:cubicBezTo>
                      <a:pt x="58" y="161"/>
                      <a:pt x="64" y="159"/>
                      <a:pt x="70" y="155"/>
                    </a:cubicBezTo>
                    <a:cubicBezTo>
                      <a:pt x="71" y="155"/>
                      <a:pt x="71" y="155"/>
                      <a:pt x="72" y="155"/>
                    </a:cubicBezTo>
                    <a:cubicBezTo>
                      <a:pt x="74" y="166"/>
                      <a:pt x="83" y="175"/>
                      <a:pt x="95" y="175"/>
                    </a:cubicBezTo>
                    <a:cubicBezTo>
                      <a:pt x="106" y="176"/>
                      <a:pt x="115" y="169"/>
                      <a:pt x="118" y="160"/>
                    </a:cubicBezTo>
                    <a:cubicBezTo>
                      <a:pt x="121" y="160"/>
                      <a:pt x="124" y="161"/>
                      <a:pt x="127" y="161"/>
                    </a:cubicBezTo>
                    <a:cubicBezTo>
                      <a:pt x="137" y="161"/>
                      <a:pt x="146" y="157"/>
                      <a:pt x="153" y="150"/>
                    </a:cubicBezTo>
                    <a:cubicBezTo>
                      <a:pt x="160" y="144"/>
                      <a:pt x="164" y="134"/>
                      <a:pt x="165" y="124"/>
                    </a:cubicBezTo>
                    <a:cubicBezTo>
                      <a:pt x="165" y="118"/>
                      <a:pt x="163" y="111"/>
                      <a:pt x="160" y="105"/>
                    </a:cubicBezTo>
                    <a:cubicBezTo>
                      <a:pt x="168" y="103"/>
                      <a:pt x="174" y="98"/>
                      <a:pt x="179" y="91"/>
                    </a:cubicBezTo>
                    <a:cubicBezTo>
                      <a:pt x="182" y="85"/>
                      <a:pt x="183" y="80"/>
                      <a:pt x="183" y="74"/>
                    </a:cubicBezTo>
                    <a:cubicBezTo>
                      <a:pt x="184" y="68"/>
                      <a:pt x="182" y="62"/>
                      <a:pt x="179"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21"/>
              <p:cNvSpPr/>
              <p:nvPr/>
            </p:nvSpPr>
            <p:spPr bwMode="auto">
              <a:xfrm>
                <a:off x="5084" y="3133"/>
                <a:ext cx="483" cy="492"/>
              </a:xfrm>
              <a:custGeom>
                <a:avLst/>
                <a:gdLst>
                  <a:gd name="T0" fmla="*/ 183 w 184"/>
                  <a:gd name="T1" fmla="*/ 80 h 177"/>
                  <a:gd name="T2" fmla="*/ 173 w 184"/>
                  <a:gd name="T3" fmla="*/ 63 h 177"/>
                  <a:gd name="T4" fmla="*/ 158 w 184"/>
                  <a:gd name="T5" fmla="*/ 54 h 177"/>
                  <a:gd name="T6" fmla="*/ 151 w 184"/>
                  <a:gd name="T7" fmla="*/ 52 h 177"/>
                  <a:gd name="T8" fmla="*/ 152 w 184"/>
                  <a:gd name="T9" fmla="*/ 50 h 177"/>
                  <a:gd name="T10" fmla="*/ 149 w 184"/>
                  <a:gd name="T11" fmla="*/ 24 h 177"/>
                  <a:gd name="T12" fmla="*/ 128 w 184"/>
                  <a:gd name="T13" fmla="*/ 8 h 177"/>
                  <a:gd name="T14" fmla="*/ 101 w 184"/>
                  <a:gd name="T15" fmla="*/ 11 h 177"/>
                  <a:gd name="T16" fmla="*/ 93 w 184"/>
                  <a:gd name="T17" fmla="*/ 17 h 177"/>
                  <a:gd name="T18" fmla="*/ 75 w 184"/>
                  <a:gd name="T19" fmla="*/ 5 h 177"/>
                  <a:gd name="T20" fmla="*/ 33 w 184"/>
                  <a:gd name="T21" fmla="*/ 28 h 177"/>
                  <a:gd name="T22" fmla="*/ 32 w 184"/>
                  <a:gd name="T23" fmla="*/ 36 h 177"/>
                  <a:gd name="T24" fmla="*/ 26 w 184"/>
                  <a:gd name="T25" fmla="*/ 37 h 177"/>
                  <a:gd name="T26" fmla="*/ 2 w 184"/>
                  <a:gd name="T27" fmla="*/ 60 h 177"/>
                  <a:gd name="T28" fmla="*/ 5 w 184"/>
                  <a:gd name="T29" fmla="*/ 85 h 177"/>
                  <a:gd name="T30" fmla="*/ 16 w 184"/>
                  <a:gd name="T31" fmla="*/ 96 h 177"/>
                  <a:gd name="T32" fmla="*/ 9 w 184"/>
                  <a:gd name="T33" fmla="*/ 109 h 177"/>
                  <a:gd name="T34" fmla="*/ 12 w 184"/>
                  <a:gd name="T35" fmla="*/ 133 h 177"/>
                  <a:gd name="T36" fmla="*/ 32 w 184"/>
                  <a:gd name="T37" fmla="*/ 149 h 177"/>
                  <a:gd name="T38" fmla="*/ 52 w 184"/>
                  <a:gd name="T39" fmla="*/ 148 h 177"/>
                  <a:gd name="T40" fmla="*/ 54 w 184"/>
                  <a:gd name="T41" fmla="*/ 148 h 177"/>
                  <a:gd name="T42" fmla="*/ 71 w 184"/>
                  <a:gd name="T43" fmla="*/ 174 h 177"/>
                  <a:gd name="T44" fmla="*/ 97 w 184"/>
                  <a:gd name="T45" fmla="*/ 165 h 177"/>
                  <a:gd name="T46" fmla="*/ 105 w 184"/>
                  <a:gd name="T47" fmla="*/ 168 h 177"/>
                  <a:gd name="T48" fmla="*/ 134 w 184"/>
                  <a:gd name="T49" fmla="*/ 165 h 177"/>
                  <a:gd name="T50" fmla="*/ 151 w 184"/>
                  <a:gd name="T51" fmla="*/ 142 h 177"/>
                  <a:gd name="T52" fmla="*/ 151 w 184"/>
                  <a:gd name="T53" fmla="*/ 123 h 177"/>
                  <a:gd name="T54" fmla="*/ 173 w 184"/>
                  <a:gd name="T55" fmla="*/ 113 h 177"/>
                  <a:gd name="T56" fmla="*/ 182 w 184"/>
                  <a:gd name="T57" fmla="*/ 98 h 177"/>
                  <a:gd name="T58" fmla="*/ 183 w 184"/>
                  <a:gd name="T59"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7">
                    <a:moveTo>
                      <a:pt x="183" y="80"/>
                    </a:moveTo>
                    <a:cubicBezTo>
                      <a:pt x="181" y="74"/>
                      <a:pt x="177" y="68"/>
                      <a:pt x="173" y="63"/>
                    </a:cubicBezTo>
                    <a:cubicBezTo>
                      <a:pt x="169" y="58"/>
                      <a:pt x="164" y="55"/>
                      <a:pt x="158" y="54"/>
                    </a:cubicBezTo>
                    <a:cubicBezTo>
                      <a:pt x="156" y="53"/>
                      <a:pt x="153" y="53"/>
                      <a:pt x="151" y="52"/>
                    </a:cubicBezTo>
                    <a:cubicBezTo>
                      <a:pt x="151" y="52"/>
                      <a:pt x="152" y="51"/>
                      <a:pt x="152" y="50"/>
                    </a:cubicBezTo>
                    <a:cubicBezTo>
                      <a:pt x="154" y="41"/>
                      <a:pt x="153" y="32"/>
                      <a:pt x="149" y="24"/>
                    </a:cubicBezTo>
                    <a:cubicBezTo>
                      <a:pt x="144" y="16"/>
                      <a:pt x="136" y="10"/>
                      <a:pt x="128" y="8"/>
                    </a:cubicBezTo>
                    <a:cubicBezTo>
                      <a:pt x="119" y="5"/>
                      <a:pt x="109" y="6"/>
                      <a:pt x="101" y="11"/>
                    </a:cubicBezTo>
                    <a:cubicBezTo>
                      <a:pt x="98" y="13"/>
                      <a:pt x="96" y="15"/>
                      <a:pt x="93" y="17"/>
                    </a:cubicBezTo>
                    <a:cubicBezTo>
                      <a:pt x="89" y="11"/>
                      <a:pt x="83" y="7"/>
                      <a:pt x="75" y="5"/>
                    </a:cubicBezTo>
                    <a:cubicBezTo>
                      <a:pt x="57" y="0"/>
                      <a:pt x="38" y="11"/>
                      <a:pt x="33" y="28"/>
                    </a:cubicBezTo>
                    <a:cubicBezTo>
                      <a:pt x="32" y="31"/>
                      <a:pt x="32" y="34"/>
                      <a:pt x="32" y="36"/>
                    </a:cubicBezTo>
                    <a:cubicBezTo>
                      <a:pt x="30" y="37"/>
                      <a:pt x="28" y="37"/>
                      <a:pt x="26" y="37"/>
                    </a:cubicBezTo>
                    <a:cubicBezTo>
                      <a:pt x="14" y="40"/>
                      <a:pt x="6" y="49"/>
                      <a:pt x="2" y="60"/>
                    </a:cubicBezTo>
                    <a:cubicBezTo>
                      <a:pt x="0" y="69"/>
                      <a:pt x="1" y="78"/>
                      <a:pt x="5" y="85"/>
                    </a:cubicBezTo>
                    <a:cubicBezTo>
                      <a:pt x="8" y="90"/>
                      <a:pt x="11" y="93"/>
                      <a:pt x="16" y="96"/>
                    </a:cubicBezTo>
                    <a:cubicBezTo>
                      <a:pt x="13" y="100"/>
                      <a:pt x="10" y="104"/>
                      <a:pt x="9" y="109"/>
                    </a:cubicBezTo>
                    <a:cubicBezTo>
                      <a:pt x="7" y="117"/>
                      <a:pt x="8" y="126"/>
                      <a:pt x="12" y="133"/>
                    </a:cubicBezTo>
                    <a:cubicBezTo>
                      <a:pt x="16" y="141"/>
                      <a:pt x="24" y="147"/>
                      <a:pt x="32" y="149"/>
                    </a:cubicBezTo>
                    <a:cubicBezTo>
                      <a:pt x="39" y="151"/>
                      <a:pt x="46" y="150"/>
                      <a:pt x="52" y="148"/>
                    </a:cubicBezTo>
                    <a:cubicBezTo>
                      <a:pt x="53" y="148"/>
                      <a:pt x="53" y="148"/>
                      <a:pt x="54" y="148"/>
                    </a:cubicBezTo>
                    <a:cubicBezTo>
                      <a:pt x="53" y="160"/>
                      <a:pt x="60" y="171"/>
                      <a:pt x="71" y="174"/>
                    </a:cubicBezTo>
                    <a:cubicBezTo>
                      <a:pt x="81" y="177"/>
                      <a:pt x="91" y="173"/>
                      <a:pt x="97" y="165"/>
                    </a:cubicBezTo>
                    <a:cubicBezTo>
                      <a:pt x="100" y="166"/>
                      <a:pt x="103" y="167"/>
                      <a:pt x="105" y="168"/>
                    </a:cubicBezTo>
                    <a:cubicBezTo>
                      <a:pt x="115" y="171"/>
                      <a:pt x="125" y="170"/>
                      <a:pt x="134" y="165"/>
                    </a:cubicBezTo>
                    <a:cubicBezTo>
                      <a:pt x="142" y="160"/>
                      <a:pt x="149" y="152"/>
                      <a:pt x="151" y="142"/>
                    </a:cubicBezTo>
                    <a:cubicBezTo>
                      <a:pt x="153" y="136"/>
                      <a:pt x="153" y="129"/>
                      <a:pt x="151" y="123"/>
                    </a:cubicBezTo>
                    <a:cubicBezTo>
                      <a:pt x="160" y="122"/>
                      <a:pt x="167" y="119"/>
                      <a:pt x="173" y="113"/>
                    </a:cubicBezTo>
                    <a:cubicBezTo>
                      <a:pt x="178" y="109"/>
                      <a:pt x="181" y="104"/>
                      <a:pt x="182" y="98"/>
                    </a:cubicBezTo>
                    <a:cubicBezTo>
                      <a:pt x="184" y="92"/>
                      <a:pt x="184" y="86"/>
                      <a:pt x="183" y="80"/>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22"/>
              <p:cNvSpPr/>
              <p:nvPr/>
            </p:nvSpPr>
            <p:spPr bwMode="auto">
              <a:xfrm>
                <a:off x="4927" y="2997"/>
                <a:ext cx="483" cy="487"/>
              </a:xfrm>
              <a:custGeom>
                <a:avLst/>
                <a:gdLst>
                  <a:gd name="T0" fmla="*/ 180 w 184"/>
                  <a:gd name="T1" fmla="*/ 56 h 175"/>
                  <a:gd name="T2" fmla="*/ 166 w 184"/>
                  <a:gd name="T3" fmla="*/ 41 h 175"/>
                  <a:gd name="T4" fmla="*/ 149 w 184"/>
                  <a:gd name="T5" fmla="*/ 36 h 175"/>
                  <a:gd name="T6" fmla="*/ 142 w 184"/>
                  <a:gd name="T7" fmla="*/ 37 h 175"/>
                  <a:gd name="T8" fmla="*/ 142 w 184"/>
                  <a:gd name="T9" fmla="*/ 35 h 175"/>
                  <a:gd name="T10" fmla="*/ 133 w 184"/>
                  <a:gd name="T11" fmla="*/ 10 h 175"/>
                  <a:gd name="T12" fmla="*/ 108 w 184"/>
                  <a:gd name="T13" fmla="*/ 0 h 175"/>
                  <a:gd name="T14" fmla="*/ 84 w 184"/>
                  <a:gd name="T15" fmla="*/ 9 h 175"/>
                  <a:gd name="T16" fmla="*/ 77 w 184"/>
                  <a:gd name="T17" fmla="*/ 18 h 175"/>
                  <a:gd name="T18" fmla="*/ 57 w 184"/>
                  <a:gd name="T19" fmla="*/ 10 h 175"/>
                  <a:gd name="T20" fmla="*/ 22 w 184"/>
                  <a:gd name="T21" fmla="*/ 44 h 175"/>
                  <a:gd name="T22" fmla="*/ 23 w 184"/>
                  <a:gd name="T23" fmla="*/ 52 h 175"/>
                  <a:gd name="T24" fmla="*/ 17 w 184"/>
                  <a:gd name="T25" fmla="*/ 54 h 175"/>
                  <a:gd name="T26" fmla="*/ 1 w 184"/>
                  <a:gd name="T27" fmla="*/ 83 h 175"/>
                  <a:gd name="T28" fmla="*/ 10 w 184"/>
                  <a:gd name="T29" fmla="*/ 106 h 175"/>
                  <a:gd name="T30" fmla="*/ 22 w 184"/>
                  <a:gd name="T31" fmla="*/ 114 h 175"/>
                  <a:gd name="T32" fmla="*/ 19 w 184"/>
                  <a:gd name="T33" fmla="*/ 127 h 175"/>
                  <a:gd name="T34" fmla="*/ 29 w 184"/>
                  <a:gd name="T35" fmla="*/ 151 h 175"/>
                  <a:gd name="T36" fmla="*/ 52 w 184"/>
                  <a:gd name="T37" fmla="*/ 161 h 175"/>
                  <a:gd name="T38" fmla="*/ 71 w 184"/>
                  <a:gd name="T39" fmla="*/ 155 h 175"/>
                  <a:gd name="T40" fmla="*/ 73 w 184"/>
                  <a:gd name="T41" fmla="*/ 155 h 175"/>
                  <a:gd name="T42" fmla="*/ 96 w 184"/>
                  <a:gd name="T43" fmla="*/ 175 h 175"/>
                  <a:gd name="T44" fmla="*/ 119 w 184"/>
                  <a:gd name="T45" fmla="*/ 159 h 175"/>
                  <a:gd name="T46" fmla="*/ 128 w 184"/>
                  <a:gd name="T47" fmla="*/ 161 h 175"/>
                  <a:gd name="T48" fmla="*/ 154 w 184"/>
                  <a:gd name="T49" fmla="*/ 150 h 175"/>
                  <a:gd name="T50" fmla="*/ 165 w 184"/>
                  <a:gd name="T51" fmla="*/ 124 h 175"/>
                  <a:gd name="T52" fmla="*/ 160 w 184"/>
                  <a:gd name="T53" fmla="*/ 105 h 175"/>
                  <a:gd name="T54" fmla="*/ 179 w 184"/>
                  <a:gd name="T55" fmla="*/ 90 h 175"/>
                  <a:gd name="T56" fmla="*/ 184 w 184"/>
                  <a:gd name="T57" fmla="*/ 73 h 175"/>
                  <a:gd name="T58" fmla="*/ 180 w 184"/>
                  <a:gd name="T59" fmla="*/ 5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5">
                    <a:moveTo>
                      <a:pt x="180" y="56"/>
                    </a:moveTo>
                    <a:cubicBezTo>
                      <a:pt x="177" y="50"/>
                      <a:pt x="171" y="45"/>
                      <a:pt x="166" y="41"/>
                    </a:cubicBezTo>
                    <a:cubicBezTo>
                      <a:pt x="161" y="38"/>
                      <a:pt x="155" y="37"/>
                      <a:pt x="149" y="36"/>
                    </a:cubicBezTo>
                    <a:cubicBezTo>
                      <a:pt x="147" y="36"/>
                      <a:pt x="144" y="37"/>
                      <a:pt x="142" y="37"/>
                    </a:cubicBezTo>
                    <a:cubicBezTo>
                      <a:pt x="142" y="36"/>
                      <a:pt x="142" y="36"/>
                      <a:pt x="142" y="35"/>
                    </a:cubicBezTo>
                    <a:cubicBezTo>
                      <a:pt x="142" y="26"/>
                      <a:pt x="139" y="17"/>
                      <a:pt x="133" y="10"/>
                    </a:cubicBezTo>
                    <a:cubicBezTo>
                      <a:pt x="126" y="4"/>
                      <a:pt x="117" y="0"/>
                      <a:pt x="108" y="0"/>
                    </a:cubicBezTo>
                    <a:cubicBezTo>
                      <a:pt x="99" y="0"/>
                      <a:pt x="90" y="3"/>
                      <a:pt x="84" y="9"/>
                    </a:cubicBezTo>
                    <a:cubicBezTo>
                      <a:pt x="81" y="12"/>
                      <a:pt x="79" y="15"/>
                      <a:pt x="77" y="18"/>
                    </a:cubicBezTo>
                    <a:cubicBezTo>
                      <a:pt x="72" y="13"/>
                      <a:pt x="65" y="10"/>
                      <a:pt x="57" y="10"/>
                    </a:cubicBezTo>
                    <a:cubicBezTo>
                      <a:pt x="38" y="10"/>
                      <a:pt x="22" y="25"/>
                      <a:pt x="22" y="44"/>
                    </a:cubicBezTo>
                    <a:cubicBezTo>
                      <a:pt x="22" y="47"/>
                      <a:pt x="22" y="49"/>
                      <a:pt x="23" y="52"/>
                    </a:cubicBezTo>
                    <a:cubicBezTo>
                      <a:pt x="21" y="53"/>
                      <a:pt x="19" y="53"/>
                      <a:pt x="17" y="54"/>
                    </a:cubicBezTo>
                    <a:cubicBezTo>
                      <a:pt x="7" y="60"/>
                      <a:pt x="1" y="71"/>
                      <a:pt x="1" y="83"/>
                    </a:cubicBezTo>
                    <a:cubicBezTo>
                      <a:pt x="0" y="91"/>
                      <a:pt x="4" y="100"/>
                      <a:pt x="10" y="106"/>
                    </a:cubicBezTo>
                    <a:cubicBezTo>
                      <a:pt x="13" y="110"/>
                      <a:pt x="18" y="112"/>
                      <a:pt x="22" y="114"/>
                    </a:cubicBezTo>
                    <a:cubicBezTo>
                      <a:pt x="20" y="118"/>
                      <a:pt x="19" y="123"/>
                      <a:pt x="19" y="127"/>
                    </a:cubicBezTo>
                    <a:cubicBezTo>
                      <a:pt x="19" y="136"/>
                      <a:pt x="23" y="145"/>
                      <a:pt x="29" y="151"/>
                    </a:cubicBezTo>
                    <a:cubicBezTo>
                      <a:pt x="35" y="157"/>
                      <a:pt x="43" y="161"/>
                      <a:pt x="52" y="161"/>
                    </a:cubicBezTo>
                    <a:cubicBezTo>
                      <a:pt x="58" y="161"/>
                      <a:pt x="65" y="159"/>
                      <a:pt x="71" y="155"/>
                    </a:cubicBezTo>
                    <a:cubicBezTo>
                      <a:pt x="71" y="155"/>
                      <a:pt x="72" y="155"/>
                      <a:pt x="73" y="155"/>
                    </a:cubicBezTo>
                    <a:cubicBezTo>
                      <a:pt x="74" y="166"/>
                      <a:pt x="84" y="175"/>
                      <a:pt x="96" y="175"/>
                    </a:cubicBezTo>
                    <a:cubicBezTo>
                      <a:pt x="106" y="175"/>
                      <a:pt x="115" y="169"/>
                      <a:pt x="119" y="159"/>
                    </a:cubicBezTo>
                    <a:cubicBezTo>
                      <a:pt x="122" y="160"/>
                      <a:pt x="125" y="161"/>
                      <a:pt x="128" y="161"/>
                    </a:cubicBezTo>
                    <a:cubicBezTo>
                      <a:pt x="137" y="161"/>
                      <a:pt x="147" y="157"/>
                      <a:pt x="154" y="150"/>
                    </a:cubicBezTo>
                    <a:cubicBezTo>
                      <a:pt x="161" y="143"/>
                      <a:pt x="165" y="134"/>
                      <a:pt x="165" y="124"/>
                    </a:cubicBezTo>
                    <a:cubicBezTo>
                      <a:pt x="165" y="117"/>
                      <a:pt x="164" y="111"/>
                      <a:pt x="160" y="105"/>
                    </a:cubicBezTo>
                    <a:cubicBezTo>
                      <a:pt x="168" y="103"/>
                      <a:pt x="175" y="97"/>
                      <a:pt x="179" y="90"/>
                    </a:cubicBezTo>
                    <a:cubicBezTo>
                      <a:pt x="182" y="85"/>
                      <a:pt x="184" y="79"/>
                      <a:pt x="184" y="73"/>
                    </a:cubicBezTo>
                    <a:cubicBezTo>
                      <a:pt x="184" y="67"/>
                      <a:pt x="183" y="61"/>
                      <a:pt x="180"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23"/>
              <p:cNvSpPr/>
              <p:nvPr/>
            </p:nvSpPr>
            <p:spPr bwMode="auto">
              <a:xfrm>
                <a:off x="5040" y="3328"/>
                <a:ext cx="483" cy="489"/>
              </a:xfrm>
              <a:custGeom>
                <a:avLst/>
                <a:gdLst>
                  <a:gd name="T0" fmla="*/ 179 w 184"/>
                  <a:gd name="T1" fmla="*/ 56 h 176"/>
                  <a:gd name="T2" fmla="*/ 165 w 184"/>
                  <a:gd name="T3" fmla="*/ 41 h 176"/>
                  <a:gd name="T4" fmla="*/ 148 w 184"/>
                  <a:gd name="T5" fmla="*/ 37 h 176"/>
                  <a:gd name="T6" fmla="*/ 141 w 184"/>
                  <a:gd name="T7" fmla="*/ 37 h 176"/>
                  <a:gd name="T8" fmla="*/ 142 w 184"/>
                  <a:gd name="T9" fmla="*/ 35 h 176"/>
                  <a:gd name="T10" fmla="*/ 132 w 184"/>
                  <a:gd name="T11" fmla="*/ 10 h 176"/>
                  <a:gd name="T12" fmla="*/ 108 w 184"/>
                  <a:gd name="T13" fmla="*/ 0 h 176"/>
                  <a:gd name="T14" fmla="*/ 83 w 184"/>
                  <a:gd name="T15" fmla="*/ 10 h 176"/>
                  <a:gd name="T16" fmla="*/ 77 w 184"/>
                  <a:gd name="T17" fmla="*/ 18 h 176"/>
                  <a:gd name="T18" fmla="*/ 56 w 184"/>
                  <a:gd name="T19" fmla="*/ 10 h 176"/>
                  <a:gd name="T20" fmla="*/ 22 w 184"/>
                  <a:gd name="T21" fmla="*/ 44 h 176"/>
                  <a:gd name="T22" fmla="*/ 22 w 184"/>
                  <a:gd name="T23" fmla="*/ 52 h 176"/>
                  <a:gd name="T24" fmla="*/ 16 w 184"/>
                  <a:gd name="T25" fmla="*/ 55 h 176"/>
                  <a:gd name="T26" fmla="*/ 0 w 184"/>
                  <a:gd name="T27" fmla="*/ 83 h 176"/>
                  <a:gd name="T28" fmla="*/ 9 w 184"/>
                  <a:gd name="T29" fmla="*/ 106 h 176"/>
                  <a:gd name="T30" fmla="*/ 22 w 184"/>
                  <a:gd name="T31" fmla="*/ 114 h 176"/>
                  <a:gd name="T32" fmla="*/ 19 w 184"/>
                  <a:gd name="T33" fmla="*/ 128 h 176"/>
                  <a:gd name="T34" fmla="*/ 28 w 184"/>
                  <a:gd name="T35" fmla="*/ 151 h 176"/>
                  <a:gd name="T36" fmla="*/ 51 w 184"/>
                  <a:gd name="T37" fmla="*/ 161 h 176"/>
                  <a:gd name="T38" fmla="*/ 70 w 184"/>
                  <a:gd name="T39" fmla="*/ 155 h 176"/>
                  <a:gd name="T40" fmla="*/ 72 w 184"/>
                  <a:gd name="T41" fmla="*/ 155 h 176"/>
                  <a:gd name="T42" fmla="*/ 95 w 184"/>
                  <a:gd name="T43" fmla="*/ 175 h 176"/>
                  <a:gd name="T44" fmla="*/ 118 w 184"/>
                  <a:gd name="T45" fmla="*/ 160 h 176"/>
                  <a:gd name="T46" fmla="*/ 127 w 184"/>
                  <a:gd name="T47" fmla="*/ 161 h 176"/>
                  <a:gd name="T48" fmla="*/ 153 w 184"/>
                  <a:gd name="T49" fmla="*/ 150 h 176"/>
                  <a:gd name="T50" fmla="*/ 165 w 184"/>
                  <a:gd name="T51" fmla="*/ 124 h 176"/>
                  <a:gd name="T52" fmla="*/ 160 w 184"/>
                  <a:gd name="T53" fmla="*/ 105 h 176"/>
                  <a:gd name="T54" fmla="*/ 179 w 184"/>
                  <a:gd name="T55" fmla="*/ 91 h 176"/>
                  <a:gd name="T56" fmla="*/ 183 w 184"/>
                  <a:gd name="T57" fmla="*/ 74 h 176"/>
                  <a:gd name="T58" fmla="*/ 179 w 184"/>
                  <a:gd name="T5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6"/>
                    </a:moveTo>
                    <a:cubicBezTo>
                      <a:pt x="176" y="50"/>
                      <a:pt x="171" y="46"/>
                      <a:pt x="165" y="41"/>
                    </a:cubicBezTo>
                    <a:cubicBezTo>
                      <a:pt x="160" y="38"/>
                      <a:pt x="154" y="37"/>
                      <a:pt x="148" y="37"/>
                    </a:cubicBezTo>
                    <a:cubicBezTo>
                      <a:pt x="146" y="37"/>
                      <a:pt x="144" y="37"/>
                      <a:pt x="141" y="37"/>
                    </a:cubicBezTo>
                    <a:cubicBezTo>
                      <a:pt x="142" y="37"/>
                      <a:pt x="142" y="36"/>
                      <a:pt x="142" y="35"/>
                    </a:cubicBezTo>
                    <a:cubicBezTo>
                      <a:pt x="142" y="26"/>
                      <a:pt x="138" y="17"/>
                      <a:pt x="132" y="10"/>
                    </a:cubicBezTo>
                    <a:cubicBezTo>
                      <a:pt x="125" y="4"/>
                      <a:pt x="117" y="0"/>
                      <a:pt x="108" y="0"/>
                    </a:cubicBezTo>
                    <a:cubicBezTo>
                      <a:pt x="98" y="0"/>
                      <a:pt x="89" y="3"/>
                      <a:pt x="83" y="10"/>
                    </a:cubicBezTo>
                    <a:cubicBezTo>
                      <a:pt x="80" y="12"/>
                      <a:pt x="78" y="15"/>
                      <a:pt x="77" y="18"/>
                    </a:cubicBezTo>
                    <a:cubicBezTo>
                      <a:pt x="71" y="13"/>
                      <a:pt x="64" y="11"/>
                      <a:pt x="56" y="10"/>
                    </a:cubicBezTo>
                    <a:cubicBezTo>
                      <a:pt x="38" y="10"/>
                      <a:pt x="22" y="25"/>
                      <a:pt x="22" y="44"/>
                    </a:cubicBezTo>
                    <a:cubicBezTo>
                      <a:pt x="21" y="47"/>
                      <a:pt x="22" y="49"/>
                      <a:pt x="22" y="52"/>
                    </a:cubicBezTo>
                    <a:cubicBezTo>
                      <a:pt x="20" y="53"/>
                      <a:pt x="18" y="54"/>
                      <a:pt x="16" y="55"/>
                    </a:cubicBezTo>
                    <a:cubicBezTo>
                      <a:pt x="6" y="60"/>
                      <a:pt x="0" y="71"/>
                      <a:pt x="0" y="83"/>
                    </a:cubicBezTo>
                    <a:cubicBezTo>
                      <a:pt x="0" y="91"/>
                      <a:pt x="3" y="100"/>
                      <a:pt x="9" y="106"/>
                    </a:cubicBezTo>
                    <a:cubicBezTo>
                      <a:pt x="13" y="110"/>
                      <a:pt x="17" y="112"/>
                      <a:pt x="22" y="114"/>
                    </a:cubicBezTo>
                    <a:cubicBezTo>
                      <a:pt x="20" y="118"/>
                      <a:pt x="19" y="123"/>
                      <a:pt x="19" y="128"/>
                    </a:cubicBezTo>
                    <a:cubicBezTo>
                      <a:pt x="18" y="136"/>
                      <a:pt x="22" y="145"/>
                      <a:pt x="28" y="151"/>
                    </a:cubicBezTo>
                    <a:cubicBezTo>
                      <a:pt x="34" y="157"/>
                      <a:pt x="42" y="161"/>
                      <a:pt x="51" y="161"/>
                    </a:cubicBezTo>
                    <a:cubicBezTo>
                      <a:pt x="58" y="161"/>
                      <a:pt x="64" y="159"/>
                      <a:pt x="70" y="155"/>
                    </a:cubicBezTo>
                    <a:cubicBezTo>
                      <a:pt x="71" y="155"/>
                      <a:pt x="71" y="155"/>
                      <a:pt x="72" y="155"/>
                    </a:cubicBezTo>
                    <a:cubicBezTo>
                      <a:pt x="74" y="166"/>
                      <a:pt x="83" y="175"/>
                      <a:pt x="95" y="175"/>
                    </a:cubicBezTo>
                    <a:cubicBezTo>
                      <a:pt x="106" y="176"/>
                      <a:pt x="115" y="169"/>
                      <a:pt x="118" y="160"/>
                    </a:cubicBezTo>
                    <a:cubicBezTo>
                      <a:pt x="121" y="160"/>
                      <a:pt x="124" y="161"/>
                      <a:pt x="127" y="161"/>
                    </a:cubicBezTo>
                    <a:cubicBezTo>
                      <a:pt x="137" y="161"/>
                      <a:pt x="146" y="157"/>
                      <a:pt x="153" y="150"/>
                    </a:cubicBezTo>
                    <a:cubicBezTo>
                      <a:pt x="160" y="144"/>
                      <a:pt x="164" y="134"/>
                      <a:pt x="165" y="124"/>
                    </a:cubicBezTo>
                    <a:cubicBezTo>
                      <a:pt x="165" y="118"/>
                      <a:pt x="163" y="111"/>
                      <a:pt x="160" y="105"/>
                    </a:cubicBezTo>
                    <a:cubicBezTo>
                      <a:pt x="168" y="103"/>
                      <a:pt x="174" y="98"/>
                      <a:pt x="179" y="91"/>
                    </a:cubicBezTo>
                    <a:cubicBezTo>
                      <a:pt x="182" y="85"/>
                      <a:pt x="183" y="80"/>
                      <a:pt x="183" y="74"/>
                    </a:cubicBezTo>
                    <a:cubicBezTo>
                      <a:pt x="184" y="67"/>
                      <a:pt x="182" y="62"/>
                      <a:pt x="179"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24"/>
              <p:cNvSpPr/>
              <p:nvPr/>
            </p:nvSpPr>
            <p:spPr bwMode="auto">
              <a:xfrm>
                <a:off x="4767" y="3005"/>
                <a:ext cx="483" cy="490"/>
              </a:xfrm>
              <a:custGeom>
                <a:avLst/>
                <a:gdLst>
                  <a:gd name="T0" fmla="*/ 179 w 184"/>
                  <a:gd name="T1" fmla="*/ 57 h 176"/>
                  <a:gd name="T2" fmla="*/ 165 w 184"/>
                  <a:gd name="T3" fmla="*/ 42 h 176"/>
                  <a:gd name="T4" fmla="*/ 149 w 184"/>
                  <a:gd name="T5" fmla="*/ 37 h 176"/>
                  <a:gd name="T6" fmla="*/ 142 w 184"/>
                  <a:gd name="T7" fmla="*/ 38 h 176"/>
                  <a:gd name="T8" fmla="*/ 142 w 184"/>
                  <a:gd name="T9" fmla="*/ 36 h 176"/>
                  <a:gd name="T10" fmla="*/ 132 w 184"/>
                  <a:gd name="T11" fmla="*/ 11 h 176"/>
                  <a:gd name="T12" fmla="*/ 108 w 184"/>
                  <a:gd name="T13" fmla="*/ 0 h 176"/>
                  <a:gd name="T14" fmla="*/ 83 w 184"/>
                  <a:gd name="T15" fmla="*/ 10 h 176"/>
                  <a:gd name="T16" fmla="*/ 77 w 184"/>
                  <a:gd name="T17" fmla="*/ 19 h 176"/>
                  <a:gd name="T18" fmla="*/ 56 w 184"/>
                  <a:gd name="T19" fmla="*/ 11 h 176"/>
                  <a:gd name="T20" fmla="*/ 22 w 184"/>
                  <a:gd name="T21" fmla="*/ 45 h 176"/>
                  <a:gd name="T22" fmla="*/ 23 w 184"/>
                  <a:gd name="T23" fmla="*/ 53 h 176"/>
                  <a:gd name="T24" fmla="*/ 17 w 184"/>
                  <a:gd name="T25" fmla="*/ 55 h 176"/>
                  <a:gd name="T26" fmla="*/ 0 w 184"/>
                  <a:gd name="T27" fmla="*/ 83 h 176"/>
                  <a:gd name="T28" fmla="*/ 9 w 184"/>
                  <a:gd name="T29" fmla="*/ 107 h 176"/>
                  <a:gd name="T30" fmla="*/ 22 w 184"/>
                  <a:gd name="T31" fmla="*/ 115 h 176"/>
                  <a:gd name="T32" fmla="*/ 19 w 184"/>
                  <a:gd name="T33" fmla="*/ 128 h 176"/>
                  <a:gd name="T34" fmla="*/ 28 w 184"/>
                  <a:gd name="T35" fmla="*/ 152 h 176"/>
                  <a:gd name="T36" fmla="*/ 51 w 184"/>
                  <a:gd name="T37" fmla="*/ 162 h 176"/>
                  <a:gd name="T38" fmla="*/ 70 w 184"/>
                  <a:gd name="T39" fmla="*/ 156 h 176"/>
                  <a:gd name="T40" fmla="*/ 72 w 184"/>
                  <a:gd name="T41" fmla="*/ 156 h 176"/>
                  <a:gd name="T42" fmla="*/ 95 w 184"/>
                  <a:gd name="T43" fmla="*/ 176 h 176"/>
                  <a:gd name="T44" fmla="*/ 118 w 184"/>
                  <a:gd name="T45" fmla="*/ 160 h 176"/>
                  <a:gd name="T46" fmla="*/ 127 w 184"/>
                  <a:gd name="T47" fmla="*/ 161 h 176"/>
                  <a:gd name="T48" fmla="*/ 153 w 184"/>
                  <a:gd name="T49" fmla="*/ 151 h 176"/>
                  <a:gd name="T50" fmla="*/ 165 w 184"/>
                  <a:gd name="T51" fmla="*/ 125 h 176"/>
                  <a:gd name="T52" fmla="*/ 160 w 184"/>
                  <a:gd name="T53" fmla="*/ 106 h 176"/>
                  <a:gd name="T54" fmla="*/ 179 w 184"/>
                  <a:gd name="T55" fmla="*/ 91 h 176"/>
                  <a:gd name="T56" fmla="*/ 184 w 184"/>
                  <a:gd name="T57" fmla="*/ 74 h 176"/>
                  <a:gd name="T58" fmla="*/ 179 w 184"/>
                  <a:gd name="T5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7"/>
                    </a:moveTo>
                    <a:cubicBezTo>
                      <a:pt x="176" y="51"/>
                      <a:pt x="171" y="46"/>
                      <a:pt x="165" y="42"/>
                    </a:cubicBezTo>
                    <a:cubicBezTo>
                      <a:pt x="160" y="39"/>
                      <a:pt x="155" y="37"/>
                      <a:pt x="149" y="37"/>
                    </a:cubicBezTo>
                    <a:cubicBezTo>
                      <a:pt x="146" y="37"/>
                      <a:pt x="144" y="37"/>
                      <a:pt x="142" y="38"/>
                    </a:cubicBezTo>
                    <a:cubicBezTo>
                      <a:pt x="142" y="37"/>
                      <a:pt x="142" y="36"/>
                      <a:pt x="142" y="36"/>
                    </a:cubicBezTo>
                    <a:cubicBezTo>
                      <a:pt x="142" y="26"/>
                      <a:pt x="138" y="18"/>
                      <a:pt x="132" y="11"/>
                    </a:cubicBezTo>
                    <a:cubicBezTo>
                      <a:pt x="126" y="4"/>
                      <a:pt x="117" y="1"/>
                      <a:pt x="108" y="0"/>
                    </a:cubicBezTo>
                    <a:cubicBezTo>
                      <a:pt x="99" y="0"/>
                      <a:pt x="90" y="4"/>
                      <a:pt x="83" y="10"/>
                    </a:cubicBezTo>
                    <a:cubicBezTo>
                      <a:pt x="81" y="13"/>
                      <a:pt x="78" y="16"/>
                      <a:pt x="77" y="19"/>
                    </a:cubicBezTo>
                    <a:cubicBezTo>
                      <a:pt x="71" y="14"/>
                      <a:pt x="64" y="11"/>
                      <a:pt x="56" y="11"/>
                    </a:cubicBezTo>
                    <a:cubicBezTo>
                      <a:pt x="38" y="11"/>
                      <a:pt x="22" y="26"/>
                      <a:pt x="22" y="45"/>
                    </a:cubicBezTo>
                    <a:cubicBezTo>
                      <a:pt x="22" y="47"/>
                      <a:pt x="22" y="50"/>
                      <a:pt x="23" y="53"/>
                    </a:cubicBezTo>
                    <a:cubicBezTo>
                      <a:pt x="21" y="53"/>
                      <a:pt x="19" y="54"/>
                      <a:pt x="17" y="55"/>
                    </a:cubicBezTo>
                    <a:cubicBezTo>
                      <a:pt x="7" y="61"/>
                      <a:pt x="0" y="72"/>
                      <a:pt x="0" y="83"/>
                    </a:cubicBezTo>
                    <a:cubicBezTo>
                      <a:pt x="0" y="92"/>
                      <a:pt x="3" y="100"/>
                      <a:pt x="9" y="107"/>
                    </a:cubicBezTo>
                    <a:cubicBezTo>
                      <a:pt x="13" y="110"/>
                      <a:pt x="17" y="113"/>
                      <a:pt x="22" y="115"/>
                    </a:cubicBezTo>
                    <a:cubicBezTo>
                      <a:pt x="20" y="119"/>
                      <a:pt x="19" y="124"/>
                      <a:pt x="19" y="128"/>
                    </a:cubicBezTo>
                    <a:cubicBezTo>
                      <a:pt x="19" y="137"/>
                      <a:pt x="22" y="145"/>
                      <a:pt x="28" y="152"/>
                    </a:cubicBezTo>
                    <a:cubicBezTo>
                      <a:pt x="34" y="158"/>
                      <a:pt x="42" y="161"/>
                      <a:pt x="51" y="162"/>
                    </a:cubicBezTo>
                    <a:cubicBezTo>
                      <a:pt x="58" y="162"/>
                      <a:pt x="65" y="160"/>
                      <a:pt x="70" y="156"/>
                    </a:cubicBezTo>
                    <a:cubicBezTo>
                      <a:pt x="71" y="156"/>
                      <a:pt x="71" y="156"/>
                      <a:pt x="72" y="156"/>
                    </a:cubicBezTo>
                    <a:cubicBezTo>
                      <a:pt x="74" y="167"/>
                      <a:pt x="84" y="176"/>
                      <a:pt x="95" y="176"/>
                    </a:cubicBezTo>
                    <a:cubicBezTo>
                      <a:pt x="106" y="176"/>
                      <a:pt x="115" y="169"/>
                      <a:pt x="118" y="160"/>
                    </a:cubicBezTo>
                    <a:cubicBezTo>
                      <a:pt x="121" y="161"/>
                      <a:pt x="124" y="161"/>
                      <a:pt x="127" y="161"/>
                    </a:cubicBezTo>
                    <a:cubicBezTo>
                      <a:pt x="137" y="162"/>
                      <a:pt x="146" y="158"/>
                      <a:pt x="153" y="151"/>
                    </a:cubicBezTo>
                    <a:cubicBezTo>
                      <a:pt x="161" y="144"/>
                      <a:pt x="165" y="135"/>
                      <a:pt x="165" y="125"/>
                    </a:cubicBezTo>
                    <a:cubicBezTo>
                      <a:pt x="165" y="118"/>
                      <a:pt x="163" y="112"/>
                      <a:pt x="160" y="106"/>
                    </a:cubicBezTo>
                    <a:cubicBezTo>
                      <a:pt x="168" y="103"/>
                      <a:pt x="175" y="98"/>
                      <a:pt x="179" y="91"/>
                    </a:cubicBezTo>
                    <a:cubicBezTo>
                      <a:pt x="182" y="86"/>
                      <a:pt x="184" y="80"/>
                      <a:pt x="184" y="74"/>
                    </a:cubicBezTo>
                    <a:cubicBezTo>
                      <a:pt x="184" y="68"/>
                      <a:pt x="182" y="62"/>
                      <a:pt x="179" y="5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25"/>
              <p:cNvSpPr/>
              <p:nvPr/>
            </p:nvSpPr>
            <p:spPr bwMode="auto">
              <a:xfrm>
                <a:off x="5076" y="3698"/>
                <a:ext cx="98" cy="589"/>
              </a:xfrm>
              <a:custGeom>
                <a:avLst/>
                <a:gdLst>
                  <a:gd name="T0" fmla="*/ 4 w 37"/>
                  <a:gd name="T1" fmla="*/ 0 h 212"/>
                  <a:gd name="T2" fmla="*/ 0 w 37"/>
                  <a:gd name="T3" fmla="*/ 202 h 212"/>
                  <a:gd name="T4" fmla="*/ 37 w 37"/>
                  <a:gd name="T5" fmla="*/ 212 h 212"/>
                  <a:gd name="T6" fmla="*/ 32 w 37"/>
                  <a:gd name="T7" fmla="*/ 2 h 212"/>
                  <a:gd name="T8" fmla="*/ 4 w 37"/>
                  <a:gd name="T9" fmla="*/ 0 h 212"/>
                </a:gdLst>
                <a:ahLst/>
                <a:cxnLst>
                  <a:cxn ang="0">
                    <a:pos x="T0" y="T1"/>
                  </a:cxn>
                  <a:cxn ang="0">
                    <a:pos x="T2" y="T3"/>
                  </a:cxn>
                  <a:cxn ang="0">
                    <a:pos x="T4" y="T5"/>
                  </a:cxn>
                  <a:cxn ang="0">
                    <a:pos x="T6" y="T7"/>
                  </a:cxn>
                  <a:cxn ang="0">
                    <a:pos x="T8" y="T9"/>
                  </a:cxn>
                </a:cxnLst>
                <a:rect l="0" t="0" r="r" b="b"/>
                <a:pathLst>
                  <a:path w="37" h="212">
                    <a:moveTo>
                      <a:pt x="4" y="0"/>
                    </a:moveTo>
                    <a:cubicBezTo>
                      <a:pt x="5" y="10"/>
                      <a:pt x="0" y="202"/>
                      <a:pt x="0" y="202"/>
                    </a:cubicBezTo>
                    <a:cubicBezTo>
                      <a:pt x="37" y="212"/>
                      <a:pt x="37" y="212"/>
                      <a:pt x="37" y="212"/>
                    </a:cubicBezTo>
                    <a:cubicBezTo>
                      <a:pt x="32" y="2"/>
                      <a:pt x="32" y="2"/>
                      <a:pt x="32" y="2"/>
                    </a:cubicBezTo>
                    <a:cubicBezTo>
                      <a:pt x="4" y="0"/>
                      <a:pt x="4" y="0"/>
                      <a:pt x="4" y="0"/>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26"/>
              <p:cNvSpPr/>
              <p:nvPr/>
            </p:nvSpPr>
            <p:spPr bwMode="auto">
              <a:xfrm>
                <a:off x="4772" y="3092"/>
                <a:ext cx="693" cy="700"/>
              </a:xfrm>
              <a:custGeom>
                <a:avLst/>
                <a:gdLst>
                  <a:gd name="T0" fmla="*/ 257 w 264"/>
                  <a:gd name="T1" fmla="*/ 80 h 252"/>
                  <a:gd name="T2" fmla="*/ 237 w 264"/>
                  <a:gd name="T3" fmla="*/ 59 h 252"/>
                  <a:gd name="T4" fmla="*/ 212 w 264"/>
                  <a:gd name="T5" fmla="*/ 52 h 252"/>
                  <a:gd name="T6" fmla="*/ 203 w 264"/>
                  <a:gd name="T7" fmla="*/ 53 h 252"/>
                  <a:gd name="T8" fmla="*/ 203 w 264"/>
                  <a:gd name="T9" fmla="*/ 50 h 252"/>
                  <a:gd name="T10" fmla="*/ 188 w 264"/>
                  <a:gd name="T11" fmla="*/ 15 h 252"/>
                  <a:gd name="T12" fmla="*/ 153 w 264"/>
                  <a:gd name="T13" fmla="*/ 0 h 252"/>
                  <a:gd name="T14" fmla="*/ 118 w 264"/>
                  <a:gd name="T15" fmla="*/ 15 h 252"/>
                  <a:gd name="T16" fmla="*/ 109 w 264"/>
                  <a:gd name="T17" fmla="*/ 27 h 252"/>
                  <a:gd name="T18" fmla="*/ 80 w 264"/>
                  <a:gd name="T19" fmla="*/ 17 h 252"/>
                  <a:gd name="T20" fmla="*/ 31 w 264"/>
                  <a:gd name="T21" fmla="*/ 66 h 252"/>
                  <a:gd name="T22" fmla="*/ 32 w 264"/>
                  <a:gd name="T23" fmla="*/ 77 h 252"/>
                  <a:gd name="T24" fmla="*/ 24 w 264"/>
                  <a:gd name="T25" fmla="*/ 81 h 252"/>
                  <a:gd name="T26" fmla="*/ 0 w 264"/>
                  <a:gd name="T27" fmla="*/ 121 h 252"/>
                  <a:gd name="T28" fmla="*/ 14 w 264"/>
                  <a:gd name="T29" fmla="*/ 155 h 252"/>
                  <a:gd name="T30" fmla="*/ 33 w 264"/>
                  <a:gd name="T31" fmla="*/ 166 h 252"/>
                  <a:gd name="T32" fmla="*/ 28 w 264"/>
                  <a:gd name="T33" fmla="*/ 186 h 252"/>
                  <a:gd name="T34" fmla="*/ 42 w 264"/>
                  <a:gd name="T35" fmla="*/ 219 h 252"/>
                  <a:gd name="T36" fmla="*/ 75 w 264"/>
                  <a:gd name="T37" fmla="*/ 233 h 252"/>
                  <a:gd name="T38" fmla="*/ 103 w 264"/>
                  <a:gd name="T39" fmla="*/ 224 h 252"/>
                  <a:gd name="T40" fmla="*/ 105 w 264"/>
                  <a:gd name="T41" fmla="*/ 223 h 252"/>
                  <a:gd name="T42" fmla="*/ 139 w 264"/>
                  <a:gd name="T43" fmla="*/ 252 h 252"/>
                  <a:gd name="T44" fmla="*/ 171 w 264"/>
                  <a:gd name="T45" fmla="*/ 229 h 252"/>
                  <a:gd name="T46" fmla="*/ 184 w 264"/>
                  <a:gd name="T47" fmla="*/ 231 h 252"/>
                  <a:gd name="T48" fmla="*/ 222 w 264"/>
                  <a:gd name="T49" fmla="*/ 215 h 252"/>
                  <a:gd name="T50" fmla="*/ 238 w 264"/>
                  <a:gd name="T51" fmla="*/ 177 h 252"/>
                  <a:gd name="T52" fmla="*/ 230 w 264"/>
                  <a:gd name="T53" fmla="*/ 150 h 252"/>
                  <a:gd name="T54" fmla="*/ 257 w 264"/>
                  <a:gd name="T55" fmla="*/ 129 h 252"/>
                  <a:gd name="T56" fmla="*/ 264 w 264"/>
                  <a:gd name="T57" fmla="*/ 104 h 252"/>
                  <a:gd name="T58" fmla="*/ 257 w 264"/>
                  <a:gd name="T59" fmla="*/ 8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4" h="252">
                    <a:moveTo>
                      <a:pt x="257" y="80"/>
                    </a:moveTo>
                    <a:cubicBezTo>
                      <a:pt x="253" y="71"/>
                      <a:pt x="245" y="64"/>
                      <a:pt x="237" y="59"/>
                    </a:cubicBezTo>
                    <a:cubicBezTo>
                      <a:pt x="229" y="54"/>
                      <a:pt x="221" y="52"/>
                      <a:pt x="212" y="52"/>
                    </a:cubicBezTo>
                    <a:cubicBezTo>
                      <a:pt x="209" y="52"/>
                      <a:pt x="206" y="53"/>
                      <a:pt x="203" y="53"/>
                    </a:cubicBezTo>
                    <a:cubicBezTo>
                      <a:pt x="203" y="52"/>
                      <a:pt x="203" y="51"/>
                      <a:pt x="203" y="50"/>
                    </a:cubicBezTo>
                    <a:cubicBezTo>
                      <a:pt x="203" y="37"/>
                      <a:pt x="197" y="24"/>
                      <a:pt x="188" y="15"/>
                    </a:cubicBezTo>
                    <a:cubicBezTo>
                      <a:pt x="179" y="6"/>
                      <a:pt x="166" y="0"/>
                      <a:pt x="153" y="0"/>
                    </a:cubicBezTo>
                    <a:cubicBezTo>
                      <a:pt x="140" y="0"/>
                      <a:pt x="127" y="6"/>
                      <a:pt x="118" y="15"/>
                    </a:cubicBezTo>
                    <a:cubicBezTo>
                      <a:pt x="114" y="18"/>
                      <a:pt x="112" y="23"/>
                      <a:pt x="109" y="27"/>
                    </a:cubicBezTo>
                    <a:cubicBezTo>
                      <a:pt x="101" y="21"/>
                      <a:pt x="91" y="17"/>
                      <a:pt x="80" y="17"/>
                    </a:cubicBezTo>
                    <a:cubicBezTo>
                      <a:pt x="53" y="17"/>
                      <a:pt x="31" y="39"/>
                      <a:pt x="31" y="66"/>
                    </a:cubicBezTo>
                    <a:cubicBezTo>
                      <a:pt x="31" y="69"/>
                      <a:pt x="31" y="73"/>
                      <a:pt x="32" y="77"/>
                    </a:cubicBezTo>
                    <a:cubicBezTo>
                      <a:pt x="29" y="78"/>
                      <a:pt x="26" y="79"/>
                      <a:pt x="24" y="81"/>
                    </a:cubicBezTo>
                    <a:cubicBezTo>
                      <a:pt x="9" y="89"/>
                      <a:pt x="0" y="105"/>
                      <a:pt x="0" y="121"/>
                    </a:cubicBezTo>
                    <a:cubicBezTo>
                      <a:pt x="0" y="134"/>
                      <a:pt x="5" y="146"/>
                      <a:pt x="14" y="155"/>
                    </a:cubicBezTo>
                    <a:cubicBezTo>
                      <a:pt x="19" y="160"/>
                      <a:pt x="26" y="164"/>
                      <a:pt x="33" y="166"/>
                    </a:cubicBezTo>
                    <a:cubicBezTo>
                      <a:pt x="30" y="172"/>
                      <a:pt x="28" y="179"/>
                      <a:pt x="28" y="186"/>
                    </a:cubicBezTo>
                    <a:cubicBezTo>
                      <a:pt x="28" y="198"/>
                      <a:pt x="33" y="210"/>
                      <a:pt x="42" y="219"/>
                    </a:cubicBezTo>
                    <a:cubicBezTo>
                      <a:pt x="51" y="228"/>
                      <a:pt x="63" y="233"/>
                      <a:pt x="75" y="233"/>
                    </a:cubicBezTo>
                    <a:cubicBezTo>
                      <a:pt x="85" y="233"/>
                      <a:pt x="95" y="229"/>
                      <a:pt x="103" y="224"/>
                    </a:cubicBezTo>
                    <a:cubicBezTo>
                      <a:pt x="104" y="224"/>
                      <a:pt x="104" y="223"/>
                      <a:pt x="105" y="223"/>
                    </a:cubicBezTo>
                    <a:cubicBezTo>
                      <a:pt x="108" y="240"/>
                      <a:pt x="122" y="252"/>
                      <a:pt x="139" y="252"/>
                    </a:cubicBezTo>
                    <a:cubicBezTo>
                      <a:pt x="154" y="252"/>
                      <a:pt x="167" y="242"/>
                      <a:pt x="171" y="229"/>
                    </a:cubicBezTo>
                    <a:cubicBezTo>
                      <a:pt x="176" y="230"/>
                      <a:pt x="180" y="231"/>
                      <a:pt x="184" y="231"/>
                    </a:cubicBezTo>
                    <a:cubicBezTo>
                      <a:pt x="198" y="231"/>
                      <a:pt x="212" y="225"/>
                      <a:pt x="222" y="215"/>
                    </a:cubicBezTo>
                    <a:cubicBezTo>
                      <a:pt x="232" y="205"/>
                      <a:pt x="238" y="192"/>
                      <a:pt x="238" y="177"/>
                    </a:cubicBezTo>
                    <a:cubicBezTo>
                      <a:pt x="238" y="168"/>
                      <a:pt x="235" y="159"/>
                      <a:pt x="230" y="150"/>
                    </a:cubicBezTo>
                    <a:cubicBezTo>
                      <a:pt x="241" y="147"/>
                      <a:pt x="251" y="139"/>
                      <a:pt x="257" y="129"/>
                    </a:cubicBezTo>
                    <a:cubicBezTo>
                      <a:pt x="261" y="121"/>
                      <a:pt x="263" y="113"/>
                      <a:pt x="264" y="104"/>
                    </a:cubicBezTo>
                    <a:cubicBezTo>
                      <a:pt x="263" y="96"/>
                      <a:pt x="261" y="87"/>
                      <a:pt x="257" y="8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27"/>
              <p:cNvSpPr>
                <a:spLocks noEditPoints="1"/>
              </p:cNvSpPr>
              <p:nvPr/>
            </p:nvSpPr>
            <p:spPr bwMode="auto">
              <a:xfrm>
                <a:off x="5223" y="3097"/>
                <a:ext cx="316" cy="662"/>
              </a:xfrm>
              <a:custGeom>
                <a:avLst/>
                <a:gdLst>
                  <a:gd name="T0" fmla="*/ 0 w 120"/>
                  <a:gd name="T1" fmla="*/ 238 h 238"/>
                  <a:gd name="T2" fmla="*/ 0 w 120"/>
                  <a:gd name="T3" fmla="*/ 238 h 238"/>
                  <a:gd name="T4" fmla="*/ 0 w 120"/>
                  <a:gd name="T5" fmla="*/ 238 h 238"/>
                  <a:gd name="T6" fmla="*/ 0 w 120"/>
                  <a:gd name="T7" fmla="*/ 238 h 238"/>
                  <a:gd name="T8" fmla="*/ 0 w 120"/>
                  <a:gd name="T9" fmla="*/ 238 h 238"/>
                  <a:gd name="T10" fmla="*/ 0 w 120"/>
                  <a:gd name="T11" fmla="*/ 238 h 238"/>
                  <a:gd name="T12" fmla="*/ 0 w 120"/>
                  <a:gd name="T13" fmla="*/ 238 h 238"/>
                  <a:gd name="T14" fmla="*/ 0 w 120"/>
                  <a:gd name="T15" fmla="*/ 238 h 238"/>
                  <a:gd name="T16" fmla="*/ 0 w 120"/>
                  <a:gd name="T17" fmla="*/ 238 h 238"/>
                  <a:gd name="T18" fmla="*/ 109 w 120"/>
                  <a:gd name="T19" fmla="*/ 139 h 238"/>
                  <a:gd name="T20" fmla="*/ 109 w 120"/>
                  <a:gd name="T21" fmla="*/ 139 h 238"/>
                  <a:gd name="T22" fmla="*/ 109 w 120"/>
                  <a:gd name="T23" fmla="*/ 139 h 238"/>
                  <a:gd name="T24" fmla="*/ 120 w 120"/>
                  <a:gd name="T25" fmla="*/ 127 h 238"/>
                  <a:gd name="T26" fmla="*/ 120 w 120"/>
                  <a:gd name="T27" fmla="*/ 127 h 238"/>
                  <a:gd name="T28" fmla="*/ 120 w 120"/>
                  <a:gd name="T29" fmla="*/ 127 h 238"/>
                  <a:gd name="T30" fmla="*/ 120 w 120"/>
                  <a:gd name="T31" fmla="*/ 127 h 238"/>
                  <a:gd name="T32" fmla="*/ 120 w 120"/>
                  <a:gd name="T33" fmla="*/ 127 h 238"/>
                  <a:gd name="T34" fmla="*/ 120 w 120"/>
                  <a:gd name="T35" fmla="*/ 127 h 238"/>
                  <a:gd name="T36" fmla="*/ 120 w 120"/>
                  <a:gd name="T37" fmla="*/ 127 h 238"/>
                  <a:gd name="T38" fmla="*/ 120 w 120"/>
                  <a:gd name="T39" fmla="*/ 127 h 238"/>
                  <a:gd name="T40" fmla="*/ 120 w 120"/>
                  <a:gd name="T41" fmla="*/ 127 h 238"/>
                  <a:gd name="T42" fmla="*/ 120 w 120"/>
                  <a:gd name="T43" fmla="*/ 127 h 238"/>
                  <a:gd name="T44" fmla="*/ 120 w 120"/>
                  <a:gd name="T45" fmla="*/ 127 h 238"/>
                  <a:gd name="T46" fmla="*/ 120 w 120"/>
                  <a:gd name="T47" fmla="*/ 127 h 238"/>
                  <a:gd name="T48" fmla="*/ 120 w 120"/>
                  <a:gd name="T49" fmla="*/ 126 h 238"/>
                  <a:gd name="T50" fmla="*/ 120 w 120"/>
                  <a:gd name="T51" fmla="*/ 126 h 238"/>
                  <a:gd name="T52" fmla="*/ 120 w 120"/>
                  <a:gd name="T53" fmla="*/ 126 h 238"/>
                  <a:gd name="T54" fmla="*/ 36 w 120"/>
                  <a:gd name="T55" fmla="*/ 0 h 238"/>
                  <a:gd name="T56" fmla="*/ 29 w 120"/>
                  <a:gd name="T57" fmla="*/ 1 h 238"/>
                  <a:gd name="T58" fmla="*/ 29 w 120"/>
                  <a:gd name="T59" fmla="*/ 1 h 238"/>
                  <a:gd name="T60" fmla="*/ 36 w 120"/>
                  <a:gd name="T61" fmla="*/ 0 h 238"/>
                  <a:gd name="T62" fmla="*/ 36 w 120"/>
                  <a:gd name="T63" fmla="*/ 0 h 238"/>
                  <a:gd name="T64" fmla="*/ 53 w 120"/>
                  <a:gd name="T65" fmla="*/ 5 h 238"/>
                  <a:gd name="T66" fmla="*/ 53 w 120"/>
                  <a:gd name="T67" fmla="*/ 5 h 238"/>
                  <a:gd name="T68" fmla="*/ 53 w 120"/>
                  <a:gd name="T69" fmla="*/ 5 h 238"/>
                  <a:gd name="T70" fmla="*/ 36 w 120"/>
                  <a:gd name="T71" fmla="*/ 0 h 238"/>
                  <a:gd name="T72" fmla="*/ 36 w 120"/>
                  <a:gd name="T7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238">
                    <a:moveTo>
                      <a:pt x="0" y="238"/>
                    </a:moveTo>
                    <a:cubicBezTo>
                      <a:pt x="0" y="238"/>
                      <a:pt x="0" y="238"/>
                      <a:pt x="0" y="238"/>
                    </a:cubicBezTo>
                    <a:cubicBezTo>
                      <a:pt x="0" y="238"/>
                      <a:pt x="0" y="238"/>
                      <a:pt x="0" y="238"/>
                    </a:cubicBezTo>
                    <a:moveTo>
                      <a:pt x="0" y="238"/>
                    </a:moveTo>
                    <a:cubicBezTo>
                      <a:pt x="0" y="238"/>
                      <a:pt x="0" y="238"/>
                      <a:pt x="0" y="238"/>
                    </a:cubicBezTo>
                    <a:cubicBezTo>
                      <a:pt x="0" y="238"/>
                      <a:pt x="0" y="238"/>
                      <a:pt x="0" y="238"/>
                    </a:cubicBezTo>
                    <a:moveTo>
                      <a:pt x="0" y="238"/>
                    </a:moveTo>
                    <a:cubicBezTo>
                      <a:pt x="0" y="238"/>
                      <a:pt x="0" y="238"/>
                      <a:pt x="0" y="238"/>
                    </a:cubicBezTo>
                    <a:cubicBezTo>
                      <a:pt x="0" y="238"/>
                      <a:pt x="0" y="238"/>
                      <a:pt x="0" y="238"/>
                    </a:cubicBezTo>
                    <a:moveTo>
                      <a:pt x="109" y="139"/>
                    </a:moveTo>
                    <a:cubicBezTo>
                      <a:pt x="109" y="139"/>
                      <a:pt x="109" y="139"/>
                      <a:pt x="109" y="139"/>
                    </a:cubicBezTo>
                    <a:cubicBezTo>
                      <a:pt x="109" y="139"/>
                      <a:pt x="109" y="139"/>
                      <a:pt x="109" y="139"/>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6"/>
                    </a:moveTo>
                    <a:cubicBezTo>
                      <a:pt x="120" y="126"/>
                      <a:pt x="120" y="126"/>
                      <a:pt x="120" y="126"/>
                    </a:cubicBezTo>
                    <a:cubicBezTo>
                      <a:pt x="120" y="126"/>
                      <a:pt x="120" y="126"/>
                      <a:pt x="120" y="126"/>
                    </a:cubicBezTo>
                    <a:moveTo>
                      <a:pt x="36" y="0"/>
                    </a:moveTo>
                    <a:cubicBezTo>
                      <a:pt x="33" y="0"/>
                      <a:pt x="31" y="1"/>
                      <a:pt x="29" y="1"/>
                    </a:cubicBezTo>
                    <a:cubicBezTo>
                      <a:pt x="29" y="1"/>
                      <a:pt x="29" y="1"/>
                      <a:pt x="29" y="1"/>
                    </a:cubicBezTo>
                    <a:cubicBezTo>
                      <a:pt x="31" y="1"/>
                      <a:pt x="33" y="0"/>
                      <a:pt x="36" y="0"/>
                    </a:cubicBezTo>
                    <a:cubicBezTo>
                      <a:pt x="36" y="0"/>
                      <a:pt x="36" y="0"/>
                      <a:pt x="36" y="0"/>
                    </a:cubicBezTo>
                    <a:cubicBezTo>
                      <a:pt x="42" y="1"/>
                      <a:pt x="48" y="2"/>
                      <a:pt x="53" y="5"/>
                    </a:cubicBezTo>
                    <a:cubicBezTo>
                      <a:pt x="53" y="5"/>
                      <a:pt x="53" y="5"/>
                      <a:pt x="53" y="5"/>
                    </a:cubicBezTo>
                    <a:cubicBezTo>
                      <a:pt x="53" y="5"/>
                      <a:pt x="53" y="5"/>
                      <a:pt x="53" y="5"/>
                    </a:cubicBezTo>
                    <a:cubicBezTo>
                      <a:pt x="48" y="2"/>
                      <a:pt x="42" y="1"/>
                      <a:pt x="36" y="0"/>
                    </a:cubicBezTo>
                    <a:cubicBezTo>
                      <a:pt x="36" y="0"/>
                      <a:pt x="36" y="0"/>
                      <a:pt x="3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28"/>
              <p:cNvSpPr/>
              <p:nvPr/>
            </p:nvSpPr>
            <p:spPr bwMode="auto">
              <a:xfrm>
                <a:off x="5394" y="3150"/>
                <a:ext cx="173" cy="320"/>
              </a:xfrm>
              <a:custGeom>
                <a:avLst/>
                <a:gdLst>
                  <a:gd name="T0" fmla="*/ 1 w 66"/>
                  <a:gd name="T1" fmla="*/ 0 h 115"/>
                  <a:gd name="T2" fmla="*/ 2 w 66"/>
                  <a:gd name="T3" fmla="*/ 1 h 115"/>
                  <a:gd name="T4" fmla="*/ 6 w 66"/>
                  <a:gd name="T5" fmla="*/ 18 h 115"/>
                  <a:gd name="T6" fmla="*/ 1 w 66"/>
                  <a:gd name="T7" fmla="*/ 35 h 115"/>
                  <a:gd name="T8" fmla="*/ 0 w 66"/>
                  <a:gd name="T9" fmla="*/ 38 h 115"/>
                  <a:gd name="T10" fmla="*/ 0 w 66"/>
                  <a:gd name="T11" fmla="*/ 38 h 115"/>
                  <a:gd name="T12" fmla="*/ 20 w 66"/>
                  <a:gd name="T13" fmla="*/ 59 h 115"/>
                  <a:gd name="T14" fmla="*/ 27 w 66"/>
                  <a:gd name="T15" fmla="*/ 83 h 115"/>
                  <a:gd name="T16" fmla="*/ 23 w 66"/>
                  <a:gd name="T17" fmla="*/ 102 h 115"/>
                  <a:gd name="T18" fmla="*/ 30 w 66"/>
                  <a:gd name="T19" fmla="*/ 105 h 115"/>
                  <a:gd name="T20" fmla="*/ 41 w 66"/>
                  <a:gd name="T21" fmla="*/ 115 h 115"/>
                  <a:gd name="T22" fmla="*/ 55 w 66"/>
                  <a:gd name="T23" fmla="*/ 108 h 115"/>
                  <a:gd name="T24" fmla="*/ 55 w 66"/>
                  <a:gd name="T25" fmla="*/ 108 h 115"/>
                  <a:gd name="T26" fmla="*/ 55 w 66"/>
                  <a:gd name="T27" fmla="*/ 108 h 115"/>
                  <a:gd name="T28" fmla="*/ 55 w 66"/>
                  <a:gd name="T29" fmla="*/ 108 h 115"/>
                  <a:gd name="T30" fmla="*/ 55 w 66"/>
                  <a:gd name="T31" fmla="*/ 108 h 115"/>
                  <a:gd name="T32" fmla="*/ 55 w 66"/>
                  <a:gd name="T33" fmla="*/ 108 h 115"/>
                  <a:gd name="T34" fmla="*/ 55 w 66"/>
                  <a:gd name="T35" fmla="*/ 108 h 115"/>
                  <a:gd name="T36" fmla="*/ 55 w 66"/>
                  <a:gd name="T37" fmla="*/ 108 h 115"/>
                  <a:gd name="T38" fmla="*/ 55 w 66"/>
                  <a:gd name="T39" fmla="*/ 107 h 115"/>
                  <a:gd name="T40" fmla="*/ 55 w 66"/>
                  <a:gd name="T41" fmla="*/ 107 h 115"/>
                  <a:gd name="T42" fmla="*/ 55 w 66"/>
                  <a:gd name="T43" fmla="*/ 107 h 115"/>
                  <a:gd name="T44" fmla="*/ 64 w 66"/>
                  <a:gd name="T45" fmla="*/ 92 h 115"/>
                  <a:gd name="T46" fmla="*/ 66 w 66"/>
                  <a:gd name="T47" fmla="*/ 83 h 115"/>
                  <a:gd name="T48" fmla="*/ 65 w 66"/>
                  <a:gd name="T49" fmla="*/ 74 h 115"/>
                  <a:gd name="T50" fmla="*/ 55 w 66"/>
                  <a:gd name="T51" fmla="*/ 57 h 115"/>
                  <a:gd name="T52" fmla="*/ 40 w 66"/>
                  <a:gd name="T53" fmla="*/ 48 h 115"/>
                  <a:gd name="T54" fmla="*/ 33 w 66"/>
                  <a:gd name="T55" fmla="*/ 46 h 115"/>
                  <a:gd name="T56" fmla="*/ 33 w 66"/>
                  <a:gd name="T57" fmla="*/ 46 h 115"/>
                  <a:gd name="T58" fmla="*/ 33 w 66"/>
                  <a:gd name="T59" fmla="*/ 46 h 115"/>
                  <a:gd name="T60" fmla="*/ 34 w 66"/>
                  <a:gd name="T61" fmla="*/ 44 h 115"/>
                  <a:gd name="T62" fmla="*/ 35 w 66"/>
                  <a:gd name="T63" fmla="*/ 35 h 115"/>
                  <a:gd name="T64" fmla="*/ 31 w 66"/>
                  <a:gd name="T65" fmla="*/ 18 h 115"/>
                  <a:gd name="T66" fmla="*/ 10 w 66"/>
                  <a:gd name="T67" fmla="*/ 2 h 115"/>
                  <a:gd name="T68" fmla="*/ 10 w 66"/>
                  <a:gd name="T69" fmla="*/ 2 h 115"/>
                  <a:gd name="T70" fmla="*/ 1 w 66"/>
                  <a:gd name="T7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115">
                    <a:moveTo>
                      <a:pt x="1" y="0"/>
                    </a:moveTo>
                    <a:cubicBezTo>
                      <a:pt x="2" y="1"/>
                      <a:pt x="2" y="1"/>
                      <a:pt x="2" y="1"/>
                    </a:cubicBezTo>
                    <a:cubicBezTo>
                      <a:pt x="5" y="6"/>
                      <a:pt x="6" y="12"/>
                      <a:pt x="6" y="18"/>
                    </a:cubicBezTo>
                    <a:cubicBezTo>
                      <a:pt x="6" y="24"/>
                      <a:pt x="4" y="30"/>
                      <a:pt x="1" y="35"/>
                    </a:cubicBezTo>
                    <a:cubicBezTo>
                      <a:pt x="1" y="36"/>
                      <a:pt x="0" y="37"/>
                      <a:pt x="0" y="38"/>
                    </a:cubicBezTo>
                    <a:cubicBezTo>
                      <a:pt x="0" y="38"/>
                      <a:pt x="0" y="38"/>
                      <a:pt x="0" y="38"/>
                    </a:cubicBezTo>
                    <a:cubicBezTo>
                      <a:pt x="8" y="43"/>
                      <a:pt x="16" y="50"/>
                      <a:pt x="20" y="59"/>
                    </a:cubicBezTo>
                    <a:cubicBezTo>
                      <a:pt x="24" y="66"/>
                      <a:pt x="26" y="75"/>
                      <a:pt x="27" y="83"/>
                    </a:cubicBezTo>
                    <a:cubicBezTo>
                      <a:pt x="27" y="90"/>
                      <a:pt x="25" y="96"/>
                      <a:pt x="23" y="102"/>
                    </a:cubicBezTo>
                    <a:cubicBezTo>
                      <a:pt x="25" y="103"/>
                      <a:pt x="28" y="104"/>
                      <a:pt x="30" y="105"/>
                    </a:cubicBezTo>
                    <a:cubicBezTo>
                      <a:pt x="34" y="108"/>
                      <a:pt x="38" y="112"/>
                      <a:pt x="41" y="115"/>
                    </a:cubicBezTo>
                    <a:cubicBezTo>
                      <a:pt x="46" y="114"/>
                      <a:pt x="51" y="111"/>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7"/>
                      <a:pt x="55" y="107"/>
                      <a:pt x="55" y="107"/>
                    </a:cubicBezTo>
                    <a:cubicBezTo>
                      <a:pt x="55" y="107"/>
                      <a:pt x="55" y="107"/>
                      <a:pt x="55" y="107"/>
                    </a:cubicBezTo>
                    <a:cubicBezTo>
                      <a:pt x="55" y="107"/>
                      <a:pt x="55" y="107"/>
                      <a:pt x="55" y="107"/>
                    </a:cubicBezTo>
                    <a:cubicBezTo>
                      <a:pt x="60" y="103"/>
                      <a:pt x="63" y="98"/>
                      <a:pt x="64" y="92"/>
                    </a:cubicBezTo>
                    <a:cubicBezTo>
                      <a:pt x="65" y="89"/>
                      <a:pt x="66" y="86"/>
                      <a:pt x="66" y="83"/>
                    </a:cubicBezTo>
                    <a:cubicBezTo>
                      <a:pt x="66" y="80"/>
                      <a:pt x="65" y="77"/>
                      <a:pt x="65" y="74"/>
                    </a:cubicBezTo>
                    <a:cubicBezTo>
                      <a:pt x="63" y="68"/>
                      <a:pt x="59" y="62"/>
                      <a:pt x="55" y="57"/>
                    </a:cubicBezTo>
                    <a:cubicBezTo>
                      <a:pt x="51" y="52"/>
                      <a:pt x="46" y="49"/>
                      <a:pt x="40" y="48"/>
                    </a:cubicBezTo>
                    <a:cubicBezTo>
                      <a:pt x="38" y="47"/>
                      <a:pt x="35" y="47"/>
                      <a:pt x="33" y="46"/>
                    </a:cubicBezTo>
                    <a:cubicBezTo>
                      <a:pt x="33" y="46"/>
                      <a:pt x="33" y="46"/>
                      <a:pt x="33" y="46"/>
                    </a:cubicBezTo>
                    <a:cubicBezTo>
                      <a:pt x="33" y="46"/>
                      <a:pt x="33" y="46"/>
                      <a:pt x="33" y="46"/>
                    </a:cubicBezTo>
                    <a:cubicBezTo>
                      <a:pt x="33" y="46"/>
                      <a:pt x="34" y="45"/>
                      <a:pt x="34" y="44"/>
                    </a:cubicBezTo>
                    <a:cubicBezTo>
                      <a:pt x="35" y="41"/>
                      <a:pt x="35" y="38"/>
                      <a:pt x="35" y="35"/>
                    </a:cubicBezTo>
                    <a:cubicBezTo>
                      <a:pt x="35" y="29"/>
                      <a:pt x="33" y="23"/>
                      <a:pt x="31" y="18"/>
                    </a:cubicBezTo>
                    <a:cubicBezTo>
                      <a:pt x="26" y="10"/>
                      <a:pt x="18" y="4"/>
                      <a:pt x="10" y="2"/>
                    </a:cubicBezTo>
                    <a:cubicBezTo>
                      <a:pt x="10" y="2"/>
                      <a:pt x="10" y="2"/>
                      <a:pt x="10" y="2"/>
                    </a:cubicBezTo>
                    <a:cubicBezTo>
                      <a:pt x="7" y="1"/>
                      <a:pt x="4"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29"/>
              <p:cNvSpPr/>
              <p:nvPr/>
            </p:nvSpPr>
            <p:spPr bwMode="auto">
              <a:xfrm>
                <a:off x="5116" y="2997"/>
                <a:ext cx="294" cy="259"/>
              </a:xfrm>
              <a:custGeom>
                <a:avLst/>
                <a:gdLst>
                  <a:gd name="T0" fmla="*/ 36 w 112"/>
                  <a:gd name="T1" fmla="*/ 0 h 93"/>
                  <a:gd name="T2" fmla="*/ 12 w 112"/>
                  <a:gd name="T3" fmla="*/ 9 h 93"/>
                  <a:gd name="T4" fmla="*/ 5 w 112"/>
                  <a:gd name="T5" fmla="*/ 18 h 93"/>
                  <a:gd name="T6" fmla="*/ 5 w 112"/>
                  <a:gd name="T7" fmla="*/ 18 h 93"/>
                  <a:gd name="T8" fmla="*/ 0 w 112"/>
                  <a:gd name="T9" fmla="*/ 14 h 93"/>
                  <a:gd name="T10" fmla="*/ 0 w 112"/>
                  <a:gd name="T11" fmla="*/ 15 h 93"/>
                  <a:gd name="T12" fmla="*/ 9 w 112"/>
                  <a:gd name="T13" fmla="*/ 36 h 93"/>
                  <a:gd name="T14" fmla="*/ 22 w 112"/>
                  <a:gd name="T15" fmla="*/ 34 h 93"/>
                  <a:gd name="T16" fmla="*/ 57 w 112"/>
                  <a:gd name="T17" fmla="*/ 49 h 93"/>
                  <a:gd name="T18" fmla="*/ 72 w 112"/>
                  <a:gd name="T19" fmla="*/ 84 h 93"/>
                  <a:gd name="T20" fmla="*/ 72 w 112"/>
                  <a:gd name="T21" fmla="*/ 87 h 93"/>
                  <a:gd name="T22" fmla="*/ 81 w 112"/>
                  <a:gd name="T23" fmla="*/ 86 h 93"/>
                  <a:gd name="T24" fmla="*/ 106 w 112"/>
                  <a:gd name="T25" fmla="*/ 93 h 93"/>
                  <a:gd name="T26" fmla="*/ 107 w 112"/>
                  <a:gd name="T27" fmla="*/ 90 h 93"/>
                  <a:gd name="T28" fmla="*/ 112 w 112"/>
                  <a:gd name="T29" fmla="*/ 73 h 93"/>
                  <a:gd name="T30" fmla="*/ 108 w 112"/>
                  <a:gd name="T31" fmla="*/ 56 h 93"/>
                  <a:gd name="T32" fmla="*/ 107 w 112"/>
                  <a:gd name="T33" fmla="*/ 55 h 93"/>
                  <a:gd name="T34" fmla="*/ 107 w 112"/>
                  <a:gd name="T35" fmla="*/ 55 h 93"/>
                  <a:gd name="T36" fmla="*/ 94 w 112"/>
                  <a:gd name="T37" fmla="*/ 41 h 93"/>
                  <a:gd name="T38" fmla="*/ 94 w 112"/>
                  <a:gd name="T39" fmla="*/ 41 h 93"/>
                  <a:gd name="T40" fmla="*/ 77 w 112"/>
                  <a:gd name="T41" fmla="*/ 36 h 93"/>
                  <a:gd name="T42" fmla="*/ 77 w 112"/>
                  <a:gd name="T43" fmla="*/ 36 h 93"/>
                  <a:gd name="T44" fmla="*/ 70 w 112"/>
                  <a:gd name="T45" fmla="*/ 37 h 93"/>
                  <a:gd name="T46" fmla="*/ 70 w 112"/>
                  <a:gd name="T47" fmla="*/ 37 h 93"/>
                  <a:gd name="T48" fmla="*/ 70 w 112"/>
                  <a:gd name="T49" fmla="*/ 37 h 93"/>
                  <a:gd name="T50" fmla="*/ 70 w 112"/>
                  <a:gd name="T51" fmla="*/ 35 h 93"/>
                  <a:gd name="T52" fmla="*/ 70 w 112"/>
                  <a:gd name="T53" fmla="*/ 34 h 93"/>
                  <a:gd name="T54" fmla="*/ 61 w 112"/>
                  <a:gd name="T55" fmla="*/ 10 h 93"/>
                  <a:gd name="T56" fmla="*/ 36 w 112"/>
                  <a:gd name="T57" fmla="*/ 0 h 93"/>
                  <a:gd name="T58" fmla="*/ 36 w 112"/>
                  <a:gd name="T5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93">
                    <a:moveTo>
                      <a:pt x="36" y="0"/>
                    </a:moveTo>
                    <a:cubicBezTo>
                      <a:pt x="27" y="0"/>
                      <a:pt x="18" y="3"/>
                      <a:pt x="12" y="9"/>
                    </a:cubicBezTo>
                    <a:cubicBezTo>
                      <a:pt x="9" y="12"/>
                      <a:pt x="7" y="15"/>
                      <a:pt x="5" y="18"/>
                    </a:cubicBezTo>
                    <a:cubicBezTo>
                      <a:pt x="5" y="18"/>
                      <a:pt x="5" y="18"/>
                      <a:pt x="5" y="18"/>
                    </a:cubicBezTo>
                    <a:cubicBezTo>
                      <a:pt x="4" y="16"/>
                      <a:pt x="2" y="15"/>
                      <a:pt x="0" y="14"/>
                    </a:cubicBezTo>
                    <a:cubicBezTo>
                      <a:pt x="0" y="15"/>
                      <a:pt x="0" y="15"/>
                      <a:pt x="0" y="15"/>
                    </a:cubicBezTo>
                    <a:cubicBezTo>
                      <a:pt x="5" y="21"/>
                      <a:pt x="8" y="29"/>
                      <a:pt x="9" y="36"/>
                    </a:cubicBezTo>
                    <a:cubicBezTo>
                      <a:pt x="13" y="35"/>
                      <a:pt x="18" y="34"/>
                      <a:pt x="22" y="34"/>
                    </a:cubicBezTo>
                    <a:cubicBezTo>
                      <a:pt x="35" y="34"/>
                      <a:pt x="48" y="40"/>
                      <a:pt x="57" y="49"/>
                    </a:cubicBezTo>
                    <a:cubicBezTo>
                      <a:pt x="66" y="58"/>
                      <a:pt x="72" y="71"/>
                      <a:pt x="72" y="84"/>
                    </a:cubicBezTo>
                    <a:cubicBezTo>
                      <a:pt x="72" y="85"/>
                      <a:pt x="72" y="86"/>
                      <a:pt x="72" y="87"/>
                    </a:cubicBezTo>
                    <a:cubicBezTo>
                      <a:pt x="75" y="87"/>
                      <a:pt x="78" y="86"/>
                      <a:pt x="81" y="86"/>
                    </a:cubicBezTo>
                    <a:cubicBezTo>
                      <a:pt x="90" y="86"/>
                      <a:pt x="98" y="88"/>
                      <a:pt x="106" y="93"/>
                    </a:cubicBezTo>
                    <a:cubicBezTo>
                      <a:pt x="106" y="92"/>
                      <a:pt x="107" y="91"/>
                      <a:pt x="107" y="90"/>
                    </a:cubicBezTo>
                    <a:cubicBezTo>
                      <a:pt x="110" y="85"/>
                      <a:pt x="112" y="79"/>
                      <a:pt x="112" y="73"/>
                    </a:cubicBezTo>
                    <a:cubicBezTo>
                      <a:pt x="112" y="67"/>
                      <a:pt x="111" y="61"/>
                      <a:pt x="108" y="56"/>
                    </a:cubicBezTo>
                    <a:cubicBezTo>
                      <a:pt x="108" y="56"/>
                      <a:pt x="108" y="56"/>
                      <a:pt x="107" y="55"/>
                    </a:cubicBezTo>
                    <a:cubicBezTo>
                      <a:pt x="107" y="55"/>
                      <a:pt x="107" y="55"/>
                      <a:pt x="107" y="55"/>
                    </a:cubicBezTo>
                    <a:cubicBezTo>
                      <a:pt x="105" y="49"/>
                      <a:pt x="99" y="45"/>
                      <a:pt x="94" y="41"/>
                    </a:cubicBezTo>
                    <a:cubicBezTo>
                      <a:pt x="94" y="41"/>
                      <a:pt x="94" y="41"/>
                      <a:pt x="94" y="41"/>
                    </a:cubicBezTo>
                    <a:cubicBezTo>
                      <a:pt x="89" y="38"/>
                      <a:pt x="83" y="37"/>
                      <a:pt x="77" y="36"/>
                    </a:cubicBezTo>
                    <a:cubicBezTo>
                      <a:pt x="77" y="36"/>
                      <a:pt x="77" y="36"/>
                      <a:pt x="77" y="36"/>
                    </a:cubicBezTo>
                    <a:cubicBezTo>
                      <a:pt x="74" y="36"/>
                      <a:pt x="72" y="37"/>
                      <a:pt x="70" y="37"/>
                    </a:cubicBezTo>
                    <a:cubicBezTo>
                      <a:pt x="70" y="37"/>
                      <a:pt x="70" y="37"/>
                      <a:pt x="70" y="37"/>
                    </a:cubicBezTo>
                    <a:cubicBezTo>
                      <a:pt x="70" y="37"/>
                      <a:pt x="70" y="37"/>
                      <a:pt x="70" y="37"/>
                    </a:cubicBezTo>
                    <a:cubicBezTo>
                      <a:pt x="70" y="36"/>
                      <a:pt x="70" y="36"/>
                      <a:pt x="70" y="35"/>
                    </a:cubicBezTo>
                    <a:cubicBezTo>
                      <a:pt x="70" y="35"/>
                      <a:pt x="70" y="34"/>
                      <a:pt x="70" y="34"/>
                    </a:cubicBezTo>
                    <a:cubicBezTo>
                      <a:pt x="70" y="25"/>
                      <a:pt x="67" y="17"/>
                      <a:pt x="61" y="10"/>
                    </a:cubicBezTo>
                    <a:cubicBezTo>
                      <a:pt x="54" y="4"/>
                      <a:pt x="45" y="0"/>
                      <a:pt x="36" y="0"/>
                    </a:cubicBezTo>
                    <a:cubicBezTo>
                      <a:pt x="36" y="0"/>
                      <a:pt x="36" y="0"/>
                      <a:pt x="3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30"/>
              <p:cNvSpPr/>
              <p:nvPr/>
            </p:nvSpPr>
            <p:spPr bwMode="auto">
              <a:xfrm>
                <a:off x="5192" y="3434"/>
                <a:ext cx="328" cy="380"/>
              </a:xfrm>
              <a:custGeom>
                <a:avLst/>
                <a:gdLst>
                  <a:gd name="T0" fmla="*/ 100 w 125"/>
                  <a:gd name="T1" fmla="*/ 0 h 137"/>
                  <a:gd name="T2" fmla="*/ 97 w 125"/>
                  <a:gd name="T3" fmla="*/ 6 h 137"/>
                  <a:gd name="T4" fmla="*/ 70 w 125"/>
                  <a:gd name="T5" fmla="*/ 27 h 137"/>
                  <a:gd name="T6" fmla="*/ 78 w 125"/>
                  <a:gd name="T7" fmla="*/ 54 h 137"/>
                  <a:gd name="T8" fmla="*/ 62 w 125"/>
                  <a:gd name="T9" fmla="*/ 92 h 137"/>
                  <a:gd name="T10" fmla="*/ 24 w 125"/>
                  <a:gd name="T11" fmla="*/ 108 h 137"/>
                  <a:gd name="T12" fmla="*/ 11 w 125"/>
                  <a:gd name="T13" fmla="*/ 106 h 137"/>
                  <a:gd name="T14" fmla="*/ 0 w 125"/>
                  <a:gd name="T15" fmla="*/ 122 h 137"/>
                  <a:gd name="T16" fmla="*/ 12 w 125"/>
                  <a:gd name="T17" fmla="*/ 117 h 137"/>
                  <a:gd name="T18" fmla="*/ 12 w 125"/>
                  <a:gd name="T19" fmla="*/ 117 h 137"/>
                  <a:gd name="T20" fmla="*/ 12 w 125"/>
                  <a:gd name="T21" fmla="*/ 117 h 137"/>
                  <a:gd name="T22" fmla="*/ 12 w 125"/>
                  <a:gd name="T23" fmla="*/ 117 h 137"/>
                  <a:gd name="T24" fmla="*/ 12 w 125"/>
                  <a:gd name="T25" fmla="*/ 117 h 137"/>
                  <a:gd name="T26" fmla="*/ 12 w 125"/>
                  <a:gd name="T27" fmla="*/ 117 h 137"/>
                  <a:gd name="T28" fmla="*/ 12 w 125"/>
                  <a:gd name="T29" fmla="*/ 117 h 137"/>
                  <a:gd name="T30" fmla="*/ 14 w 125"/>
                  <a:gd name="T31" fmla="*/ 117 h 137"/>
                  <a:gd name="T32" fmla="*/ 37 w 125"/>
                  <a:gd name="T33" fmla="*/ 137 h 137"/>
                  <a:gd name="T34" fmla="*/ 38 w 125"/>
                  <a:gd name="T35" fmla="*/ 137 h 137"/>
                  <a:gd name="T36" fmla="*/ 60 w 125"/>
                  <a:gd name="T37" fmla="*/ 122 h 137"/>
                  <a:gd name="T38" fmla="*/ 69 w 125"/>
                  <a:gd name="T39" fmla="*/ 123 h 137"/>
                  <a:gd name="T40" fmla="*/ 69 w 125"/>
                  <a:gd name="T41" fmla="*/ 123 h 137"/>
                  <a:gd name="T42" fmla="*/ 95 w 125"/>
                  <a:gd name="T43" fmla="*/ 112 h 137"/>
                  <a:gd name="T44" fmla="*/ 107 w 125"/>
                  <a:gd name="T45" fmla="*/ 86 h 137"/>
                  <a:gd name="T46" fmla="*/ 107 w 125"/>
                  <a:gd name="T47" fmla="*/ 86 h 137"/>
                  <a:gd name="T48" fmla="*/ 102 w 125"/>
                  <a:gd name="T49" fmla="*/ 67 h 137"/>
                  <a:gd name="T50" fmla="*/ 102 w 125"/>
                  <a:gd name="T51" fmla="*/ 67 h 137"/>
                  <a:gd name="T52" fmla="*/ 102 w 125"/>
                  <a:gd name="T53" fmla="*/ 67 h 137"/>
                  <a:gd name="T54" fmla="*/ 121 w 125"/>
                  <a:gd name="T55" fmla="*/ 53 h 137"/>
                  <a:gd name="T56" fmla="*/ 125 w 125"/>
                  <a:gd name="T57" fmla="*/ 36 h 137"/>
                  <a:gd name="T58" fmla="*/ 125 w 125"/>
                  <a:gd name="T59" fmla="*/ 35 h 137"/>
                  <a:gd name="T60" fmla="*/ 121 w 125"/>
                  <a:gd name="T61" fmla="*/ 18 h 137"/>
                  <a:gd name="T62" fmla="*/ 121 w 125"/>
                  <a:gd name="T63" fmla="*/ 18 h 137"/>
                  <a:gd name="T64" fmla="*/ 121 w 125"/>
                  <a:gd name="T65" fmla="*/ 18 h 137"/>
                  <a:gd name="T66" fmla="*/ 121 w 125"/>
                  <a:gd name="T67" fmla="*/ 18 h 137"/>
                  <a:gd name="T68" fmla="*/ 118 w 125"/>
                  <a:gd name="T69" fmla="*/ 13 h 137"/>
                  <a:gd name="T70" fmla="*/ 118 w 125"/>
                  <a:gd name="T71" fmla="*/ 13 h 137"/>
                  <a:gd name="T72" fmla="*/ 107 w 125"/>
                  <a:gd name="T73" fmla="*/ 3 h 137"/>
                  <a:gd name="T74" fmla="*/ 100 w 125"/>
                  <a:gd name="T7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37">
                    <a:moveTo>
                      <a:pt x="100" y="0"/>
                    </a:moveTo>
                    <a:cubicBezTo>
                      <a:pt x="99" y="2"/>
                      <a:pt x="98" y="4"/>
                      <a:pt x="97" y="6"/>
                    </a:cubicBezTo>
                    <a:cubicBezTo>
                      <a:pt x="91" y="16"/>
                      <a:pt x="81" y="24"/>
                      <a:pt x="70" y="27"/>
                    </a:cubicBezTo>
                    <a:cubicBezTo>
                      <a:pt x="75" y="36"/>
                      <a:pt x="78" y="45"/>
                      <a:pt x="78" y="54"/>
                    </a:cubicBezTo>
                    <a:cubicBezTo>
                      <a:pt x="78" y="69"/>
                      <a:pt x="72" y="82"/>
                      <a:pt x="62" y="92"/>
                    </a:cubicBezTo>
                    <a:cubicBezTo>
                      <a:pt x="52" y="102"/>
                      <a:pt x="38" y="108"/>
                      <a:pt x="24" y="108"/>
                    </a:cubicBezTo>
                    <a:cubicBezTo>
                      <a:pt x="20" y="108"/>
                      <a:pt x="16" y="107"/>
                      <a:pt x="11" y="106"/>
                    </a:cubicBezTo>
                    <a:cubicBezTo>
                      <a:pt x="9" y="113"/>
                      <a:pt x="5" y="118"/>
                      <a:pt x="0" y="122"/>
                    </a:cubicBezTo>
                    <a:cubicBezTo>
                      <a:pt x="4" y="121"/>
                      <a:pt x="8" y="120"/>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3" y="117"/>
                      <a:pt x="13" y="117"/>
                      <a:pt x="14" y="117"/>
                    </a:cubicBezTo>
                    <a:cubicBezTo>
                      <a:pt x="16" y="128"/>
                      <a:pt x="25" y="137"/>
                      <a:pt x="37" y="137"/>
                    </a:cubicBezTo>
                    <a:cubicBezTo>
                      <a:pt x="37" y="137"/>
                      <a:pt x="37" y="137"/>
                      <a:pt x="38" y="137"/>
                    </a:cubicBezTo>
                    <a:cubicBezTo>
                      <a:pt x="48" y="137"/>
                      <a:pt x="57" y="131"/>
                      <a:pt x="60" y="122"/>
                    </a:cubicBezTo>
                    <a:cubicBezTo>
                      <a:pt x="63" y="122"/>
                      <a:pt x="66" y="123"/>
                      <a:pt x="69" y="123"/>
                    </a:cubicBezTo>
                    <a:cubicBezTo>
                      <a:pt x="69" y="123"/>
                      <a:pt x="69" y="123"/>
                      <a:pt x="69" y="123"/>
                    </a:cubicBezTo>
                    <a:cubicBezTo>
                      <a:pt x="79" y="123"/>
                      <a:pt x="88" y="119"/>
                      <a:pt x="95" y="112"/>
                    </a:cubicBezTo>
                    <a:cubicBezTo>
                      <a:pt x="102" y="106"/>
                      <a:pt x="106" y="96"/>
                      <a:pt x="107" y="86"/>
                    </a:cubicBezTo>
                    <a:cubicBezTo>
                      <a:pt x="107" y="86"/>
                      <a:pt x="107" y="86"/>
                      <a:pt x="107" y="86"/>
                    </a:cubicBezTo>
                    <a:cubicBezTo>
                      <a:pt x="107" y="79"/>
                      <a:pt x="105" y="73"/>
                      <a:pt x="102" y="67"/>
                    </a:cubicBezTo>
                    <a:cubicBezTo>
                      <a:pt x="102" y="67"/>
                      <a:pt x="102" y="67"/>
                      <a:pt x="102" y="67"/>
                    </a:cubicBezTo>
                    <a:cubicBezTo>
                      <a:pt x="102" y="67"/>
                      <a:pt x="102" y="67"/>
                      <a:pt x="102" y="67"/>
                    </a:cubicBezTo>
                    <a:cubicBezTo>
                      <a:pt x="110" y="65"/>
                      <a:pt x="116" y="60"/>
                      <a:pt x="121" y="53"/>
                    </a:cubicBezTo>
                    <a:cubicBezTo>
                      <a:pt x="124" y="47"/>
                      <a:pt x="125" y="42"/>
                      <a:pt x="125" y="36"/>
                    </a:cubicBezTo>
                    <a:cubicBezTo>
                      <a:pt x="125" y="35"/>
                      <a:pt x="125" y="35"/>
                      <a:pt x="125" y="35"/>
                    </a:cubicBezTo>
                    <a:cubicBezTo>
                      <a:pt x="125" y="29"/>
                      <a:pt x="124" y="24"/>
                      <a:pt x="121" y="18"/>
                    </a:cubicBezTo>
                    <a:cubicBezTo>
                      <a:pt x="121" y="18"/>
                      <a:pt x="121" y="18"/>
                      <a:pt x="121" y="18"/>
                    </a:cubicBezTo>
                    <a:cubicBezTo>
                      <a:pt x="121" y="18"/>
                      <a:pt x="121" y="18"/>
                      <a:pt x="121" y="18"/>
                    </a:cubicBezTo>
                    <a:cubicBezTo>
                      <a:pt x="121" y="18"/>
                      <a:pt x="121" y="18"/>
                      <a:pt x="121" y="18"/>
                    </a:cubicBezTo>
                    <a:cubicBezTo>
                      <a:pt x="120" y="17"/>
                      <a:pt x="119" y="15"/>
                      <a:pt x="118" y="13"/>
                    </a:cubicBezTo>
                    <a:cubicBezTo>
                      <a:pt x="118" y="13"/>
                      <a:pt x="118" y="13"/>
                      <a:pt x="118" y="13"/>
                    </a:cubicBezTo>
                    <a:cubicBezTo>
                      <a:pt x="115" y="10"/>
                      <a:pt x="111" y="6"/>
                      <a:pt x="107" y="3"/>
                    </a:cubicBezTo>
                    <a:cubicBezTo>
                      <a:pt x="105" y="2"/>
                      <a:pt x="102" y="1"/>
                      <a:pt x="10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31"/>
              <p:cNvSpPr/>
              <p:nvPr/>
            </p:nvSpPr>
            <p:spPr bwMode="auto">
              <a:xfrm>
                <a:off x="5116" y="4270"/>
                <a:ext cx="58" cy="17"/>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32"/>
              <p:cNvSpPr/>
              <p:nvPr/>
            </p:nvSpPr>
            <p:spPr bwMode="auto">
              <a:xfrm>
                <a:off x="5116" y="4270"/>
                <a:ext cx="58" cy="17"/>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33"/>
              <p:cNvSpPr/>
              <p:nvPr/>
            </p:nvSpPr>
            <p:spPr bwMode="auto">
              <a:xfrm>
                <a:off x="5116" y="3039"/>
                <a:ext cx="23" cy="69"/>
              </a:xfrm>
              <a:custGeom>
                <a:avLst/>
                <a:gdLst>
                  <a:gd name="T0" fmla="*/ 0 w 9"/>
                  <a:gd name="T1" fmla="*/ 0 h 25"/>
                  <a:gd name="T2" fmla="*/ 0 w 9"/>
                  <a:gd name="T3" fmla="*/ 25 h 25"/>
                  <a:gd name="T4" fmla="*/ 9 w 9"/>
                  <a:gd name="T5" fmla="*/ 21 h 25"/>
                  <a:gd name="T6" fmla="*/ 0 w 9"/>
                  <a:gd name="T7" fmla="*/ 0 h 25"/>
                </a:gdLst>
                <a:ahLst/>
                <a:cxnLst>
                  <a:cxn ang="0">
                    <a:pos x="T0" y="T1"/>
                  </a:cxn>
                  <a:cxn ang="0">
                    <a:pos x="T2" y="T3"/>
                  </a:cxn>
                  <a:cxn ang="0">
                    <a:pos x="T4" y="T5"/>
                  </a:cxn>
                  <a:cxn ang="0">
                    <a:pos x="T6" y="T7"/>
                  </a:cxn>
                </a:cxnLst>
                <a:rect l="0" t="0" r="r" b="b"/>
                <a:pathLst>
                  <a:path w="9" h="25">
                    <a:moveTo>
                      <a:pt x="0" y="0"/>
                    </a:moveTo>
                    <a:cubicBezTo>
                      <a:pt x="0" y="25"/>
                      <a:pt x="0" y="25"/>
                      <a:pt x="0" y="25"/>
                    </a:cubicBezTo>
                    <a:cubicBezTo>
                      <a:pt x="3" y="23"/>
                      <a:pt x="6" y="22"/>
                      <a:pt x="9" y="21"/>
                    </a:cubicBezTo>
                    <a:cubicBezTo>
                      <a:pt x="8" y="14"/>
                      <a:pt x="5" y="6"/>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34"/>
              <p:cNvSpPr/>
              <p:nvPr/>
            </p:nvSpPr>
            <p:spPr bwMode="auto">
              <a:xfrm>
                <a:off x="5116" y="3789"/>
                <a:ext cx="58" cy="498"/>
              </a:xfrm>
              <a:custGeom>
                <a:avLst/>
                <a:gdLst>
                  <a:gd name="T0" fmla="*/ 18 w 22"/>
                  <a:gd name="T1" fmla="*/ 0 h 179"/>
                  <a:gd name="T2" fmla="*/ 8 w 22"/>
                  <a:gd name="T3" fmla="*/ 1 h 179"/>
                  <a:gd name="T4" fmla="*/ 0 w 22"/>
                  <a:gd name="T5" fmla="*/ 0 h 179"/>
                  <a:gd name="T6" fmla="*/ 0 w 22"/>
                  <a:gd name="T7" fmla="*/ 173 h 179"/>
                  <a:gd name="T8" fmla="*/ 22 w 22"/>
                  <a:gd name="T9" fmla="*/ 179 h 179"/>
                  <a:gd name="T10" fmla="*/ 22 w 22"/>
                  <a:gd name="T11" fmla="*/ 170 h 179"/>
                  <a:gd name="T12" fmla="*/ 18 w 22"/>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22" h="179">
                    <a:moveTo>
                      <a:pt x="18" y="0"/>
                    </a:moveTo>
                    <a:cubicBezTo>
                      <a:pt x="15" y="1"/>
                      <a:pt x="12" y="1"/>
                      <a:pt x="8" y="1"/>
                    </a:cubicBezTo>
                    <a:cubicBezTo>
                      <a:pt x="5" y="1"/>
                      <a:pt x="3" y="1"/>
                      <a:pt x="0" y="0"/>
                    </a:cubicBezTo>
                    <a:cubicBezTo>
                      <a:pt x="0" y="173"/>
                      <a:pt x="0" y="173"/>
                      <a:pt x="0" y="173"/>
                    </a:cubicBezTo>
                    <a:cubicBezTo>
                      <a:pt x="22" y="179"/>
                      <a:pt x="22" y="179"/>
                      <a:pt x="22" y="179"/>
                    </a:cubicBezTo>
                    <a:cubicBezTo>
                      <a:pt x="22" y="170"/>
                      <a:pt x="22" y="170"/>
                      <a:pt x="22" y="170"/>
                    </a:cubicBezTo>
                    <a:cubicBezTo>
                      <a:pt x="18" y="0"/>
                      <a:pt x="18" y="0"/>
                      <a:pt x="18"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35"/>
              <p:cNvSpPr/>
              <p:nvPr/>
            </p:nvSpPr>
            <p:spPr bwMode="auto">
              <a:xfrm>
                <a:off x="5116" y="3092"/>
                <a:ext cx="349" cy="700"/>
              </a:xfrm>
              <a:custGeom>
                <a:avLst/>
                <a:gdLst>
                  <a:gd name="T0" fmla="*/ 22 w 133"/>
                  <a:gd name="T1" fmla="*/ 0 h 252"/>
                  <a:gd name="T2" fmla="*/ 9 w 133"/>
                  <a:gd name="T3" fmla="*/ 2 h 252"/>
                  <a:gd name="T4" fmla="*/ 0 w 133"/>
                  <a:gd name="T5" fmla="*/ 6 h 252"/>
                  <a:gd name="T6" fmla="*/ 0 w 133"/>
                  <a:gd name="T7" fmla="*/ 251 h 252"/>
                  <a:gd name="T8" fmla="*/ 8 w 133"/>
                  <a:gd name="T9" fmla="*/ 252 h 252"/>
                  <a:gd name="T10" fmla="*/ 18 w 133"/>
                  <a:gd name="T11" fmla="*/ 251 h 252"/>
                  <a:gd name="T12" fmla="*/ 18 w 133"/>
                  <a:gd name="T13" fmla="*/ 251 h 252"/>
                  <a:gd name="T14" fmla="*/ 18 w 133"/>
                  <a:gd name="T15" fmla="*/ 251 h 252"/>
                  <a:gd name="T16" fmla="*/ 29 w 133"/>
                  <a:gd name="T17" fmla="*/ 245 h 252"/>
                  <a:gd name="T18" fmla="*/ 29 w 133"/>
                  <a:gd name="T19" fmla="*/ 245 h 252"/>
                  <a:gd name="T20" fmla="*/ 40 w 133"/>
                  <a:gd name="T21" fmla="*/ 229 h 252"/>
                  <a:gd name="T22" fmla="*/ 53 w 133"/>
                  <a:gd name="T23" fmla="*/ 231 h 252"/>
                  <a:gd name="T24" fmla="*/ 91 w 133"/>
                  <a:gd name="T25" fmla="*/ 215 h 252"/>
                  <a:gd name="T26" fmla="*/ 107 w 133"/>
                  <a:gd name="T27" fmla="*/ 177 h 252"/>
                  <a:gd name="T28" fmla="*/ 99 w 133"/>
                  <a:gd name="T29" fmla="*/ 150 h 252"/>
                  <a:gd name="T30" fmla="*/ 126 w 133"/>
                  <a:gd name="T31" fmla="*/ 129 h 252"/>
                  <a:gd name="T32" fmla="*/ 129 w 133"/>
                  <a:gd name="T33" fmla="*/ 123 h 252"/>
                  <a:gd name="T34" fmla="*/ 133 w 133"/>
                  <a:gd name="T35" fmla="*/ 104 h 252"/>
                  <a:gd name="T36" fmla="*/ 126 w 133"/>
                  <a:gd name="T37" fmla="*/ 80 h 252"/>
                  <a:gd name="T38" fmla="*/ 106 w 133"/>
                  <a:gd name="T39" fmla="*/ 59 h 252"/>
                  <a:gd name="T40" fmla="*/ 106 w 133"/>
                  <a:gd name="T41" fmla="*/ 59 h 252"/>
                  <a:gd name="T42" fmla="*/ 81 w 133"/>
                  <a:gd name="T43" fmla="*/ 52 h 252"/>
                  <a:gd name="T44" fmla="*/ 72 w 133"/>
                  <a:gd name="T45" fmla="*/ 53 h 252"/>
                  <a:gd name="T46" fmla="*/ 72 w 133"/>
                  <a:gd name="T47" fmla="*/ 50 h 252"/>
                  <a:gd name="T48" fmla="*/ 57 w 133"/>
                  <a:gd name="T49" fmla="*/ 15 h 252"/>
                  <a:gd name="T50" fmla="*/ 22 w 133"/>
                  <a:gd name="T5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252">
                    <a:moveTo>
                      <a:pt x="22" y="0"/>
                    </a:moveTo>
                    <a:cubicBezTo>
                      <a:pt x="18" y="0"/>
                      <a:pt x="13" y="1"/>
                      <a:pt x="9" y="2"/>
                    </a:cubicBezTo>
                    <a:cubicBezTo>
                      <a:pt x="6" y="3"/>
                      <a:pt x="3" y="4"/>
                      <a:pt x="0" y="6"/>
                    </a:cubicBezTo>
                    <a:cubicBezTo>
                      <a:pt x="0" y="251"/>
                      <a:pt x="0" y="251"/>
                      <a:pt x="0" y="251"/>
                    </a:cubicBezTo>
                    <a:cubicBezTo>
                      <a:pt x="3" y="252"/>
                      <a:pt x="5" y="252"/>
                      <a:pt x="8" y="252"/>
                    </a:cubicBezTo>
                    <a:cubicBezTo>
                      <a:pt x="12" y="252"/>
                      <a:pt x="15" y="252"/>
                      <a:pt x="18" y="251"/>
                    </a:cubicBezTo>
                    <a:cubicBezTo>
                      <a:pt x="18" y="251"/>
                      <a:pt x="18" y="251"/>
                      <a:pt x="18" y="251"/>
                    </a:cubicBezTo>
                    <a:cubicBezTo>
                      <a:pt x="18" y="251"/>
                      <a:pt x="18" y="251"/>
                      <a:pt x="18" y="251"/>
                    </a:cubicBezTo>
                    <a:cubicBezTo>
                      <a:pt x="22" y="249"/>
                      <a:pt x="25" y="248"/>
                      <a:pt x="29" y="245"/>
                    </a:cubicBezTo>
                    <a:cubicBezTo>
                      <a:pt x="29" y="245"/>
                      <a:pt x="29" y="245"/>
                      <a:pt x="29" y="245"/>
                    </a:cubicBezTo>
                    <a:cubicBezTo>
                      <a:pt x="34" y="241"/>
                      <a:pt x="38" y="236"/>
                      <a:pt x="40" y="229"/>
                    </a:cubicBezTo>
                    <a:cubicBezTo>
                      <a:pt x="45" y="230"/>
                      <a:pt x="49" y="231"/>
                      <a:pt x="53" y="231"/>
                    </a:cubicBezTo>
                    <a:cubicBezTo>
                      <a:pt x="67" y="231"/>
                      <a:pt x="81" y="225"/>
                      <a:pt x="91" y="215"/>
                    </a:cubicBezTo>
                    <a:cubicBezTo>
                      <a:pt x="101" y="205"/>
                      <a:pt x="107" y="192"/>
                      <a:pt x="107" y="177"/>
                    </a:cubicBezTo>
                    <a:cubicBezTo>
                      <a:pt x="107" y="168"/>
                      <a:pt x="104" y="159"/>
                      <a:pt x="99" y="150"/>
                    </a:cubicBezTo>
                    <a:cubicBezTo>
                      <a:pt x="110" y="147"/>
                      <a:pt x="120" y="139"/>
                      <a:pt x="126" y="129"/>
                    </a:cubicBezTo>
                    <a:cubicBezTo>
                      <a:pt x="127" y="127"/>
                      <a:pt x="128" y="125"/>
                      <a:pt x="129" y="123"/>
                    </a:cubicBezTo>
                    <a:cubicBezTo>
                      <a:pt x="131" y="117"/>
                      <a:pt x="133" y="111"/>
                      <a:pt x="133" y="104"/>
                    </a:cubicBezTo>
                    <a:cubicBezTo>
                      <a:pt x="132" y="96"/>
                      <a:pt x="130" y="87"/>
                      <a:pt x="126" y="80"/>
                    </a:cubicBezTo>
                    <a:cubicBezTo>
                      <a:pt x="122" y="71"/>
                      <a:pt x="114" y="64"/>
                      <a:pt x="106" y="59"/>
                    </a:cubicBezTo>
                    <a:cubicBezTo>
                      <a:pt x="106" y="59"/>
                      <a:pt x="106" y="59"/>
                      <a:pt x="106" y="59"/>
                    </a:cubicBezTo>
                    <a:cubicBezTo>
                      <a:pt x="98" y="54"/>
                      <a:pt x="90" y="52"/>
                      <a:pt x="81" y="52"/>
                    </a:cubicBezTo>
                    <a:cubicBezTo>
                      <a:pt x="78" y="52"/>
                      <a:pt x="75" y="53"/>
                      <a:pt x="72" y="53"/>
                    </a:cubicBezTo>
                    <a:cubicBezTo>
                      <a:pt x="72" y="52"/>
                      <a:pt x="72" y="51"/>
                      <a:pt x="72" y="50"/>
                    </a:cubicBezTo>
                    <a:cubicBezTo>
                      <a:pt x="72" y="37"/>
                      <a:pt x="66" y="24"/>
                      <a:pt x="57" y="15"/>
                    </a:cubicBezTo>
                    <a:cubicBezTo>
                      <a:pt x="48" y="6"/>
                      <a:pt x="35" y="0"/>
                      <a:pt x="2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36"/>
              <p:cNvSpPr/>
              <p:nvPr/>
            </p:nvSpPr>
            <p:spPr bwMode="auto">
              <a:xfrm>
                <a:off x="4735" y="3414"/>
                <a:ext cx="205" cy="220"/>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37"/>
              <p:cNvSpPr/>
              <p:nvPr/>
            </p:nvSpPr>
            <p:spPr bwMode="auto">
              <a:xfrm>
                <a:off x="4814" y="3503"/>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38"/>
              <p:cNvSpPr/>
              <p:nvPr/>
            </p:nvSpPr>
            <p:spPr bwMode="auto">
              <a:xfrm>
                <a:off x="4882" y="3125"/>
                <a:ext cx="205" cy="220"/>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39"/>
              <p:cNvSpPr/>
              <p:nvPr/>
            </p:nvSpPr>
            <p:spPr bwMode="auto">
              <a:xfrm>
                <a:off x="4961" y="3214"/>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40"/>
              <p:cNvSpPr/>
              <p:nvPr/>
            </p:nvSpPr>
            <p:spPr bwMode="auto">
              <a:xfrm>
                <a:off x="5187" y="3181"/>
                <a:ext cx="205" cy="219"/>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41"/>
              <p:cNvSpPr/>
              <p:nvPr/>
            </p:nvSpPr>
            <p:spPr bwMode="auto">
              <a:xfrm>
                <a:off x="5265" y="3270"/>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42"/>
              <p:cNvSpPr/>
              <p:nvPr/>
            </p:nvSpPr>
            <p:spPr bwMode="auto">
              <a:xfrm>
                <a:off x="5092" y="3481"/>
                <a:ext cx="205" cy="219"/>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43"/>
              <p:cNvSpPr/>
              <p:nvPr/>
            </p:nvSpPr>
            <p:spPr bwMode="auto">
              <a:xfrm>
                <a:off x="5171" y="3570"/>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44"/>
              <p:cNvSpPr/>
              <p:nvPr/>
            </p:nvSpPr>
            <p:spPr bwMode="auto">
              <a:xfrm>
                <a:off x="221" y="3475"/>
                <a:ext cx="304" cy="832"/>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45"/>
              <p:cNvSpPr/>
              <p:nvPr/>
            </p:nvSpPr>
            <p:spPr bwMode="auto">
              <a:xfrm>
                <a:off x="221" y="3475"/>
                <a:ext cx="304" cy="832"/>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Oval 46"/>
              <p:cNvSpPr>
                <a:spLocks noChangeArrowheads="1"/>
              </p:cNvSpPr>
              <p:nvPr/>
            </p:nvSpPr>
            <p:spPr bwMode="auto">
              <a:xfrm>
                <a:off x="116" y="3700"/>
                <a:ext cx="183" cy="195"/>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47"/>
              <p:cNvSpPr/>
              <p:nvPr/>
            </p:nvSpPr>
            <p:spPr bwMode="auto">
              <a:xfrm>
                <a:off x="488" y="3642"/>
                <a:ext cx="158" cy="167"/>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48"/>
              <p:cNvSpPr/>
              <p:nvPr/>
            </p:nvSpPr>
            <p:spPr bwMode="auto">
              <a:xfrm>
                <a:off x="173" y="3286"/>
                <a:ext cx="368" cy="40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Oval 49"/>
              <p:cNvSpPr>
                <a:spLocks noChangeArrowheads="1"/>
              </p:cNvSpPr>
              <p:nvPr/>
            </p:nvSpPr>
            <p:spPr bwMode="auto">
              <a:xfrm>
                <a:off x="536" y="3692"/>
                <a:ext cx="86" cy="9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50"/>
              <p:cNvSpPr>
                <a:spLocks noEditPoints="1"/>
              </p:cNvSpPr>
              <p:nvPr/>
            </p:nvSpPr>
            <p:spPr bwMode="auto">
              <a:xfrm>
                <a:off x="407" y="3453"/>
                <a:ext cx="160" cy="361"/>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Rectangle 51"/>
              <p:cNvSpPr>
                <a:spLocks noChangeArrowheads="1"/>
              </p:cNvSpPr>
              <p:nvPr/>
            </p:nvSpPr>
            <p:spPr bwMode="auto">
              <a:xfrm>
                <a:off x="368" y="4307"/>
                <a:ext cx="4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6" name="Rectangle 52"/>
              <p:cNvSpPr>
                <a:spLocks noChangeArrowheads="1"/>
              </p:cNvSpPr>
              <p:nvPr/>
            </p:nvSpPr>
            <p:spPr bwMode="auto">
              <a:xfrm>
                <a:off x="368" y="4307"/>
                <a:ext cx="4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7" name="Freeform 53"/>
              <p:cNvSpPr>
                <a:spLocks noEditPoints="1"/>
              </p:cNvSpPr>
              <p:nvPr/>
            </p:nvSpPr>
            <p:spPr bwMode="auto">
              <a:xfrm>
                <a:off x="368" y="3684"/>
                <a:ext cx="123" cy="62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54"/>
              <p:cNvSpPr>
                <a:spLocks noEditPoints="1"/>
              </p:cNvSpPr>
              <p:nvPr/>
            </p:nvSpPr>
            <p:spPr bwMode="auto">
              <a:xfrm>
                <a:off x="567" y="3809"/>
                <a:ext cx="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55"/>
              <p:cNvSpPr>
                <a:spLocks noEditPoints="1"/>
              </p:cNvSpPr>
              <p:nvPr/>
            </p:nvSpPr>
            <p:spPr bwMode="auto">
              <a:xfrm>
                <a:off x="491" y="3642"/>
                <a:ext cx="155" cy="167"/>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56"/>
              <p:cNvSpPr/>
              <p:nvPr/>
            </p:nvSpPr>
            <p:spPr bwMode="auto">
              <a:xfrm>
                <a:off x="368" y="3289"/>
                <a:ext cx="173" cy="398"/>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Oval 57"/>
              <p:cNvSpPr>
                <a:spLocks noChangeArrowheads="1"/>
              </p:cNvSpPr>
              <p:nvPr/>
            </p:nvSpPr>
            <p:spPr bwMode="auto">
              <a:xfrm>
                <a:off x="536" y="3692"/>
                <a:ext cx="86" cy="9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Oval 58"/>
              <p:cNvSpPr>
                <a:spLocks noChangeArrowheads="1"/>
              </p:cNvSpPr>
              <p:nvPr/>
            </p:nvSpPr>
            <p:spPr bwMode="auto">
              <a:xfrm>
                <a:off x="6164" y="3036"/>
                <a:ext cx="714" cy="756"/>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59"/>
              <p:cNvSpPr/>
              <p:nvPr/>
            </p:nvSpPr>
            <p:spPr bwMode="auto">
              <a:xfrm>
                <a:off x="6326" y="3336"/>
                <a:ext cx="387" cy="948"/>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60"/>
              <p:cNvSpPr/>
              <p:nvPr/>
            </p:nvSpPr>
            <p:spPr bwMode="auto">
              <a:xfrm>
                <a:off x="6326" y="3336"/>
                <a:ext cx="387" cy="948"/>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61"/>
              <p:cNvSpPr/>
              <p:nvPr/>
            </p:nvSpPr>
            <p:spPr bwMode="auto">
              <a:xfrm>
                <a:off x="6510" y="4262"/>
                <a:ext cx="69" cy="22"/>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62"/>
              <p:cNvSpPr/>
              <p:nvPr/>
            </p:nvSpPr>
            <p:spPr bwMode="auto">
              <a:xfrm>
                <a:off x="6510" y="4262"/>
                <a:ext cx="69" cy="22"/>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63"/>
              <p:cNvSpPr>
                <a:spLocks noEditPoints="1"/>
              </p:cNvSpPr>
              <p:nvPr/>
            </p:nvSpPr>
            <p:spPr bwMode="auto">
              <a:xfrm>
                <a:off x="6558" y="3792"/>
                <a:ext cx="21" cy="470"/>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64"/>
              <p:cNvSpPr/>
              <p:nvPr/>
            </p:nvSpPr>
            <p:spPr bwMode="auto">
              <a:xfrm>
                <a:off x="6565" y="3995"/>
                <a:ext cx="3" cy="6"/>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65"/>
              <p:cNvSpPr/>
              <p:nvPr/>
            </p:nvSpPr>
            <p:spPr bwMode="auto">
              <a:xfrm>
                <a:off x="6565" y="3995"/>
                <a:ext cx="14" cy="239"/>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66"/>
              <p:cNvSpPr/>
              <p:nvPr/>
            </p:nvSpPr>
            <p:spPr bwMode="auto">
              <a:xfrm>
                <a:off x="6510" y="3036"/>
                <a:ext cx="279" cy="756"/>
              </a:xfrm>
              <a:custGeom>
                <a:avLst/>
                <a:gdLst>
                  <a:gd name="T0" fmla="*/ 4 w 106"/>
                  <a:gd name="T1" fmla="*/ 0 h 272"/>
                  <a:gd name="T2" fmla="*/ 4 w 106"/>
                  <a:gd name="T3" fmla="*/ 0 h 272"/>
                  <a:gd name="T4" fmla="*/ 0 w 106"/>
                  <a:gd name="T5" fmla="*/ 0 h 272"/>
                  <a:gd name="T6" fmla="*/ 0 w 106"/>
                  <a:gd name="T7" fmla="*/ 145 h 272"/>
                  <a:gd name="T8" fmla="*/ 4 w 106"/>
                  <a:gd name="T9" fmla="*/ 108 h 272"/>
                  <a:gd name="T10" fmla="*/ 13 w 106"/>
                  <a:gd name="T11" fmla="*/ 205 h 272"/>
                  <a:gd name="T12" fmla="*/ 77 w 106"/>
                  <a:gd name="T13" fmla="*/ 168 h 272"/>
                  <a:gd name="T14" fmla="*/ 17 w 106"/>
                  <a:gd name="T15" fmla="*/ 237 h 272"/>
                  <a:gd name="T16" fmla="*/ 18 w 106"/>
                  <a:gd name="T17" fmla="*/ 272 h 272"/>
                  <a:gd name="T18" fmla="*/ 19 w 106"/>
                  <a:gd name="T19" fmla="*/ 272 h 272"/>
                  <a:gd name="T20" fmla="*/ 19 w 106"/>
                  <a:gd name="T21" fmla="*/ 272 h 272"/>
                  <a:gd name="T22" fmla="*/ 106 w 106"/>
                  <a:gd name="T23" fmla="*/ 227 h 272"/>
                  <a:gd name="T24" fmla="*/ 82 w 106"/>
                  <a:gd name="T25" fmla="*/ 180 h 272"/>
                  <a:gd name="T26" fmla="*/ 88 w 106"/>
                  <a:gd name="T27" fmla="*/ 156 h 272"/>
                  <a:gd name="T28" fmla="*/ 72 w 106"/>
                  <a:gd name="T29" fmla="*/ 158 h 272"/>
                  <a:gd name="T30" fmla="*/ 56 w 106"/>
                  <a:gd name="T31" fmla="*/ 63 h 272"/>
                  <a:gd name="T32" fmla="*/ 56 w 106"/>
                  <a:gd name="T33" fmla="*/ 10 h 272"/>
                  <a:gd name="T34" fmla="*/ 4 w 106"/>
                  <a:gd name="T3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72">
                    <a:moveTo>
                      <a:pt x="4" y="0"/>
                    </a:moveTo>
                    <a:cubicBezTo>
                      <a:pt x="4" y="0"/>
                      <a:pt x="4" y="0"/>
                      <a:pt x="4" y="0"/>
                    </a:cubicBezTo>
                    <a:cubicBezTo>
                      <a:pt x="3" y="0"/>
                      <a:pt x="1" y="0"/>
                      <a:pt x="0" y="0"/>
                    </a:cubicBezTo>
                    <a:cubicBezTo>
                      <a:pt x="0" y="145"/>
                      <a:pt x="0" y="145"/>
                      <a:pt x="0" y="145"/>
                    </a:cubicBezTo>
                    <a:cubicBezTo>
                      <a:pt x="4" y="108"/>
                      <a:pt x="4" y="108"/>
                      <a:pt x="4" y="108"/>
                    </a:cubicBezTo>
                    <a:cubicBezTo>
                      <a:pt x="13" y="205"/>
                      <a:pt x="13" y="205"/>
                      <a:pt x="13" y="205"/>
                    </a:cubicBezTo>
                    <a:cubicBezTo>
                      <a:pt x="77" y="168"/>
                      <a:pt x="77" y="168"/>
                      <a:pt x="77" y="168"/>
                    </a:cubicBezTo>
                    <a:cubicBezTo>
                      <a:pt x="17" y="237"/>
                      <a:pt x="17" y="237"/>
                      <a:pt x="17" y="237"/>
                    </a:cubicBezTo>
                    <a:cubicBezTo>
                      <a:pt x="18" y="272"/>
                      <a:pt x="18" y="272"/>
                      <a:pt x="18" y="272"/>
                    </a:cubicBezTo>
                    <a:cubicBezTo>
                      <a:pt x="18" y="272"/>
                      <a:pt x="18" y="272"/>
                      <a:pt x="19" y="272"/>
                    </a:cubicBezTo>
                    <a:cubicBezTo>
                      <a:pt x="19" y="272"/>
                      <a:pt x="19" y="272"/>
                      <a:pt x="19" y="272"/>
                    </a:cubicBezTo>
                    <a:cubicBezTo>
                      <a:pt x="53" y="268"/>
                      <a:pt x="84" y="251"/>
                      <a:pt x="106" y="227"/>
                    </a:cubicBezTo>
                    <a:cubicBezTo>
                      <a:pt x="92" y="216"/>
                      <a:pt x="82" y="199"/>
                      <a:pt x="82" y="180"/>
                    </a:cubicBezTo>
                    <a:cubicBezTo>
                      <a:pt x="82" y="171"/>
                      <a:pt x="84" y="163"/>
                      <a:pt x="88" y="156"/>
                    </a:cubicBezTo>
                    <a:cubicBezTo>
                      <a:pt x="83" y="157"/>
                      <a:pt x="78" y="158"/>
                      <a:pt x="72" y="158"/>
                    </a:cubicBezTo>
                    <a:cubicBezTo>
                      <a:pt x="15" y="158"/>
                      <a:pt x="9" y="78"/>
                      <a:pt x="56" y="63"/>
                    </a:cubicBezTo>
                    <a:cubicBezTo>
                      <a:pt x="48" y="46"/>
                      <a:pt x="48" y="26"/>
                      <a:pt x="56" y="10"/>
                    </a:cubicBezTo>
                    <a:cubicBezTo>
                      <a:pt x="40" y="4"/>
                      <a:pt x="23" y="0"/>
                      <a:pt x="4"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67"/>
              <p:cNvSpPr/>
              <p:nvPr/>
            </p:nvSpPr>
            <p:spPr bwMode="auto">
              <a:xfrm>
                <a:off x="6510" y="3336"/>
                <a:ext cx="203" cy="948"/>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68"/>
              <p:cNvSpPr/>
              <p:nvPr/>
            </p:nvSpPr>
            <p:spPr bwMode="auto">
              <a:xfrm>
                <a:off x="6510" y="3336"/>
                <a:ext cx="203" cy="948"/>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69"/>
              <p:cNvSpPr/>
              <p:nvPr/>
            </p:nvSpPr>
            <p:spPr bwMode="auto">
              <a:xfrm>
                <a:off x="4168" y="3517"/>
                <a:ext cx="420" cy="790"/>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70"/>
              <p:cNvSpPr/>
              <p:nvPr/>
            </p:nvSpPr>
            <p:spPr bwMode="auto">
              <a:xfrm>
                <a:off x="4168" y="3517"/>
                <a:ext cx="420" cy="790"/>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Oval 71"/>
              <p:cNvSpPr>
                <a:spLocks noChangeArrowheads="1"/>
              </p:cNvSpPr>
              <p:nvPr/>
            </p:nvSpPr>
            <p:spPr bwMode="auto">
              <a:xfrm>
                <a:off x="4520" y="3511"/>
                <a:ext cx="244" cy="259"/>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Oval 72"/>
              <p:cNvSpPr>
                <a:spLocks noChangeArrowheads="1"/>
              </p:cNvSpPr>
              <p:nvPr/>
            </p:nvSpPr>
            <p:spPr bwMode="auto">
              <a:xfrm>
                <a:off x="3981" y="3511"/>
                <a:ext cx="247" cy="259"/>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Oval 73"/>
              <p:cNvSpPr>
                <a:spLocks noChangeArrowheads="1"/>
              </p:cNvSpPr>
              <p:nvPr/>
            </p:nvSpPr>
            <p:spPr bwMode="auto">
              <a:xfrm>
                <a:off x="4099" y="3067"/>
                <a:ext cx="541" cy="572"/>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74"/>
              <p:cNvSpPr>
                <a:spLocks noEditPoints="1"/>
              </p:cNvSpPr>
              <p:nvPr/>
            </p:nvSpPr>
            <p:spPr bwMode="auto">
              <a:xfrm>
                <a:off x="4640" y="3356"/>
                <a:ext cx="0" cy="2"/>
              </a:xfrm>
              <a:custGeom>
                <a:avLst/>
                <a:gdLst>
                  <a:gd name="T0" fmla="*/ 1 h 1"/>
                  <a:gd name="T1" fmla="*/ 1 h 1"/>
                  <a:gd name="T2" fmla="*/ 1 h 1"/>
                  <a:gd name="T3" fmla="*/ 0 h 1"/>
                  <a:gd name="T4" fmla="*/ 0 h 1"/>
                  <a:gd name="T5" fmla="*/ 0 h 1"/>
                  <a:gd name="T6" fmla="*/ 0 h 1"/>
                  <a:gd name="T7" fmla="*/ 0 h 1"/>
                  <a:gd name="T8" fmla="*/ 0 h 1"/>
                  <a:gd name="T9" fmla="*/ 0 h 1"/>
                  <a:gd name="T10" fmla="*/ 0 h 1"/>
                  <a:gd name="T11" fmla="*/ 0 h 1"/>
                  <a:gd name="T12" fmla="*/ 0 h 1"/>
                  <a:gd name="T13" fmla="*/ 0 h 1"/>
                  <a:gd name="T14"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Lst>
                <a:rect l="0" t="0" r="r" b="b"/>
                <a:pathLst>
                  <a:path h="1">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75"/>
              <p:cNvSpPr>
                <a:spLocks noEditPoints="1"/>
              </p:cNvSpPr>
              <p:nvPr/>
            </p:nvSpPr>
            <p:spPr bwMode="auto">
              <a:xfrm>
                <a:off x="4399" y="3511"/>
                <a:ext cx="241" cy="287"/>
              </a:xfrm>
              <a:custGeom>
                <a:avLst/>
                <a:gdLst>
                  <a:gd name="T0" fmla="*/ 52 w 92"/>
                  <a:gd name="T1" fmla="*/ 70 h 103"/>
                  <a:gd name="T2" fmla="*/ 0 w 92"/>
                  <a:gd name="T3" fmla="*/ 102 h 103"/>
                  <a:gd name="T4" fmla="*/ 0 w 92"/>
                  <a:gd name="T5" fmla="*/ 103 h 103"/>
                  <a:gd name="T6" fmla="*/ 52 w 92"/>
                  <a:gd name="T7" fmla="*/ 70 h 103"/>
                  <a:gd name="T8" fmla="*/ 52 w 92"/>
                  <a:gd name="T9" fmla="*/ 70 h 103"/>
                  <a:gd name="T10" fmla="*/ 49 w 92"/>
                  <a:gd name="T11" fmla="*/ 64 h 103"/>
                  <a:gd name="T12" fmla="*/ 4 w 92"/>
                  <a:gd name="T13" fmla="*/ 75 h 103"/>
                  <a:gd name="T14" fmla="*/ 49 w 92"/>
                  <a:gd name="T15" fmla="*/ 64 h 103"/>
                  <a:gd name="T16" fmla="*/ 49 w 92"/>
                  <a:gd name="T17" fmla="*/ 64 h 103"/>
                  <a:gd name="T18" fmla="*/ 92 w 92"/>
                  <a:gd name="T19" fmla="*/ 0 h 103"/>
                  <a:gd name="T20" fmla="*/ 92 w 92"/>
                  <a:gd name="T21" fmla="*/ 0 h 103"/>
                  <a:gd name="T22" fmla="*/ 92 w 92"/>
                  <a:gd name="T23" fmla="*/ 0 h 103"/>
                  <a:gd name="T24" fmla="*/ 92 w 92"/>
                  <a:gd name="T25" fmla="*/ 0 h 103"/>
                  <a:gd name="T26" fmla="*/ 92 w 92"/>
                  <a:gd name="T27" fmla="*/ 0 h 103"/>
                  <a:gd name="T28" fmla="*/ 92 w 92"/>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03">
                    <a:moveTo>
                      <a:pt x="52" y="70"/>
                    </a:moveTo>
                    <a:cubicBezTo>
                      <a:pt x="0" y="102"/>
                      <a:pt x="0" y="102"/>
                      <a:pt x="0" y="102"/>
                    </a:cubicBezTo>
                    <a:cubicBezTo>
                      <a:pt x="0" y="103"/>
                      <a:pt x="0" y="103"/>
                      <a:pt x="0" y="103"/>
                    </a:cubicBezTo>
                    <a:cubicBezTo>
                      <a:pt x="52" y="70"/>
                      <a:pt x="52" y="70"/>
                      <a:pt x="52" y="70"/>
                    </a:cubicBezTo>
                    <a:cubicBezTo>
                      <a:pt x="52" y="70"/>
                      <a:pt x="52" y="70"/>
                      <a:pt x="52" y="70"/>
                    </a:cubicBezTo>
                    <a:moveTo>
                      <a:pt x="49" y="64"/>
                    </a:moveTo>
                    <a:cubicBezTo>
                      <a:pt x="4" y="75"/>
                      <a:pt x="4" y="75"/>
                      <a:pt x="4" y="75"/>
                    </a:cubicBezTo>
                    <a:cubicBezTo>
                      <a:pt x="49" y="64"/>
                      <a:pt x="49" y="64"/>
                      <a:pt x="49" y="64"/>
                    </a:cubicBezTo>
                    <a:cubicBezTo>
                      <a:pt x="49" y="64"/>
                      <a:pt x="49" y="64"/>
                      <a:pt x="49" y="64"/>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76"/>
              <p:cNvSpPr/>
              <p:nvPr/>
            </p:nvSpPr>
            <p:spPr bwMode="auto">
              <a:xfrm>
                <a:off x="4370" y="3639"/>
                <a:ext cx="165" cy="490"/>
              </a:xfrm>
              <a:custGeom>
                <a:avLst/>
                <a:gdLst>
                  <a:gd name="T0" fmla="*/ 9 w 63"/>
                  <a:gd name="T1" fmla="*/ 0 h 176"/>
                  <a:gd name="T2" fmla="*/ 0 w 63"/>
                  <a:gd name="T3" fmla="*/ 0 h 176"/>
                  <a:gd name="T4" fmla="*/ 0 w 63"/>
                  <a:gd name="T5" fmla="*/ 0 h 176"/>
                  <a:gd name="T6" fmla="*/ 0 w 63"/>
                  <a:gd name="T7" fmla="*/ 168 h 176"/>
                  <a:gd name="T8" fmla="*/ 14 w 63"/>
                  <a:gd name="T9" fmla="*/ 176 h 176"/>
                  <a:gd name="T10" fmla="*/ 11 w 63"/>
                  <a:gd name="T11" fmla="*/ 57 h 176"/>
                  <a:gd name="T12" fmla="*/ 11 w 63"/>
                  <a:gd name="T13" fmla="*/ 57 h 176"/>
                  <a:gd name="T14" fmla="*/ 11 w 63"/>
                  <a:gd name="T15" fmla="*/ 56 h 176"/>
                  <a:gd name="T16" fmla="*/ 63 w 63"/>
                  <a:gd name="T17" fmla="*/ 24 h 176"/>
                  <a:gd name="T18" fmla="*/ 60 w 63"/>
                  <a:gd name="T19" fmla="*/ 18 h 176"/>
                  <a:gd name="T20" fmla="*/ 15 w 63"/>
                  <a:gd name="T21" fmla="*/ 29 h 176"/>
                  <a:gd name="T22" fmla="*/ 9 w 63"/>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76">
                    <a:moveTo>
                      <a:pt x="9" y="0"/>
                    </a:moveTo>
                    <a:cubicBezTo>
                      <a:pt x="6" y="0"/>
                      <a:pt x="3" y="0"/>
                      <a:pt x="0" y="0"/>
                    </a:cubicBezTo>
                    <a:cubicBezTo>
                      <a:pt x="0" y="0"/>
                      <a:pt x="0" y="0"/>
                      <a:pt x="0" y="0"/>
                    </a:cubicBezTo>
                    <a:cubicBezTo>
                      <a:pt x="0" y="168"/>
                      <a:pt x="0" y="168"/>
                      <a:pt x="0" y="168"/>
                    </a:cubicBezTo>
                    <a:cubicBezTo>
                      <a:pt x="5" y="169"/>
                      <a:pt x="10" y="172"/>
                      <a:pt x="14" y="176"/>
                    </a:cubicBezTo>
                    <a:cubicBezTo>
                      <a:pt x="11" y="57"/>
                      <a:pt x="11" y="57"/>
                      <a:pt x="11" y="57"/>
                    </a:cubicBezTo>
                    <a:cubicBezTo>
                      <a:pt x="11" y="57"/>
                      <a:pt x="11" y="57"/>
                      <a:pt x="11" y="57"/>
                    </a:cubicBezTo>
                    <a:cubicBezTo>
                      <a:pt x="11" y="56"/>
                      <a:pt x="11" y="56"/>
                      <a:pt x="11" y="56"/>
                    </a:cubicBezTo>
                    <a:cubicBezTo>
                      <a:pt x="63" y="24"/>
                      <a:pt x="63" y="24"/>
                      <a:pt x="63" y="24"/>
                    </a:cubicBezTo>
                    <a:cubicBezTo>
                      <a:pt x="62" y="22"/>
                      <a:pt x="61" y="20"/>
                      <a:pt x="60" y="18"/>
                    </a:cubicBezTo>
                    <a:cubicBezTo>
                      <a:pt x="15" y="29"/>
                      <a:pt x="15" y="29"/>
                      <a:pt x="15" y="29"/>
                    </a:cubicBezTo>
                    <a:cubicBezTo>
                      <a:pt x="9" y="0"/>
                      <a:pt x="9" y="0"/>
                      <a:pt x="9"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77"/>
              <p:cNvSpPr>
                <a:spLocks noEditPoints="1"/>
              </p:cNvSpPr>
              <p:nvPr/>
            </p:nvSpPr>
            <p:spPr bwMode="auto">
              <a:xfrm>
                <a:off x="4520" y="3639"/>
                <a:ext cx="120" cy="131"/>
              </a:xfrm>
              <a:custGeom>
                <a:avLst/>
                <a:gdLst>
                  <a:gd name="T0" fmla="*/ 46 w 46"/>
                  <a:gd name="T1" fmla="*/ 47 h 47"/>
                  <a:gd name="T2" fmla="*/ 46 w 46"/>
                  <a:gd name="T3" fmla="*/ 47 h 47"/>
                  <a:gd name="T4" fmla="*/ 46 w 46"/>
                  <a:gd name="T5" fmla="*/ 47 h 47"/>
                  <a:gd name="T6" fmla="*/ 46 w 46"/>
                  <a:gd name="T7" fmla="*/ 47 h 47"/>
                  <a:gd name="T8" fmla="*/ 46 w 46"/>
                  <a:gd name="T9" fmla="*/ 47 h 47"/>
                  <a:gd name="T10" fmla="*/ 46 w 46"/>
                  <a:gd name="T11" fmla="*/ 47 h 47"/>
                  <a:gd name="T12" fmla="*/ 46 w 46"/>
                  <a:gd name="T13" fmla="*/ 47 h 47"/>
                  <a:gd name="T14" fmla="*/ 46 w 46"/>
                  <a:gd name="T15" fmla="*/ 47 h 47"/>
                  <a:gd name="T16" fmla="*/ 46 w 46"/>
                  <a:gd name="T17" fmla="*/ 47 h 47"/>
                  <a:gd name="T18" fmla="*/ 46 w 46"/>
                  <a:gd name="T19" fmla="*/ 47 h 47"/>
                  <a:gd name="T20" fmla="*/ 46 w 46"/>
                  <a:gd name="T21" fmla="*/ 47 h 47"/>
                  <a:gd name="T22" fmla="*/ 46 w 46"/>
                  <a:gd name="T23" fmla="*/ 47 h 47"/>
                  <a:gd name="T24" fmla="*/ 46 w 46"/>
                  <a:gd name="T25" fmla="*/ 47 h 47"/>
                  <a:gd name="T26" fmla="*/ 46 w 46"/>
                  <a:gd name="T27" fmla="*/ 47 h 47"/>
                  <a:gd name="T28" fmla="*/ 46 w 46"/>
                  <a:gd name="T29" fmla="*/ 47 h 47"/>
                  <a:gd name="T30" fmla="*/ 46 w 46"/>
                  <a:gd name="T31" fmla="*/ 47 h 47"/>
                  <a:gd name="T32" fmla="*/ 46 w 46"/>
                  <a:gd name="T33" fmla="*/ 47 h 47"/>
                  <a:gd name="T34" fmla="*/ 46 w 46"/>
                  <a:gd name="T35" fmla="*/ 47 h 47"/>
                  <a:gd name="T36" fmla="*/ 45 w 46"/>
                  <a:gd name="T37" fmla="*/ 47 h 47"/>
                  <a:gd name="T38" fmla="*/ 45 w 46"/>
                  <a:gd name="T39" fmla="*/ 47 h 47"/>
                  <a:gd name="T40" fmla="*/ 45 w 46"/>
                  <a:gd name="T41" fmla="*/ 47 h 47"/>
                  <a:gd name="T42" fmla="*/ 45 w 46"/>
                  <a:gd name="T43" fmla="*/ 47 h 47"/>
                  <a:gd name="T44" fmla="*/ 45 w 46"/>
                  <a:gd name="T45" fmla="*/ 47 h 47"/>
                  <a:gd name="T46" fmla="*/ 45 w 46"/>
                  <a:gd name="T47" fmla="*/ 47 h 47"/>
                  <a:gd name="T48" fmla="*/ 45 w 46"/>
                  <a:gd name="T49" fmla="*/ 47 h 47"/>
                  <a:gd name="T50" fmla="*/ 45 w 46"/>
                  <a:gd name="T51" fmla="*/ 47 h 47"/>
                  <a:gd name="T52" fmla="*/ 45 w 46"/>
                  <a:gd name="T53" fmla="*/ 47 h 47"/>
                  <a:gd name="T54" fmla="*/ 0 w 46"/>
                  <a:gd name="T55" fmla="*/ 1 h 47"/>
                  <a:gd name="T56" fmla="*/ 0 w 46"/>
                  <a:gd name="T57" fmla="*/ 1 h 47"/>
                  <a:gd name="T58" fmla="*/ 0 w 46"/>
                  <a:gd name="T59" fmla="*/ 1 h 47"/>
                  <a:gd name="T60" fmla="*/ 0 w 46"/>
                  <a:gd name="T61" fmla="*/ 0 h 47"/>
                  <a:gd name="T62" fmla="*/ 0 w 46"/>
                  <a:gd name="T63" fmla="*/ 1 h 47"/>
                  <a:gd name="T64" fmla="*/ 0 w 46"/>
                  <a:gd name="T65" fmla="*/ 0 h 47"/>
                  <a:gd name="T66" fmla="*/ 0 w 46"/>
                  <a:gd name="T67" fmla="*/ 0 h 47"/>
                  <a:gd name="T68" fmla="*/ 0 w 46"/>
                  <a:gd name="T69" fmla="*/ 0 h 47"/>
                  <a:gd name="T70" fmla="*/ 0 w 46"/>
                  <a:gd name="T71" fmla="*/ 0 h 47"/>
                  <a:gd name="T72" fmla="*/ 0 w 46"/>
                  <a:gd name="T73" fmla="*/ 0 h 47"/>
                  <a:gd name="T74" fmla="*/ 0 w 46"/>
                  <a:gd name="T75" fmla="*/ 0 h 47"/>
                  <a:gd name="T76" fmla="*/ 0 w 46"/>
                  <a:gd name="T7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47">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5" y="47"/>
                    </a:moveTo>
                    <a:cubicBezTo>
                      <a:pt x="45" y="47"/>
                      <a:pt x="45" y="47"/>
                      <a:pt x="45" y="47"/>
                    </a:cubicBezTo>
                    <a:cubicBezTo>
                      <a:pt x="45" y="47"/>
                      <a:pt x="45" y="47"/>
                      <a:pt x="45" y="47"/>
                    </a:cubicBezTo>
                    <a:moveTo>
                      <a:pt x="45" y="47"/>
                    </a:moveTo>
                    <a:cubicBezTo>
                      <a:pt x="45" y="47"/>
                      <a:pt x="45" y="47"/>
                      <a:pt x="45" y="47"/>
                    </a:cubicBezTo>
                    <a:cubicBezTo>
                      <a:pt x="45" y="47"/>
                      <a:pt x="45" y="47"/>
                      <a:pt x="45" y="47"/>
                    </a:cubicBezTo>
                    <a:moveTo>
                      <a:pt x="45" y="47"/>
                    </a:moveTo>
                    <a:cubicBezTo>
                      <a:pt x="45" y="47"/>
                      <a:pt x="45" y="47"/>
                      <a:pt x="45" y="47"/>
                    </a:cubicBezTo>
                    <a:cubicBezTo>
                      <a:pt x="45" y="47"/>
                      <a:pt x="45" y="47"/>
                      <a:pt x="45" y="47"/>
                    </a:cubicBezTo>
                    <a:moveTo>
                      <a:pt x="0" y="1"/>
                    </a:moveTo>
                    <a:cubicBezTo>
                      <a:pt x="0" y="1"/>
                      <a:pt x="0" y="1"/>
                      <a:pt x="0" y="1"/>
                    </a:cubicBezTo>
                    <a:cubicBezTo>
                      <a:pt x="0" y="1"/>
                      <a:pt x="0" y="1"/>
                      <a:pt x="0" y="1"/>
                    </a:cubicBezTo>
                    <a:moveTo>
                      <a:pt x="0" y="0"/>
                    </a:moveTo>
                    <a:cubicBezTo>
                      <a:pt x="0" y="0"/>
                      <a:pt x="0" y="1"/>
                      <a:pt x="0" y="1"/>
                    </a:cubicBezTo>
                    <a:cubicBezTo>
                      <a:pt x="0" y="1"/>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Rectangle 78"/>
              <p:cNvSpPr>
                <a:spLocks noChangeArrowheads="1"/>
              </p:cNvSpPr>
              <p:nvPr/>
            </p:nvSpPr>
            <p:spPr bwMode="auto">
              <a:xfrm>
                <a:off x="4370" y="4307"/>
                <a:ext cx="42"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3" name="Rectangle 79"/>
              <p:cNvSpPr>
                <a:spLocks noChangeArrowheads="1"/>
              </p:cNvSpPr>
              <p:nvPr/>
            </p:nvSpPr>
            <p:spPr bwMode="auto">
              <a:xfrm>
                <a:off x="4370" y="4307"/>
                <a:ext cx="42"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4" name="Freeform 80"/>
              <p:cNvSpPr/>
              <p:nvPr/>
            </p:nvSpPr>
            <p:spPr bwMode="auto">
              <a:xfrm>
                <a:off x="4370" y="4259"/>
                <a:ext cx="42" cy="48"/>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81"/>
              <p:cNvSpPr/>
              <p:nvPr/>
            </p:nvSpPr>
            <p:spPr bwMode="auto">
              <a:xfrm>
                <a:off x="4370" y="4259"/>
                <a:ext cx="42" cy="48"/>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82"/>
              <p:cNvSpPr/>
              <p:nvPr/>
            </p:nvSpPr>
            <p:spPr bwMode="auto">
              <a:xfrm>
                <a:off x="4520" y="3511"/>
                <a:ext cx="244" cy="259"/>
              </a:xfrm>
              <a:custGeom>
                <a:avLst/>
                <a:gdLst>
                  <a:gd name="T0" fmla="*/ 46 w 93"/>
                  <a:gd name="T1" fmla="*/ 0 h 93"/>
                  <a:gd name="T2" fmla="*/ 46 w 93"/>
                  <a:gd name="T3" fmla="*/ 0 h 93"/>
                  <a:gd name="T4" fmla="*/ 46 w 93"/>
                  <a:gd name="T5" fmla="*/ 0 h 93"/>
                  <a:gd name="T6" fmla="*/ 46 w 93"/>
                  <a:gd name="T7" fmla="*/ 0 h 93"/>
                  <a:gd name="T8" fmla="*/ 46 w 93"/>
                  <a:gd name="T9" fmla="*/ 0 h 93"/>
                  <a:gd name="T10" fmla="*/ 46 w 93"/>
                  <a:gd name="T11" fmla="*/ 0 h 93"/>
                  <a:gd name="T12" fmla="*/ 27 w 93"/>
                  <a:gd name="T13" fmla="*/ 4 h 93"/>
                  <a:gd name="T14" fmla="*/ 4 w 93"/>
                  <a:gd name="T15" fmla="*/ 27 h 93"/>
                  <a:gd name="T16" fmla="*/ 0 w 93"/>
                  <a:gd name="T17" fmla="*/ 46 h 93"/>
                  <a:gd name="T18" fmla="*/ 0 w 93"/>
                  <a:gd name="T19" fmla="*/ 46 h 93"/>
                  <a:gd name="T20" fmla="*/ 0 w 93"/>
                  <a:gd name="T21" fmla="*/ 46 h 93"/>
                  <a:gd name="T22" fmla="*/ 0 w 93"/>
                  <a:gd name="T23" fmla="*/ 46 h 93"/>
                  <a:gd name="T24" fmla="*/ 0 w 93"/>
                  <a:gd name="T25" fmla="*/ 46 h 93"/>
                  <a:gd name="T26" fmla="*/ 0 w 93"/>
                  <a:gd name="T27" fmla="*/ 46 h 93"/>
                  <a:gd name="T28" fmla="*/ 0 w 93"/>
                  <a:gd name="T29" fmla="*/ 46 h 93"/>
                  <a:gd name="T30" fmla="*/ 0 w 93"/>
                  <a:gd name="T31" fmla="*/ 47 h 93"/>
                  <a:gd name="T32" fmla="*/ 0 w 93"/>
                  <a:gd name="T33" fmla="*/ 47 h 93"/>
                  <a:gd name="T34" fmla="*/ 0 w 93"/>
                  <a:gd name="T35" fmla="*/ 47 h 93"/>
                  <a:gd name="T36" fmla="*/ 3 w 93"/>
                  <a:gd name="T37" fmla="*/ 64 h 93"/>
                  <a:gd name="T38" fmla="*/ 3 w 93"/>
                  <a:gd name="T39" fmla="*/ 64 h 93"/>
                  <a:gd name="T40" fmla="*/ 3 w 93"/>
                  <a:gd name="T41" fmla="*/ 64 h 93"/>
                  <a:gd name="T42" fmla="*/ 6 w 93"/>
                  <a:gd name="T43" fmla="*/ 70 h 93"/>
                  <a:gd name="T44" fmla="*/ 6 w 93"/>
                  <a:gd name="T45" fmla="*/ 70 h 93"/>
                  <a:gd name="T46" fmla="*/ 6 w 93"/>
                  <a:gd name="T47" fmla="*/ 70 h 93"/>
                  <a:gd name="T48" fmla="*/ 45 w 93"/>
                  <a:gd name="T49" fmla="*/ 93 h 93"/>
                  <a:gd name="T50" fmla="*/ 45 w 93"/>
                  <a:gd name="T51" fmla="*/ 93 h 93"/>
                  <a:gd name="T52" fmla="*/ 45 w 93"/>
                  <a:gd name="T53" fmla="*/ 93 h 93"/>
                  <a:gd name="T54" fmla="*/ 45 w 93"/>
                  <a:gd name="T55" fmla="*/ 93 h 93"/>
                  <a:gd name="T56" fmla="*/ 45 w 93"/>
                  <a:gd name="T57" fmla="*/ 93 h 93"/>
                  <a:gd name="T58" fmla="*/ 45 w 93"/>
                  <a:gd name="T59" fmla="*/ 93 h 93"/>
                  <a:gd name="T60" fmla="*/ 46 w 93"/>
                  <a:gd name="T61" fmla="*/ 93 h 93"/>
                  <a:gd name="T62" fmla="*/ 46 w 93"/>
                  <a:gd name="T63" fmla="*/ 93 h 93"/>
                  <a:gd name="T64" fmla="*/ 46 w 93"/>
                  <a:gd name="T65" fmla="*/ 93 h 93"/>
                  <a:gd name="T66" fmla="*/ 46 w 93"/>
                  <a:gd name="T67" fmla="*/ 93 h 93"/>
                  <a:gd name="T68" fmla="*/ 46 w 93"/>
                  <a:gd name="T69" fmla="*/ 93 h 93"/>
                  <a:gd name="T70" fmla="*/ 46 w 93"/>
                  <a:gd name="T71" fmla="*/ 93 h 93"/>
                  <a:gd name="T72" fmla="*/ 46 w 93"/>
                  <a:gd name="T73" fmla="*/ 93 h 93"/>
                  <a:gd name="T74" fmla="*/ 46 w 93"/>
                  <a:gd name="T75" fmla="*/ 93 h 93"/>
                  <a:gd name="T76" fmla="*/ 46 w 93"/>
                  <a:gd name="T77" fmla="*/ 93 h 93"/>
                  <a:gd name="T78" fmla="*/ 46 w 93"/>
                  <a:gd name="T79" fmla="*/ 93 h 93"/>
                  <a:gd name="T80" fmla="*/ 46 w 93"/>
                  <a:gd name="T81" fmla="*/ 93 h 93"/>
                  <a:gd name="T82" fmla="*/ 46 w 93"/>
                  <a:gd name="T83" fmla="*/ 93 h 93"/>
                  <a:gd name="T84" fmla="*/ 46 w 93"/>
                  <a:gd name="T85" fmla="*/ 93 h 93"/>
                  <a:gd name="T86" fmla="*/ 93 w 93"/>
                  <a:gd name="T87" fmla="*/ 46 h 93"/>
                  <a:gd name="T88" fmla="*/ 49 w 93"/>
                  <a:gd name="T89" fmla="*/ 0 h 93"/>
                  <a:gd name="T90" fmla="*/ 46 w 93"/>
                  <a:gd name="T9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93">
                    <a:moveTo>
                      <a:pt x="46" y="0"/>
                    </a:move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39" y="0"/>
                      <a:pt x="33" y="1"/>
                      <a:pt x="27" y="4"/>
                    </a:cubicBezTo>
                    <a:cubicBezTo>
                      <a:pt x="20" y="13"/>
                      <a:pt x="13" y="20"/>
                      <a:pt x="4" y="27"/>
                    </a:cubicBezTo>
                    <a:cubicBezTo>
                      <a:pt x="1" y="33"/>
                      <a:pt x="0" y="39"/>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7"/>
                      <a:pt x="0" y="47"/>
                    </a:cubicBezTo>
                    <a:cubicBezTo>
                      <a:pt x="0" y="47"/>
                      <a:pt x="0" y="47"/>
                      <a:pt x="0" y="47"/>
                    </a:cubicBezTo>
                    <a:cubicBezTo>
                      <a:pt x="0" y="47"/>
                      <a:pt x="0" y="47"/>
                      <a:pt x="0" y="47"/>
                    </a:cubicBezTo>
                    <a:cubicBezTo>
                      <a:pt x="0" y="53"/>
                      <a:pt x="1" y="58"/>
                      <a:pt x="3" y="64"/>
                    </a:cubicBezTo>
                    <a:cubicBezTo>
                      <a:pt x="3" y="64"/>
                      <a:pt x="3" y="64"/>
                      <a:pt x="3" y="64"/>
                    </a:cubicBezTo>
                    <a:cubicBezTo>
                      <a:pt x="3" y="64"/>
                      <a:pt x="3" y="64"/>
                      <a:pt x="3" y="64"/>
                    </a:cubicBezTo>
                    <a:cubicBezTo>
                      <a:pt x="4" y="66"/>
                      <a:pt x="5" y="68"/>
                      <a:pt x="6" y="70"/>
                    </a:cubicBezTo>
                    <a:cubicBezTo>
                      <a:pt x="6" y="70"/>
                      <a:pt x="6" y="70"/>
                      <a:pt x="6" y="70"/>
                    </a:cubicBezTo>
                    <a:cubicBezTo>
                      <a:pt x="6" y="70"/>
                      <a:pt x="6" y="70"/>
                      <a:pt x="6" y="70"/>
                    </a:cubicBezTo>
                    <a:cubicBezTo>
                      <a:pt x="14" y="84"/>
                      <a:pt x="28" y="93"/>
                      <a:pt x="45" y="93"/>
                    </a:cubicBezTo>
                    <a:cubicBezTo>
                      <a:pt x="45" y="93"/>
                      <a:pt x="45" y="93"/>
                      <a:pt x="45" y="93"/>
                    </a:cubicBezTo>
                    <a:cubicBezTo>
                      <a:pt x="45" y="93"/>
                      <a:pt x="45" y="93"/>
                      <a:pt x="45" y="93"/>
                    </a:cubicBezTo>
                    <a:cubicBezTo>
                      <a:pt x="45" y="93"/>
                      <a:pt x="45" y="93"/>
                      <a:pt x="45" y="93"/>
                    </a:cubicBezTo>
                    <a:cubicBezTo>
                      <a:pt x="45" y="93"/>
                      <a:pt x="45" y="93"/>
                      <a:pt x="45" y="93"/>
                    </a:cubicBezTo>
                    <a:cubicBezTo>
                      <a:pt x="45" y="93"/>
                      <a:pt x="45" y="93"/>
                      <a:pt x="45" y="93"/>
                    </a:cubicBezTo>
                    <a:cubicBezTo>
                      <a:pt x="45"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72" y="93"/>
                      <a:pt x="93" y="72"/>
                      <a:pt x="93" y="46"/>
                    </a:cubicBezTo>
                    <a:cubicBezTo>
                      <a:pt x="93" y="21"/>
                      <a:pt x="74" y="1"/>
                      <a:pt x="49" y="0"/>
                    </a:cubicBezTo>
                    <a:cubicBezTo>
                      <a:pt x="48" y="0"/>
                      <a:pt x="47" y="0"/>
                      <a:pt x="4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83"/>
              <p:cNvSpPr/>
              <p:nvPr/>
            </p:nvSpPr>
            <p:spPr bwMode="auto">
              <a:xfrm>
                <a:off x="4370" y="3067"/>
                <a:ext cx="270" cy="572"/>
              </a:xfrm>
              <a:custGeom>
                <a:avLst/>
                <a:gdLst>
                  <a:gd name="T0" fmla="*/ 0 w 103"/>
                  <a:gd name="T1" fmla="*/ 0 h 206"/>
                  <a:gd name="T2" fmla="*/ 0 w 103"/>
                  <a:gd name="T3" fmla="*/ 0 h 206"/>
                  <a:gd name="T4" fmla="*/ 0 w 103"/>
                  <a:gd name="T5" fmla="*/ 0 h 206"/>
                  <a:gd name="T6" fmla="*/ 0 w 103"/>
                  <a:gd name="T7" fmla="*/ 206 h 206"/>
                  <a:gd name="T8" fmla="*/ 0 w 103"/>
                  <a:gd name="T9" fmla="*/ 206 h 206"/>
                  <a:gd name="T10" fmla="*/ 9 w 103"/>
                  <a:gd name="T11" fmla="*/ 206 h 206"/>
                  <a:gd name="T12" fmla="*/ 9 w 103"/>
                  <a:gd name="T13" fmla="*/ 206 h 206"/>
                  <a:gd name="T14" fmla="*/ 61 w 103"/>
                  <a:gd name="T15" fmla="*/ 187 h 206"/>
                  <a:gd name="T16" fmla="*/ 61 w 103"/>
                  <a:gd name="T17" fmla="*/ 187 h 206"/>
                  <a:gd name="T18" fmla="*/ 84 w 103"/>
                  <a:gd name="T19" fmla="*/ 164 h 206"/>
                  <a:gd name="T20" fmla="*/ 84 w 103"/>
                  <a:gd name="T21" fmla="*/ 164 h 206"/>
                  <a:gd name="T22" fmla="*/ 103 w 103"/>
                  <a:gd name="T23" fmla="*/ 105 h 206"/>
                  <a:gd name="T24" fmla="*/ 103 w 103"/>
                  <a:gd name="T25" fmla="*/ 105 h 206"/>
                  <a:gd name="T26" fmla="*/ 103 w 103"/>
                  <a:gd name="T27" fmla="*/ 104 h 206"/>
                  <a:gd name="T28" fmla="*/ 103 w 103"/>
                  <a:gd name="T29" fmla="*/ 104 h 206"/>
                  <a:gd name="T30" fmla="*/ 103 w 103"/>
                  <a:gd name="T31" fmla="*/ 104 h 206"/>
                  <a:gd name="T32" fmla="*/ 103 w 103"/>
                  <a:gd name="T33" fmla="*/ 104 h 206"/>
                  <a:gd name="T34" fmla="*/ 103 w 103"/>
                  <a:gd name="T35" fmla="*/ 104 h 206"/>
                  <a:gd name="T36" fmla="*/ 103 w 103"/>
                  <a:gd name="T37" fmla="*/ 104 h 206"/>
                  <a:gd name="T38" fmla="*/ 103 w 103"/>
                  <a:gd name="T39" fmla="*/ 104 h 206"/>
                  <a:gd name="T40" fmla="*/ 103 w 103"/>
                  <a:gd name="T41" fmla="*/ 104 h 206"/>
                  <a:gd name="T42" fmla="*/ 103 w 103"/>
                  <a:gd name="T43" fmla="*/ 103 h 206"/>
                  <a:gd name="T44" fmla="*/ 0 w 103"/>
                  <a:gd name="T4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206">
                    <a:moveTo>
                      <a:pt x="0" y="0"/>
                    </a:moveTo>
                    <a:cubicBezTo>
                      <a:pt x="0" y="0"/>
                      <a:pt x="0" y="0"/>
                      <a:pt x="0" y="0"/>
                    </a:cubicBezTo>
                    <a:cubicBezTo>
                      <a:pt x="0" y="0"/>
                      <a:pt x="0" y="0"/>
                      <a:pt x="0" y="0"/>
                    </a:cubicBezTo>
                    <a:cubicBezTo>
                      <a:pt x="0" y="206"/>
                      <a:pt x="0" y="206"/>
                      <a:pt x="0" y="206"/>
                    </a:cubicBezTo>
                    <a:cubicBezTo>
                      <a:pt x="0" y="206"/>
                      <a:pt x="0" y="206"/>
                      <a:pt x="0" y="206"/>
                    </a:cubicBezTo>
                    <a:cubicBezTo>
                      <a:pt x="3" y="206"/>
                      <a:pt x="6" y="206"/>
                      <a:pt x="9" y="206"/>
                    </a:cubicBezTo>
                    <a:cubicBezTo>
                      <a:pt x="9" y="206"/>
                      <a:pt x="9" y="206"/>
                      <a:pt x="9" y="206"/>
                    </a:cubicBezTo>
                    <a:cubicBezTo>
                      <a:pt x="28" y="204"/>
                      <a:pt x="46" y="197"/>
                      <a:pt x="61" y="187"/>
                    </a:cubicBezTo>
                    <a:cubicBezTo>
                      <a:pt x="61" y="187"/>
                      <a:pt x="61" y="187"/>
                      <a:pt x="61" y="187"/>
                    </a:cubicBezTo>
                    <a:cubicBezTo>
                      <a:pt x="70" y="180"/>
                      <a:pt x="77" y="173"/>
                      <a:pt x="84" y="164"/>
                    </a:cubicBezTo>
                    <a:cubicBezTo>
                      <a:pt x="84" y="164"/>
                      <a:pt x="84" y="164"/>
                      <a:pt x="84" y="164"/>
                    </a:cubicBezTo>
                    <a:cubicBezTo>
                      <a:pt x="96" y="147"/>
                      <a:pt x="103" y="127"/>
                      <a:pt x="103" y="105"/>
                    </a:cubicBezTo>
                    <a:cubicBezTo>
                      <a:pt x="103" y="105"/>
                      <a:pt x="103" y="105"/>
                      <a:pt x="103" y="105"/>
                    </a:cubicBezTo>
                    <a:cubicBezTo>
                      <a:pt x="103" y="105"/>
                      <a:pt x="103" y="105"/>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3"/>
                      <a:pt x="103" y="103"/>
                      <a:pt x="103" y="103"/>
                    </a:cubicBezTo>
                    <a:cubicBezTo>
                      <a:pt x="103" y="46"/>
                      <a:pt x="57"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84"/>
              <p:cNvSpPr/>
              <p:nvPr/>
            </p:nvSpPr>
            <p:spPr bwMode="auto">
              <a:xfrm>
                <a:off x="7030" y="4065"/>
                <a:ext cx="289" cy="194"/>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85"/>
              <p:cNvSpPr/>
              <p:nvPr/>
            </p:nvSpPr>
            <p:spPr bwMode="auto">
              <a:xfrm>
                <a:off x="7401" y="4065"/>
                <a:ext cx="291" cy="194"/>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86"/>
              <p:cNvSpPr/>
              <p:nvPr/>
            </p:nvSpPr>
            <p:spPr bwMode="auto">
              <a:xfrm>
                <a:off x="7169" y="3867"/>
                <a:ext cx="384" cy="392"/>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Oval 87"/>
              <p:cNvSpPr>
                <a:spLocks noChangeArrowheads="1"/>
              </p:cNvSpPr>
              <p:nvPr/>
            </p:nvSpPr>
            <p:spPr bwMode="auto">
              <a:xfrm>
                <a:off x="7072" y="4168"/>
                <a:ext cx="79"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Oval 88"/>
              <p:cNvSpPr>
                <a:spLocks noChangeArrowheads="1"/>
              </p:cNvSpPr>
              <p:nvPr/>
            </p:nvSpPr>
            <p:spPr bwMode="auto">
              <a:xfrm>
                <a:off x="7222" y="3959"/>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Oval 89"/>
              <p:cNvSpPr>
                <a:spLocks noChangeArrowheads="1"/>
              </p:cNvSpPr>
              <p:nvPr/>
            </p:nvSpPr>
            <p:spPr bwMode="auto">
              <a:xfrm>
                <a:off x="7338" y="3898"/>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90"/>
              <p:cNvSpPr/>
              <p:nvPr/>
            </p:nvSpPr>
            <p:spPr bwMode="auto">
              <a:xfrm>
                <a:off x="7314" y="4031"/>
                <a:ext cx="84" cy="89"/>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Oval 91"/>
              <p:cNvSpPr>
                <a:spLocks noChangeArrowheads="1"/>
              </p:cNvSpPr>
              <p:nvPr/>
            </p:nvSpPr>
            <p:spPr bwMode="auto">
              <a:xfrm>
                <a:off x="7175" y="4095"/>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92"/>
              <p:cNvSpPr/>
              <p:nvPr/>
            </p:nvSpPr>
            <p:spPr bwMode="auto">
              <a:xfrm>
                <a:off x="7162" y="4234"/>
                <a:ext cx="73" cy="25"/>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Oval 93"/>
              <p:cNvSpPr>
                <a:spLocks noChangeArrowheads="1"/>
              </p:cNvSpPr>
              <p:nvPr/>
            </p:nvSpPr>
            <p:spPr bwMode="auto">
              <a:xfrm>
                <a:off x="7290" y="4142"/>
                <a:ext cx="82" cy="87"/>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Oval 94"/>
              <p:cNvSpPr>
                <a:spLocks noChangeArrowheads="1"/>
              </p:cNvSpPr>
              <p:nvPr/>
            </p:nvSpPr>
            <p:spPr bwMode="auto">
              <a:xfrm>
                <a:off x="7429" y="4151"/>
                <a:ext cx="82" cy="8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95"/>
              <p:cNvSpPr/>
              <p:nvPr/>
            </p:nvSpPr>
            <p:spPr bwMode="auto">
              <a:xfrm>
                <a:off x="7513" y="4243"/>
                <a:ext cx="66" cy="16"/>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Oval 96"/>
              <p:cNvSpPr>
                <a:spLocks noChangeArrowheads="1"/>
              </p:cNvSpPr>
              <p:nvPr/>
            </p:nvSpPr>
            <p:spPr bwMode="auto">
              <a:xfrm>
                <a:off x="7587" y="4137"/>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97"/>
              <p:cNvSpPr/>
              <p:nvPr/>
            </p:nvSpPr>
            <p:spPr bwMode="auto">
              <a:xfrm>
                <a:off x="7432" y="3992"/>
                <a:ext cx="89" cy="95"/>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98"/>
              <p:cNvSpPr>
                <a:spLocks noEditPoints="1"/>
              </p:cNvSpPr>
              <p:nvPr/>
            </p:nvSpPr>
            <p:spPr bwMode="auto">
              <a:xfrm>
                <a:off x="7689" y="4206"/>
                <a:ext cx="3" cy="12"/>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99"/>
              <p:cNvSpPr>
                <a:spLocks noEditPoints="1"/>
              </p:cNvSpPr>
              <p:nvPr/>
            </p:nvSpPr>
            <p:spPr bwMode="auto">
              <a:xfrm>
                <a:off x="7429" y="4065"/>
                <a:ext cx="263" cy="194"/>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100"/>
              <p:cNvSpPr>
                <a:spLocks noEditPoints="1"/>
              </p:cNvSpPr>
              <p:nvPr/>
            </p:nvSpPr>
            <p:spPr bwMode="auto">
              <a:xfrm>
                <a:off x="7374" y="3867"/>
                <a:ext cx="179" cy="392"/>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101"/>
              <p:cNvSpPr/>
              <p:nvPr/>
            </p:nvSpPr>
            <p:spPr bwMode="auto">
              <a:xfrm>
                <a:off x="7374" y="3898"/>
                <a:ext cx="45" cy="86"/>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102"/>
              <p:cNvSpPr/>
              <p:nvPr/>
            </p:nvSpPr>
            <p:spPr bwMode="auto">
              <a:xfrm>
                <a:off x="7374" y="4040"/>
                <a:ext cx="21" cy="75"/>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103"/>
              <p:cNvSpPr/>
              <p:nvPr/>
            </p:nvSpPr>
            <p:spPr bwMode="auto">
              <a:xfrm>
                <a:off x="7429" y="4151"/>
                <a:ext cx="82" cy="8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104"/>
              <p:cNvSpPr/>
              <p:nvPr/>
            </p:nvSpPr>
            <p:spPr bwMode="auto">
              <a:xfrm>
                <a:off x="7513" y="4243"/>
                <a:ext cx="66" cy="16"/>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Oval 105"/>
              <p:cNvSpPr>
                <a:spLocks noChangeArrowheads="1"/>
              </p:cNvSpPr>
              <p:nvPr/>
            </p:nvSpPr>
            <p:spPr bwMode="auto">
              <a:xfrm>
                <a:off x="7587" y="4137"/>
                <a:ext cx="81" cy="86"/>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106"/>
              <p:cNvSpPr/>
              <p:nvPr/>
            </p:nvSpPr>
            <p:spPr bwMode="auto">
              <a:xfrm>
                <a:off x="7432" y="3995"/>
                <a:ext cx="89" cy="86"/>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107"/>
              <p:cNvSpPr/>
              <p:nvPr/>
            </p:nvSpPr>
            <p:spPr bwMode="auto">
              <a:xfrm>
                <a:off x="3900" y="4098"/>
                <a:ext cx="241" cy="161"/>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108"/>
              <p:cNvSpPr/>
              <p:nvPr/>
            </p:nvSpPr>
            <p:spPr bwMode="auto">
              <a:xfrm>
                <a:off x="4207" y="4098"/>
                <a:ext cx="242" cy="161"/>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109"/>
              <p:cNvSpPr/>
              <p:nvPr/>
            </p:nvSpPr>
            <p:spPr bwMode="auto">
              <a:xfrm>
                <a:off x="4015" y="3934"/>
                <a:ext cx="318" cy="325"/>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Oval 110"/>
              <p:cNvSpPr>
                <a:spLocks noChangeArrowheads="1"/>
              </p:cNvSpPr>
              <p:nvPr/>
            </p:nvSpPr>
            <p:spPr bwMode="auto">
              <a:xfrm>
                <a:off x="3934" y="4184"/>
                <a:ext cx="68"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Oval 111"/>
              <p:cNvSpPr>
                <a:spLocks noChangeArrowheads="1"/>
              </p:cNvSpPr>
              <p:nvPr/>
            </p:nvSpPr>
            <p:spPr bwMode="auto">
              <a:xfrm>
                <a:off x="4060" y="4012"/>
                <a:ext cx="66" cy="69"/>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Oval 112"/>
              <p:cNvSpPr>
                <a:spLocks noChangeArrowheads="1"/>
              </p:cNvSpPr>
              <p:nvPr/>
            </p:nvSpPr>
            <p:spPr bwMode="auto">
              <a:xfrm>
                <a:off x="4155" y="3959"/>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113"/>
              <p:cNvSpPr/>
              <p:nvPr/>
            </p:nvSpPr>
            <p:spPr bwMode="auto">
              <a:xfrm>
                <a:off x="4134" y="4070"/>
                <a:ext cx="70" cy="75"/>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Oval 114"/>
              <p:cNvSpPr>
                <a:spLocks noChangeArrowheads="1"/>
              </p:cNvSpPr>
              <p:nvPr/>
            </p:nvSpPr>
            <p:spPr bwMode="auto">
              <a:xfrm>
                <a:off x="4021" y="4123"/>
                <a:ext cx="68"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15"/>
              <p:cNvSpPr/>
              <p:nvPr/>
            </p:nvSpPr>
            <p:spPr bwMode="auto">
              <a:xfrm>
                <a:off x="4010" y="4240"/>
                <a:ext cx="61" cy="19"/>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Oval 116"/>
              <p:cNvSpPr>
                <a:spLocks noChangeArrowheads="1"/>
              </p:cNvSpPr>
              <p:nvPr/>
            </p:nvSpPr>
            <p:spPr bwMode="auto">
              <a:xfrm>
                <a:off x="4115" y="4162"/>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Oval 117"/>
              <p:cNvSpPr>
                <a:spLocks noChangeArrowheads="1"/>
              </p:cNvSpPr>
              <p:nvPr/>
            </p:nvSpPr>
            <p:spPr bwMode="auto">
              <a:xfrm>
                <a:off x="4231" y="4168"/>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18"/>
              <p:cNvSpPr/>
              <p:nvPr/>
            </p:nvSpPr>
            <p:spPr bwMode="auto">
              <a:xfrm>
                <a:off x="4302" y="4245"/>
                <a:ext cx="52" cy="14"/>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Oval 119"/>
              <p:cNvSpPr>
                <a:spLocks noChangeArrowheads="1"/>
              </p:cNvSpPr>
              <p:nvPr/>
            </p:nvSpPr>
            <p:spPr bwMode="auto">
              <a:xfrm>
                <a:off x="4362" y="4159"/>
                <a:ext cx="66"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20"/>
              <p:cNvSpPr/>
              <p:nvPr/>
            </p:nvSpPr>
            <p:spPr bwMode="auto">
              <a:xfrm>
                <a:off x="4233" y="4037"/>
                <a:ext cx="74" cy="8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21"/>
              <p:cNvSpPr>
                <a:spLocks noEditPoints="1"/>
              </p:cNvSpPr>
              <p:nvPr/>
            </p:nvSpPr>
            <p:spPr bwMode="auto">
              <a:xfrm>
                <a:off x="4449" y="4215"/>
                <a:ext cx="0" cy="8"/>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22"/>
              <p:cNvSpPr>
                <a:spLocks noEditPoints="1"/>
              </p:cNvSpPr>
              <p:nvPr/>
            </p:nvSpPr>
            <p:spPr bwMode="auto">
              <a:xfrm>
                <a:off x="4231" y="4098"/>
                <a:ext cx="218" cy="161"/>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23"/>
              <p:cNvSpPr>
                <a:spLocks noEditPoints="1"/>
              </p:cNvSpPr>
              <p:nvPr/>
            </p:nvSpPr>
            <p:spPr bwMode="auto">
              <a:xfrm>
                <a:off x="4186" y="3934"/>
                <a:ext cx="147" cy="325"/>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24"/>
              <p:cNvSpPr/>
              <p:nvPr/>
            </p:nvSpPr>
            <p:spPr bwMode="auto">
              <a:xfrm>
                <a:off x="4186" y="3959"/>
                <a:ext cx="37" cy="72"/>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125"/>
              <p:cNvSpPr/>
              <p:nvPr/>
            </p:nvSpPr>
            <p:spPr bwMode="auto">
              <a:xfrm>
                <a:off x="4186" y="4076"/>
                <a:ext cx="18" cy="64"/>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126"/>
              <p:cNvSpPr/>
              <p:nvPr/>
            </p:nvSpPr>
            <p:spPr bwMode="auto">
              <a:xfrm>
                <a:off x="4231" y="4168"/>
                <a:ext cx="68" cy="72"/>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27"/>
              <p:cNvSpPr/>
              <p:nvPr/>
            </p:nvSpPr>
            <p:spPr bwMode="auto">
              <a:xfrm>
                <a:off x="4302" y="4245"/>
                <a:ext cx="52" cy="14"/>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Oval 128"/>
              <p:cNvSpPr>
                <a:spLocks noChangeArrowheads="1"/>
              </p:cNvSpPr>
              <p:nvPr/>
            </p:nvSpPr>
            <p:spPr bwMode="auto">
              <a:xfrm>
                <a:off x="4362" y="4159"/>
                <a:ext cx="66" cy="70"/>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29"/>
              <p:cNvSpPr/>
              <p:nvPr/>
            </p:nvSpPr>
            <p:spPr bwMode="auto">
              <a:xfrm>
                <a:off x="4233" y="4042"/>
                <a:ext cx="74" cy="70"/>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30"/>
              <p:cNvSpPr/>
              <p:nvPr/>
            </p:nvSpPr>
            <p:spPr bwMode="auto">
              <a:xfrm>
                <a:off x="221" y="3981"/>
                <a:ext cx="727" cy="292"/>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31"/>
              <p:cNvSpPr>
                <a:spLocks noEditPoints="1"/>
              </p:cNvSpPr>
              <p:nvPr/>
            </p:nvSpPr>
            <p:spPr bwMode="auto">
              <a:xfrm>
                <a:off x="604" y="4006"/>
                <a:ext cx="192" cy="131"/>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32"/>
              <p:cNvSpPr/>
              <p:nvPr/>
            </p:nvSpPr>
            <p:spPr bwMode="auto">
              <a:xfrm>
                <a:off x="586" y="4003"/>
                <a:ext cx="233" cy="270"/>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33"/>
              <p:cNvSpPr/>
              <p:nvPr/>
            </p:nvSpPr>
            <p:spPr bwMode="auto">
              <a:xfrm>
                <a:off x="940" y="4237"/>
                <a:ext cx="8" cy="36"/>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34"/>
              <p:cNvSpPr/>
              <p:nvPr/>
            </p:nvSpPr>
            <p:spPr bwMode="auto">
              <a:xfrm>
                <a:off x="3044" y="3228"/>
                <a:ext cx="538" cy="545"/>
              </a:xfrm>
              <a:custGeom>
                <a:avLst/>
                <a:gdLst>
                  <a:gd name="T0" fmla="*/ 200 w 205"/>
                  <a:gd name="T1" fmla="*/ 62 h 196"/>
                  <a:gd name="T2" fmla="*/ 184 w 205"/>
                  <a:gd name="T3" fmla="*/ 45 h 196"/>
                  <a:gd name="T4" fmla="*/ 165 w 205"/>
                  <a:gd name="T5" fmla="*/ 40 h 196"/>
                  <a:gd name="T6" fmla="*/ 158 w 205"/>
                  <a:gd name="T7" fmla="*/ 41 h 196"/>
                  <a:gd name="T8" fmla="*/ 158 w 205"/>
                  <a:gd name="T9" fmla="*/ 39 h 196"/>
                  <a:gd name="T10" fmla="*/ 146 w 205"/>
                  <a:gd name="T11" fmla="*/ 11 h 196"/>
                  <a:gd name="T12" fmla="*/ 119 w 205"/>
                  <a:gd name="T13" fmla="*/ 0 h 196"/>
                  <a:gd name="T14" fmla="*/ 92 w 205"/>
                  <a:gd name="T15" fmla="*/ 11 h 196"/>
                  <a:gd name="T16" fmla="*/ 85 w 205"/>
                  <a:gd name="T17" fmla="*/ 21 h 196"/>
                  <a:gd name="T18" fmla="*/ 62 w 205"/>
                  <a:gd name="T19" fmla="*/ 13 h 196"/>
                  <a:gd name="T20" fmla="*/ 24 w 205"/>
                  <a:gd name="T21" fmla="*/ 51 h 196"/>
                  <a:gd name="T22" fmla="*/ 25 w 205"/>
                  <a:gd name="T23" fmla="*/ 60 h 196"/>
                  <a:gd name="T24" fmla="*/ 18 w 205"/>
                  <a:gd name="T25" fmla="*/ 63 h 196"/>
                  <a:gd name="T26" fmla="*/ 0 w 205"/>
                  <a:gd name="T27" fmla="*/ 94 h 196"/>
                  <a:gd name="T28" fmla="*/ 11 w 205"/>
                  <a:gd name="T29" fmla="*/ 120 h 196"/>
                  <a:gd name="T30" fmla="*/ 25 w 205"/>
                  <a:gd name="T31" fmla="*/ 129 h 196"/>
                  <a:gd name="T32" fmla="*/ 22 w 205"/>
                  <a:gd name="T33" fmla="*/ 144 h 196"/>
                  <a:gd name="T34" fmla="*/ 33 w 205"/>
                  <a:gd name="T35" fmla="*/ 170 h 196"/>
                  <a:gd name="T36" fmla="*/ 59 w 205"/>
                  <a:gd name="T37" fmla="*/ 180 h 196"/>
                  <a:gd name="T38" fmla="*/ 80 w 205"/>
                  <a:gd name="T39" fmla="*/ 174 h 196"/>
                  <a:gd name="T40" fmla="*/ 82 w 205"/>
                  <a:gd name="T41" fmla="*/ 173 h 196"/>
                  <a:gd name="T42" fmla="*/ 108 w 205"/>
                  <a:gd name="T43" fmla="*/ 196 h 196"/>
                  <a:gd name="T44" fmla="*/ 133 w 205"/>
                  <a:gd name="T45" fmla="*/ 178 h 196"/>
                  <a:gd name="T46" fmla="*/ 143 w 205"/>
                  <a:gd name="T47" fmla="*/ 179 h 196"/>
                  <a:gd name="T48" fmla="*/ 173 w 205"/>
                  <a:gd name="T49" fmla="*/ 167 h 196"/>
                  <a:gd name="T50" fmla="*/ 185 w 205"/>
                  <a:gd name="T51" fmla="*/ 138 h 196"/>
                  <a:gd name="T52" fmla="*/ 179 w 205"/>
                  <a:gd name="T53" fmla="*/ 117 h 196"/>
                  <a:gd name="T54" fmla="*/ 200 w 205"/>
                  <a:gd name="T55" fmla="*/ 100 h 196"/>
                  <a:gd name="T56" fmla="*/ 205 w 205"/>
                  <a:gd name="T57" fmla="*/ 81 h 196"/>
                  <a:gd name="T58" fmla="*/ 200 w 205"/>
                  <a:gd name="T59" fmla="*/ 6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2"/>
                    </a:moveTo>
                    <a:cubicBezTo>
                      <a:pt x="197" y="55"/>
                      <a:pt x="190" y="50"/>
                      <a:pt x="184" y="45"/>
                    </a:cubicBezTo>
                    <a:cubicBezTo>
                      <a:pt x="178" y="42"/>
                      <a:pt x="172" y="40"/>
                      <a:pt x="165" y="40"/>
                    </a:cubicBezTo>
                    <a:cubicBezTo>
                      <a:pt x="163" y="40"/>
                      <a:pt x="160" y="41"/>
                      <a:pt x="158" y="41"/>
                    </a:cubicBezTo>
                    <a:cubicBezTo>
                      <a:pt x="158" y="40"/>
                      <a:pt x="158" y="39"/>
                      <a:pt x="158" y="39"/>
                    </a:cubicBezTo>
                    <a:cubicBezTo>
                      <a:pt x="158" y="28"/>
                      <a:pt x="154" y="18"/>
                      <a:pt x="146" y="11"/>
                    </a:cubicBezTo>
                    <a:cubicBezTo>
                      <a:pt x="139" y="4"/>
                      <a:pt x="129" y="0"/>
                      <a:pt x="119" y="0"/>
                    </a:cubicBezTo>
                    <a:cubicBezTo>
                      <a:pt x="109" y="0"/>
                      <a:pt x="99" y="4"/>
                      <a:pt x="92" y="11"/>
                    </a:cubicBezTo>
                    <a:cubicBezTo>
                      <a:pt x="89" y="14"/>
                      <a:pt x="87" y="17"/>
                      <a:pt x="85" y="21"/>
                    </a:cubicBezTo>
                    <a:cubicBezTo>
                      <a:pt x="79" y="16"/>
                      <a:pt x="71" y="13"/>
                      <a:pt x="62" y="13"/>
                    </a:cubicBezTo>
                    <a:cubicBezTo>
                      <a:pt x="41" y="13"/>
                      <a:pt x="24" y="30"/>
                      <a:pt x="24" y="51"/>
                    </a:cubicBezTo>
                    <a:cubicBezTo>
                      <a:pt x="24" y="54"/>
                      <a:pt x="24" y="57"/>
                      <a:pt x="25" y="60"/>
                    </a:cubicBezTo>
                    <a:cubicBezTo>
                      <a:pt x="23" y="60"/>
                      <a:pt x="21" y="61"/>
                      <a:pt x="18" y="63"/>
                    </a:cubicBezTo>
                    <a:cubicBezTo>
                      <a:pt x="7" y="69"/>
                      <a:pt x="0" y="81"/>
                      <a:pt x="0" y="94"/>
                    </a:cubicBezTo>
                    <a:cubicBezTo>
                      <a:pt x="0" y="104"/>
                      <a:pt x="4" y="113"/>
                      <a:pt x="11" y="120"/>
                    </a:cubicBezTo>
                    <a:cubicBezTo>
                      <a:pt x="15" y="124"/>
                      <a:pt x="20" y="127"/>
                      <a:pt x="25" y="129"/>
                    </a:cubicBezTo>
                    <a:cubicBezTo>
                      <a:pt x="23" y="134"/>
                      <a:pt x="22" y="139"/>
                      <a:pt x="22" y="144"/>
                    </a:cubicBezTo>
                    <a:cubicBezTo>
                      <a:pt x="22" y="154"/>
                      <a:pt x="26" y="163"/>
                      <a:pt x="33" y="170"/>
                    </a:cubicBezTo>
                    <a:cubicBezTo>
                      <a:pt x="40" y="177"/>
                      <a:pt x="49" y="180"/>
                      <a:pt x="59" y="180"/>
                    </a:cubicBezTo>
                    <a:cubicBezTo>
                      <a:pt x="66" y="180"/>
                      <a:pt x="74" y="178"/>
                      <a:pt x="80" y="174"/>
                    </a:cubicBezTo>
                    <a:cubicBezTo>
                      <a:pt x="81" y="174"/>
                      <a:pt x="81" y="173"/>
                      <a:pt x="82" y="173"/>
                    </a:cubicBezTo>
                    <a:cubicBezTo>
                      <a:pt x="84" y="186"/>
                      <a:pt x="95" y="196"/>
                      <a:pt x="108" y="196"/>
                    </a:cubicBezTo>
                    <a:cubicBezTo>
                      <a:pt x="120" y="196"/>
                      <a:pt x="130" y="188"/>
                      <a:pt x="133" y="178"/>
                    </a:cubicBezTo>
                    <a:cubicBezTo>
                      <a:pt x="137" y="179"/>
                      <a:pt x="140" y="179"/>
                      <a:pt x="143" y="179"/>
                    </a:cubicBezTo>
                    <a:cubicBezTo>
                      <a:pt x="154" y="179"/>
                      <a:pt x="165" y="175"/>
                      <a:pt x="173" y="167"/>
                    </a:cubicBezTo>
                    <a:cubicBezTo>
                      <a:pt x="180" y="159"/>
                      <a:pt x="185" y="149"/>
                      <a:pt x="185" y="138"/>
                    </a:cubicBezTo>
                    <a:cubicBezTo>
                      <a:pt x="185" y="130"/>
                      <a:pt x="183" y="123"/>
                      <a:pt x="179" y="117"/>
                    </a:cubicBezTo>
                    <a:cubicBezTo>
                      <a:pt x="188" y="114"/>
                      <a:pt x="195" y="108"/>
                      <a:pt x="200" y="100"/>
                    </a:cubicBezTo>
                    <a:cubicBezTo>
                      <a:pt x="203" y="94"/>
                      <a:pt x="205" y="88"/>
                      <a:pt x="205" y="81"/>
                    </a:cubicBezTo>
                    <a:cubicBezTo>
                      <a:pt x="205" y="74"/>
                      <a:pt x="203" y="68"/>
                      <a:pt x="200" y="62"/>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35"/>
              <p:cNvSpPr/>
              <p:nvPr/>
            </p:nvSpPr>
            <p:spPr bwMode="auto">
              <a:xfrm>
                <a:off x="2944" y="3144"/>
                <a:ext cx="538"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2 w 205"/>
                  <a:gd name="T15" fmla="*/ 11 h 196"/>
                  <a:gd name="T16" fmla="*/ 85 w 205"/>
                  <a:gd name="T17" fmla="*/ 20 h 196"/>
                  <a:gd name="T18" fmla="*/ 63 w 205"/>
                  <a:gd name="T19" fmla="*/ 12 h 196"/>
                  <a:gd name="T20" fmla="*/ 24 w 205"/>
                  <a:gd name="T21" fmla="*/ 49 h 196"/>
                  <a:gd name="T22" fmla="*/ 25 w 205"/>
                  <a:gd name="T23" fmla="*/ 58 h 196"/>
                  <a:gd name="T24" fmla="*/ 18 w 205"/>
                  <a:gd name="T25" fmla="*/ 61 h 196"/>
                  <a:gd name="T26" fmla="*/ 0 w 205"/>
                  <a:gd name="T27" fmla="*/ 93 h 196"/>
                  <a:gd name="T28" fmla="*/ 10 w 205"/>
                  <a:gd name="T29" fmla="*/ 119 h 196"/>
                  <a:gd name="T30" fmla="*/ 24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1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0" y="51"/>
                      <a:pt x="184" y="47"/>
                    </a:cubicBezTo>
                    <a:cubicBezTo>
                      <a:pt x="179" y="43"/>
                      <a:pt x="172" y="41"/>
                      <a:pt x="166" y="41"/>
                    </a:cubicBezTo>
                    <a:cubicBezTo>
                      <a:pt x="163" y="41"/>
                      <a:pt x="160" y="41"/>
                      <a:pt x="158" y="42"/>
                    </a:cubicBezTo>
                    <a:cubicBezTo>
                      <a:pt x="158" y="41"/>
                      <a:pt x="158" y="40"/>
                      <a:pt x="158" y="39"/>
                    </a:cubicBezTo>
                    <a:cubicBezTo>
                      <a:pt x="158" y="29"/>
                      <a:pt x="154" y="19"/>
                      <a:pt x="147" y="12"/>
                    </a:cubicBezTo>
                    <a:cubicBezTo>
                      <a:pt x="140" y="5"/>
                      <a:pt x="130" y="0"/>
                      <a:pt x="120" y="0"/>
                    </a:cubicBezTo>
                    <a:cubicBezTo>
                      <a:pt x="110" y="0"/>
                      <a:pt x="100" y="4"/>
                      <a:pt x="92" y="11"/>
                    </a:cubicBezTo>
                    <a:cubicBezTo>
                      <a:pt x="90" y="14"/>
                      <a:pt x="87" y="17"/>
                      <a:pt x="85" y="20"/>
                    </a:cubicBezTo>
                    <a:cubicBezTo>
                      <a:pt x="79" y="15"/>
                      <a:pt x="71" y="12"/>
                      <a:pt x="63" y="12"/>
                    </a:cubicBezTo>
                    <a:cubicBezTo>
                      <a:pt x="42" y="12"/>
                      <a:pt x="24" y="29"/>
                      <a:pt x="24" y="49"/>
                    </a:cubicBezTo>
                    <a:cubicBezTo>
                      <a:pt x="24" y="53"/>
                      <a:pt x="24" y="56"/>
                      <a:pt x="25" y="58"/>
                    </a:cubicBezTo>
                    <a:cubicBezTo>
                      <a:pt x="23" y="59"/>
                      <a:pt x="21" y="60"/>
                      <a:pt x="18" y="61"/>
                    </a:cubicBezTo>
                    <a:cubicBezTo>
                      <a:pt x="7" y="68"/>
                      <a:pt x="0" y="80"/>
                      <a:pt x="0" y="93"/>
                    </a:cubicBezTo>
                    <a:cubicBezTo>
                      <a:pt x="0" y="102"/>
                      <a:pt x="3" y="112"/>
                      <a:pt x="10" y="119"/>
                    </a:cubicBezTo>
                    <a:cubicBezTo>
                      <a:pt x="14" y="123"/>
                      <a:pt x="19" y="126"/>
                      <a:pt x="24" y="128"/>
                    </a:cubicBezTo>
                    <a:cubicBezTo>
                      <a:pt x="22" y="132"/>
                      <a:pt x="21" y="137"/>
                      <a:pt x="21" y="143"/>
                    </a:cubicBezTo>
                    <a:cubicBezTo>
                      <a:pt x="21" y="152"/>
                      <a:pt x="24" y="162"/>
                      <a:pt x="31" y="169"/>
                    </a:cubicBezTo>
                    <a:cubicBezTo>
                      <a:pt x="38" y="176"/>
                      <a:pt x="47" y="180"/>
                      <a:pt x="57" y="180"/>
                    </a:cubicBezTo>
                    <a:cubicBezTo>
                      <a:pt x="64" y="180"/>
                      <a:pt x="72" y="178"/>
                      <a:pt x="78" y="173"/>
                    </a:cubicBezTo>
                    <a:cubicBezTo>
                      <a:pt x="79" y="173"/>
                      <a:pt x="79" y="173"/>
                      <a:pt x="80" y="173"/>
                    </a:cubicBezTo>
                    <a:cubicBezTo>
                      <a:pt x="82" y="186"/>
                      <a:pt x="93" y="196"/>
                      <a:pt x="106" y="196"/>
                    </a:cubicBezTo>
                    <a:cubicBezTo>
                      <a:pt x="118" y="196"/>
                      <a:pt x="128" y="189"/>
                      <a:pt x="132" y="178"/>
                    </a:cubicBezTo>
                    <a:cubicBezTo>
                      <a:pt x="135" y="179"/>
                      <a:pt x="138" y="180"/>
                      <a:pt x="141" y="180"/>
                    </a:cubicBezTo>
                    <a:cubicBezTo>
                      <a:pt x="152" y="180"/>
                      <a:pt x="163" y="176"/>
                      <a:pt x="171" y="168"/>
                    </a:cubicBezTo>
                    <a:cubicBezTo>
                      <a:pt x="179" y="160"/>
                      <a:pt x="183" y="150"/>
                      <a:pt x="184" y="139"/>
                    </a:cubicBezTo>
                    <a:cubicBezTo>
                      <a:pt x="184" y="131"/>
                      <a:pt x="182" y="124"/>
                      <a:pt x="178" y="118"/>
                    </a:cubicBezTo>
                    <a:cubicBezTo>
                      <a:pt x="187" y="115"/>
                      <a:pt x="194" y="109"/>
                      <a:pt x="199" y="101"/>
                    </a:cubicBezTo>
                    <a:cubicBezTo>
                      <a:pt x="203" y="95"/>
                      <a:pt x="204"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36"/>
              <p:cNvSpPr/>
              <p:nvPr/>
            </p:nvSpPr>
            <p:spPr bwMode="auto">
              <a:xfrm>
                <a:off x="3432" y="3011"/>
                <a:ext cx="539" cy="550"/>
              </a:xfrm>
              <a:custGeom>
                <a:avLst/>
                <a:gdLst>
                  <a:gd name="T0" fmla="*/ 204 w 205"/>
                  <a:gd name="T1" fmla="*/ 90 h 198"/>
                  <a:gd name="T2" fmla="*/ 193 w 205"/>
                  <a:gd name="T3" fmla="*/ 70 h 198"/>
                  <a:gd name="T4" fmla="*/ 176 w 205"/>
                  <a:gd name="T5" fmla="*/ 60 h 198"/>
                  <a:gd name="T6" fmla="*/ 169 w 205"/>
                  <a:gd name="T7" fmla="*/ 59 h 198"/>
                  <a:gd name="T8" fmla="*/ 169 w 205"/>
                  <a:gd name="T9" fmla="*/ 56 h 198"/>
                  <a:gd name="T10" fmla="*/ 166 w 205"/>
                  <a:gd name="T11" fmla="*/ 27 h 198"/>
                  <a:gd name="T12" fmla="*/ 143 w 205"/>
                  <a:gd name="T13" fmla="*/ 9 h 198"/>
                  <a:gd name="T14" fmla="*/ 113 w 205"/>
                  <a:gd name="T15" fmla="*/ 12 h 198"/>
                  <a:gd name="T16" fmla="*/ 104 w 205"/>
                  <a:gd name="T17" fmla="*/ 20 h 198"/>
                  <a:gd name="T18" fmla="*/ 84 w 205"/>
                  <a:gd name="T19" fmla="*/ 6 h 198"/>
                  <a:gd name="T20" fmla="*/ 37 w 205"/>
                  <a:gd name="T21" fmla="*/ 32 h 198"/>
                  <a:gd name="T22" fmla="*/ 36 w 205"/>
                  <a:gd name="T23" fmla="*/ 41 h 198"/>
                  <a:gd name="T24" fmla="*/ 29 w 205"/>
                  <a:gd name="T25" fmla="*/ 42 h 198"/>
                  <a:gd name="T26" fmla="*/ 3 w 205"/>
                  <a:gd name="T27" fmla="*/ 68 h 198"/>
                  <a:gd name="T28" fmla="*/ 6 w 205"/>
                  <a:gd name="T29" fmla="*/ 95 h 198"/>
                  <a:gd name="T30" fmla="*/ 18 w 205"/>
                  <a:gd name="T31" fmla="*/ 108 h 198"/>
                  <a:gd name="T32" fmla="*/ 10 w 205"/>
                  <a:gd name="T33" fmla="*/ 121 h 198"/>
                  <a:gd name="T34" fmla="*/ 14 w 205"/>
                  <a:gd name="T35" fmla="*/ 149 h 198"/>
                  <a:gd name="T36" fmla="*/ 36 w 205"/>
                  <a:gd name="T37" fmla="*/ 166 h 198"/>
                  <a:gd name="T38" fmla="*/ 58 w 205"/>
                  <a:gd name="T39" fmla="*/ 166 h 198"/>
                  <a:gd name="T40" fmla="*/ 60 w 205"/>
                  <a:gd name="T41" fmla="*/ 166 h 198"/>
                  <a:gd name="T42" fmla="*/ 79 w 205"/>
                  <a:gd name="T43" fmla="*/ 195 h 198"/>
                  <a:gd name="T44" fmla="*/ 109 w 205"/>
                  <a:gd name="T45" fmla="*/ 184 h 198"/>
                  <a:gd name="T46" fmla="*/ 118 w 205"/>
                  <a:gd name="T47" fmla="*/ 188 h 198"/>
                  <a:gd name="T48" fmla="*/ 149 w 205"/>
                  <a:gd name="T49" fmla="*/ 184 h 198"/>
                  <a:gd name="T50" fmla="*/ 169 w 205"/>
                  <a:gd name="T51" fmla="*/ 159 h 198"/>
                  <a:gd name="T52" fmla="*/ 169 w 205"/>
                  <a:gd name="T53" fmla="*/ 137 h 198"/>
                  <a:gd name="T54" fmla="*/ 193 w 205"/>
                  <a:gd name="T55" fmla="*/ 127 h 198"/>
                  <a:gd name="T56" fmla="*/ 204 w 205"/>
                  <a:gd name="T57" fmla="*/ 110 h 198"/>
                  <a:gd name="T58" fmla="*/ 204 w 205"/>
                  <a:gd name="T59" fmla="*/ 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8">
                    <a:moveTo>
                      <a:pt x="204" y="90"/>
                    </a:moveTo>
                    <a:cubicBezTo>
                      <a:pt x="203" y="82"/>
                      <a:pt x="198" y="76"/>
                      <a:pt x="193" y="70"/>
                    </a:cubicBezTo>
                    <a:cubicBezTo>
                      <a:pt x="188" y="65"/>
                      <a:pt x="183" y="62"/>
                      <a:pt x="176" y="60"/>
                    </a:cubicBezTo>
                    <a:cubicBezTo>
                      <a:pt x="174" y="59"/>
                      <a:pt x="171" y="59"/>
                      <a:pt x="169" y="59"/>
                    </a:cubicBezTo>
                    <a:cubicBezTo>
                      <a:pt x="169" y="58"/>
                      <a:pt x="169" y="57"/>
                      <a:pt x="169" y="56"/>
                    </a:cubicBezTo>
                    <a:cubicBezTo>
                      <a:pt x="172" y="47"/>
                      <a:pt x="171" y="36"/>
                      <a:pt x="166" y="27"/>
                    </a:cubicBezTo>
                    <a:cubicBezTo>
                      <a:pt x="161" y="18"/>
                      <a:pt x="152" y="12"/>
                      <a:pt x="143" y="9"/>
                    </a:cubicBezTo>
                    <a:cubicBezTo>
                      <a:pt x="133" y="6"/>
                      <a:pt x="122" y="7"/>
                      <a:pt x="113" y="12"/>
                    </a:cubicBezTo>
                    <a:cubicBezTo>
                      <a:pt x="110" y="14"/>
                      <a:pt x="107" y="17"/>
                      <a:pt x="104" y="20"/>
                    </a:cubicBezTo>
                    <a:cubicBezTo>
                      <a:pt x="99" y="13"/>
                      <a:pt x="92" y="8"/>
                      <a:pt x="84" y="6"/>
                    </a:cubicBezTo>
                    <a:cubicBezTo>
                      <a:pt x="64" y="0"/>
                      <a:pt x="43" y="12"/>
                      <a:pt x="37" y="32"/>
                    </a:cubicBezTo>
                    <a:cubicBezTo>
                      <a:pt x="36" y="35"/>
                      <a:pt x="36" y="38"/>
                      <a:pt x="36" y="41"/>
                    </a:cubicBezTo>
                    <a:cubicBezTo>
                      <a:pt x="34" y="41"/>
                      <a:pt x="31" y="42"/>
                      <a:pt x="29" y="42"/>
                    </a:cubicBezTo>
                    <a:cubicBezTo>
                      <a:pt x="16" y="45"/>
                      <a:pt x="6" y="55"/>
                      <a:pt x="3" y="68"/>
                    </a:cubicBezTo>
                    <a:cubicBezTo>
                      <a:pt x="0" y="77"/>
                      <a:pt x="2" y="87"/>
                      <a:pt x="6" y="95"/>
                    </a:cubicBezTo>
                    <a:cubicBezTo>
                      <a:pt x="9" y="100"/>
                      <a:pt x="13" y="105"/>
                      <a:pt x="18" y="108"/>
                    </a:cubicBezTo>
                    <a:cubicBezTo>
                      <a:pt x="14" y="112"/>
                      <a:pt x="12" y="116"/>
                      <a:pt x="10" y="121"/>
                    </a:cubicBezTo>
                    <a:cubicBezTo>
                      <a:pt x="8" y="131"/>
                      <a:pt x="9" y="141"/>
                      <a:pt x="14" y="149"/>
                    </a:cubicBezTo>
                    <a:cubicBezTo>
                      <a:pt x="19" y="158"/>
                      <a:pt x="26" y="164"/>
                      <a:pt x="36" y="166"/>
                    </a:cubicBezTo>
                    <a:cubicBezTo>
                      <a:pt x="43" y="169"/>
                      <a:pt x="51" y="168"/>
                      <a:pt x="58" y="166"/>
                    </a:cubicBezTo>
                    <a:cubicBezTo>
                      <a:pt x="59" y="166"/>
                      <a:pt x="59" y="166"/>
                      <a:pt x="60" y="166"/>
                    </a:cubicBezTo>
                    <a:cubicBezTo>
                      <a:pt x="59" y="179"/>
                      <a:pt x="67" y="191"/>
                      <a:pt x="79" y="195"/>
                    </a:cubicBezTo>
                    <a:cubicBezTo>
                      <a:pt x="91" y="198"/>
                      <a:pt x="102" y="193"/>
                      <a:pt x="109" y="184"/>
                    </a:cubicBezTo>
                    <a:cubicBezTo>
                      <a:pt x="111" y="186"/>
                      <a:pt x="115" y="187"/>
                      <a:pt x="118" y="188"/>
                    </a:cubicBezTo>
                    <a:cubicBezTo>
                      <a:pt x="128" y="191"/>
                      <a:pt x="140" y="189"/>
                      <a:pt x="149" y="184"/>
                    </a:cubicBezTo>
                    <a:cubicBezTo>
                      <a:pt x="159" y="179"/>
                      <a:pt x="166" y="170"/>
                      <a:pt x="169" y="159"/>
                    </a:cubicBezTo>
                    <a:cubicBezTo>
                      <a:pt x="171" y="152"/>
                      <a:pt x="171" y="144"/>
                      <a:pt x="169" y="137"/>
                    </a:cubicBezTo>
                    <a:cubicBezTo>
                      <a:pt x="178" y="137"/>
                      <a:pt x="187" y="133"/>
                      <a:pt x="193" y="127"/>
                    </a:cubicBezTo>
                    <a:cubicBezTo>
                      <a:pt x="198" y="122"/>
                      <a:pt x="202" y="116"/>
                      <a:pt x="204" y="110"/>
                    </a:cubicBezTo>
                    <a:cubicBezTo>
                      <a:pt x="205" y="103"/>
                      <a:pt x="205" y="97"/>
                      <a:pt x="204" y="90"/>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137"/>
              <p:cNvSpPr/>
              <p:nvPr/>
            </p:nvSpPr>
            <p:spPr bwMode="auto">
              <a:xfrm>
                <a:off x="3259" y="2858"/>
                <a:ext cx="538"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3 w 205"/>
                  <a:gd name="T15" fmla="*/ 11 h 196"/>
                  <a:gd name="T16" fmla="*/ 86 w 205"/>
                  <a:gd name="T17" fmla="*/ 20 h 196"/>
                  <a:gd name="T18" fmla="*/ 63 w 205"/>
                  <a:gd name="T19" fmla="*/ 12 h 196"/>
                  <a:gd name="T20" fmla="*/ 24 w 205"/>
                  <a:gd name="T21" fmla="*/ 50 h 196"/>
                  <a:gd name="T22" fmla="*/ 25 w 205"/>
                  <a:gd name="T23" fmla="*/ 59 h 196"/>
                  <a:gd name="T24" fmla="*/ 18 w 205"/>
                  <a:gd name="T25" fmla="*/ 61 h 196"/>
                  <a:gd name="T26" fmla="*/ 0 w 205"/>
                  <a:gd name="T27" fmla="*/ 93 h 196"/>
                  <a:gd name="T28" fmla="*/ 10 w 205"/>
                  <a:gd name="T29" fmla="*/ 119 h 196"/>
                  <a:gd name="T30" fmla="*/ 24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2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0" y="51"/>
                      <a:pt x="184" y="47"/>
                    </a:cubicBezTo>
                    <a:cubicBezTo>
                      <a:pt x="179" y="43"/>
                      <a:pt x="172" y="41"/>
                      <a:pt x="166" y="41"/>
                    </a:cubicBezTo>
                    <a:cubicBezTo>
                      <a:pt x="163" y="41"/>
                      <a:pt x="160" y="42"/>
                      <a:pt x="158" y="42"/>
                    </a:cubicBezTo>
                    <a:cubicBezTo>
                      <a:pt x="158" y="41"/>
                      <a:pt x="158" y="40"/>
                      <a:pt x="158" y="39"/>
                    </a:cubicBezTo>
                    <a:cubicBezTo>
                      <a:pt x="158" y="29"/>
                      <a:pt x="154" y="19"/>
                      <a:pt x="147" y="12"/>
                    </a:cubicBezTo>
                    <a:cubicBezTo>
                      <a:pt x="140" y="5"/>
                      <a:pt x="130" y="0"/>
                      <a:pt x="120" y="0"/>
                    </a:cubicBezTo>
                    <a:cubicBezTo>
                      <a:pt x="110" y="0"/>
                      <a:pt x="100" y="4"/>
                      <a:pt x="93" y="11"/>
                    </a:cubicBezTo>
                    <a:cubicBezTo>
                      <a:pt x="90" y="14"/>
                      <a:pt x="87" y="17"/>
                      <a:pt x="86" y="20"/>
                    </a:cubicBezTo>
                    <a:cubicBezTo>
                      <a:pt x="79" y="15"/>
                      <a:pt x="71" y="12"/>
                      <a:pt x="63" y="12"/>
                    </a:cubicBezTo>
                    <a:cubicBezTo>
                      <a:pt x="42" y="12"/>
                      <a:pt x="24" y="29"/>
                      <a:pt x="24" y="50"/>
                    </a:cubicBezTo>
                    <a:cubicBezTo>
                      <a:pt x="24" y="53"/>
                      <a:pt x="24" y="56"/>
                      <a:pt x="25" y="59"/>
                    </a:cubicBezTo>
                    <a:cubicBezTo>
                      <a:pt x="23" y="59"/>
                      <a:pt x="21" y="60"/>
                      <a:pt x="18" y="61"/>
                    </a:cubicBezTo>
                    <a:cubicBezTo>
                      <a:pt x="7" y="68"/>
                      <a:pt x="0" y="80"/>
                      <a:pt x="0" y="93"/>
                    </a:cubicBezTo>
                    <a:cubicBezTo>
                      <a:pt x="0" y="102"/>
                      <a:pt x="3" y="112"/>
                      <a:pt x="10" y="119"/>
                    </a:cubicBezTo>
                    <a:cubicBezTo>
                      <a:pt x="14" y="123"/>
                      <a:pt x="19" y="126"/>
                      <a:pt x="24" y="128"/>
                    </a:cubicBezTo>
                    <a:cubicBezTo>
                      <a:pt x="22" y="132"/>
                      <a:pt x="21" y="138"/>
                      <a:pt x="21" y="143"/>
                    </a:cubicBezTo>
                    <a:cubicBezTo>
                      <a:pt x="21" y="152"/>
                      <a:pt x="24" y="162"/>
                      <a:pt x="31" y="169"/>
                    </a:cubicBezTo>
                    <a:cubicBezTo>
                      <a:pt x="38" y="176"/>
                      <a:pt x="47" y="180"/>
                      <a:pt x="57" y="180"/>
                    </a:cubicBezTo>
                    <a:cubicBezTo>
                      <a:pt x="64" y="180"/>
                      <a:pt x="72" y="178"/>
                      <a:pt x="78" y="173"/>
                    </a:cubicBezTo>
                    <a:cubicBezTo>
                      <a:pt x="79" y="173"/>
                      <a:pt x="80" y="173"/>
                      <a:pt x="80" y="173"/>
                    </a:cubicBezTo>
                    <a:cubicBezTo>
                      <a:pt x="82" y="186"/>
                      <a:pt x="93" y="196"/>
                      <a:pt x="106" y="196"/>
                    </a:cubicBezTo>
                    <a:cubicBezTo>
                      <a:pt x="118" y="196"/>
                      <a:pt x="128" y="189"/>
                      <a:pt x="132" y="178"/>
                    </a:cubicBezTo>
                    <a:cubicBezTo>
                      <a:pt x="135" y="179"/>
                      <a:pt x="138" y="180"/>
                      <a:pt x="142" y="180"/>
                    </a:cubicBezTo>
                    <a:cubicBezTo>
                      <a:pt x="152" y="180"/>
                      <a:pt x="163" y="176"/>
                      <a:pt x="171" y="168"/>
                    </a:cubicBezTo>
                    <a:cubicBezTo>
                      <a:pt x="179" y="160"/>
                      <a:pt x="183" y="150"/>
                      <a:pt x="184" y="139"/>
                    </a:cubicBezTo>
                    <a:cubicBezTo>
                      <a:pt x="184" y="132"/>
                      <a:pt x="182" y="124"/>
                      <a:pt x="178" y="118"/>
                    </a:cubicBezTo>
                    <a:cubicBezTo>
                      <a:pt x="187" y="115"/>
                      <a:pt x="194" y="109"/>
                      <a:pt x="199" y="101"/>
                    </a:cubicBezTo>
                    <a:cubicBezTo>
                      <a:pt x="203" y="96"/>
                      <a:pt x="205"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138"/>
              <p:cNvSpPr/>
              <p:nvPr/>
            </p:nvSpPr>
            <p:spPr bwMode="auto">
              <a:xfrm>
                <a:off x="3382" y="3228"/>
                <a:ext cx="539"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3 w 205"/>
                  <a:gd name="T15" fmla="*/ 11 h 196"/>
                  <a:gd name="T16" fmla="*/ 86 w 205"/>
                  <a:gd name="T17" fmla="*/ 20 h 196"/>
                  <a:gd name="T18" fmla="*/ 63 w 205"/>
                  <a:gd name="T19" fmla="*/ 12 h 196"/>
                  <a:gd name="T20" fmla="*/ 24 w 205"/>
                  <a:gd name="T21" fmla="*/ 50 h 196"/>
                  <a:gd name="T22" fmla="*/ 25 w 205"/>
                  <a:gd name="T23" fmla="*/ 58 h 196"/>
                  <a:gd name="T24" fmla="*/ 19 w 205"/>
                  <a:gd name="T25" fmla="*/ 61 h 196"/>
                  <a:gd name="T26" fmla="*/ 0 w 205"/>
                  <a:gd name="T27" fmla="*/ 93 h 196"/>
                  <a:gd name="T28" fmla="*/ 10 w 205"/>
                  <a:gd name="T29" fmla="*/ 119 h 196"/>
                  <a:gd name="T30" fmla="*/ 25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2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1" y="51"/>
                      <a:pt x="184" y="47"/>
                    </a:cubicBezTo>
                    <a:cubicBezTo>
                      <a:pt x="179" y="43"/>
                      <a:pt x="172" y="41"/>
                      <a:pt x="166" y="41"/>
                    </a:cubicBezTo>
                    <a:cubicBezTo>
                      <a:pt x="163" y="41"/>
                      <a:pt x="161" y="42"/>
                      <a:pt x="158" y="42"/>
                    </a:cubicBezTo>
                    <a:cubicBezTo>
                      <a:pt x="158" y="41"/>
                      <a:pt x="158" y="40"/>
                      <a:pt x="158" y="39"/>
                    </a:cubicBezTo>
                    <a:cubicBezTo>
                      <a:pt x="158" y="29"/>
                      <a:pt x="154" y="19"/>
                      <a:pt x="147" y="12"/>
                    </a:cubicBezTo>
                    <a:cubicBezTo>
                      <a:pt x="140" y="5"/>
                      <a:pt x="130" y="0"/>
                      <a:pt x="120" y="0"/>
                    </a:cubicBezTo>
                    <a:cubicBezTo>
                      <a:pt x="110" y="0"/>
                      <a:pt x="100" y="4"/>
                      <a:pt x="93" y="11"/>
                    </a:cubicBezTo>
                    <a:cubicBezTo>
                      <a:pt x="90" y="14"/>
                      <a:pt x="88" y="17"/>
                      <a:pt x="86" y="20"/>
                    </a:cubicBezTo>
                    <a:cubicBezTo>
                      <a:pt x="79" y="15"/>
                      <a:pt x="71" y="12"/>
                      <a:pt x="63" y="12"/>
                    </a:cubicBezTo>
                    <a:cubicBezTo>
                      <a:pt x="42" y="12"/>
                      <a:pt x="25" y="29"/>
                      <a:pt x="24" y="50"/>
                    </a:cubicBezTo>
                    <a:cubicBezTo>
                      <a:pt x="24" y="53"/>
                      <a:pt x="25" y="56"/>
                      <a:pt x="25" y="58"/>
                    </a:cubicBezTo>
                    <a:cubicBezTo>
                      <a:pt x="23" y="59"/>
                      <a:pt x="21" y="60"/>
                      <a:pt x="19" y="61"/>
                    </a:cubicBezTo>
                    <a:cubicBezTo>
                      <a:pt x="7" y="68"/>
                      <a:pt x="0" y="80"/>
                      <a:pt x="0" y="93"/>
                    </a:cubicBezTo>
                    <a:cubicBezTo>
                      <a:pt x="0" y="102"/>
                      <a:pt x="4" y="112"/>
                      <a:pt x="10" y="119"/>
                    </a:cubicBezTo>
                    <a:cubicBezTo>
                      <a:pt x="14" y="123"/>
                      <a:pt x="19" y="126"/>
                      <a:pt x="25" y="128"/>
                    </a:cubicBezTo>
                    <a:cubicBezTo>
                      <a:pt x="22" y="132"/>
                      <a:pt x="21" y="137"/>
                      <a:pt x="21" y="143"/>
                    </a:cubicBezTo>
                    <a:cubicBezTo>
                      <a:pt x="21" y="152"/>
                      <a:pt x="25" y="162"/>
                      <a:pt x="31" y="169"/>
                    </a:cubicBezTo>
                    <a:cubicBezTo>
                      <a:pt x="38" y="176"/>
                      <a:pt x="47" y="180"/>
                      <a:pt x="57" y="180"/>
                    </a:cubicBezTo>
                    <a:cubicBezTo>
                      <a:pt x="65" y="180"/>
                      <a:pt x="72" y="178"/>
                      <a:pt x="78" y="173"/>
                    </a:cubicBezTo>
                    <a:cubicBezTo>
                      <a:pt x="79" y="173"/>
                      <a:pt x="80" y="173"/>
                      <a:pt x="80" y="173"/>
                    </a:cubicBezTo>
                    <a:cubicBezTo>
                      <a:pt x="82" y="186"/>
                      <a:pt x="93" y="196"/>
                      <a:pt x="106" y="196"/>
                    </a:cubicBezTo>
                    <a:cubicBezTo>
                      <a:pt x="118" y="196"/>
                      <a:pt x="128" y="189"/>
                      <a:pt x="132" y="178"/>
                    </a:cubicBezTo>
                    <a:cubicBezTo>
                      <a:pt x="135" y="179"/>
                      <a:pt x="138" y="180"/>
                      <a:pt x="142" y="180"/>
                    </a:cubicBezTo>
                    <a:cubicBezTo>
                      <a:pt x="153" y="180"/>
                      <a:pt x="163" y="176"/>
                      <a:pt x="171" y="168"/>
                    </a:cubicBezTo>
                    <a:cubicBezTo>
                      <a:pt x="179" y="160"/>
                      <a:pt x="184" y="150"/>
                      <a:pt x="184" y="139"/>
                    </a:cubicBezTo>
                    <a:cubicBezTo>
                      <a:pt x="184" y="131"/>
                      <a:pt x="182" y="124"/>
                      <a:pt x="178" y="118"/>
                    </a:cubicBezTo>
                    <a:cubicBezTo>
                      <a:pt x="187" y="115"/>
                      <a:pt x="195" y="109"/>
                      <a:pt x="199" y="101"/>
                    </a:cubicBezTo>
                    <a:cubicBezTo>
                      <a:pt x="203" y="96"/>
                      <a:pt x="205"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139"/>
              <p:cNvSpPr/>
              <p:nvPr/>
            </p:nvSpPr>
            <p:spPr bwMode="auto">
              <a:xfrm>
                <a:off x="3078" y="2869"/>
                <a:ext cx="538" cy="545"/>
              </a:xfrm>
              <a:custGeom>
                <a:avLst/>
                <a:gdLst>
                  <a:gd name="T0" fmla="*/ 200 w 205"/>
                  <a:gd name="T1" fmla="*/ 64 h 196"/>
                  <a:gd name="T2" fmla="*/ 185 w 205"/>
                  <a:gd name="T3" fmla="*/ 47 h 196"/>
                  <a:gd name="T4" fmla="*/ 166 w 205"/>
                  <a:gd name="T5" fmla="*/ 42 h 196"/>
                  <a:gd name="T6" fmla="*/ 158 w 205"/>
                  <a:gd name="T7" fmla="*/ 42 h 196"/>
                  <a:gd name="T8" fmla="*/ 158 w 205"/>
                  <a:gd name="T9" fmla="*/ 40 h 196"/>
                  <a:gd name="T10" fmla="*/ 148 w 205"/>
                  <a:gd name="T11" fmla="*/ 12 h 196"/>
                  <a:gd name="T12" fmla="*/ 120 w 205"/>
                  <a:gd name="T13" fmla="*/ 1 h 196"/>
                  <a:gd name="T14" fmla="*/ 93 w 205"/>
                  <a:gd name="T15" fmla="*/ 12 h 196"/>
                  <a:gd name="T16" fmla="*/ 86 w 205"/>
                  <a:gd name="T17" fmla="*/ 21 h 196"/>
                  <a:gd name="T18" fmla="*/ 63 w 205"/>
                  <a:gd name="T19" fmla="*/ 12 h 196"/>
                  <a:gd name="T20" fmla="*/ 24 w 205"/>
                  <a:gd name="T21" fmla="*/ 50 h 196"/>
                  <a:gd name="T22" fmla="*/ 25 w 205"/>
                  <a:gd name="T23" fmla="*/ 59 h 196"/>
                  <a:gd name="T24" fmla="*/ 19 w 205"/>
                  <a:gd name="T25" fmla="*/ 62 h 196"/>
                  <a:gd name="T26" fmla="*/ 0 w 205"/>
                  <a:gd name="T27" fmla="*/ 93 h 196"/>
                  <a:gd name="T28" fmla="*/ 11 w 205"/>
                  <a:gd name="T29" fmla="*/ 119 h 196"/>
                  <a:gd name="T30" fmla="*/ 25 w 205"/>
                  <a:gd name="T31" fmla="*/ 128 h 196"/>
                  <a:gd name="T32" fmla="*/ 21 w 205"/>
                  <a:gd name="T33" fmla="*/ 143 h 196"/>
                  <a:gd name="T34" fmla="*/ 32 w 205"/>
                  <a:gd name="T35" fmla="*/ 169 h 196"/>
                  <a:gd name="T36" fmla="*/ 57 w 205"/>
                  <a:gd name="T37" fmla="*/ 180 h 196"/>
                  <a:gd name="T38" fmla="*/ 79 w 205"/>
                  <a:gd name="T39" fmla="*/ 174 h 196"/>
                  <a:gd name="T40" fmla="*/ 81 w 205"/>
                  <a:gd name="T41" fmla="*/ 173 h 196"/>
                  <a:gd name="T42" fmla="*/ 107 w 205"/>
                  <a:gd name="T43" fmla="*/ 196 h 196"/>
                  <a:gd name="T44" fmla="*/ 132 w 205"/>
                  <a:gd name="T45" fmla="*/ 179 h 196"/>
                  <a:gd name="T46" fmla="*/ 142 w 205"/>
                  <a:gd name="T47" fmla="*/ 180 h 196"/>
                  <a:gd name="T48" fmla="*/ 171 w 205"/>
                  <a:gd name="T49" fmla="*/ 168 h 196"/>
                  <a:gd name="T50" fmla="*/ 184 w 205"/>
                  <a:gd name="T51" fmla="*/ 139 h 196"/>
                  <a:gd name="T52" fmla="*/ 179 w 205"/>
                  <a:gd name="T53" fmla="*/ 118 h 196"/>
                  <a:gd name="T54" fmla="*/ 200 w 205"/>
                  <a:gd name="T55" fmla="*/ 102 h 196"/>
                  <a:gd name="T56" fmla="*/ 205 w 205"/>
                  <a:gd name="T57" fmla="*/ 83 h 196"/>
                  <a:gd name="T58" fmla="*/ 200 w 205"/>
                  <a:gd name="T59" fmla="*/ 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4"/>
                    </a:moveTo>
                    <a:cubicBezTo>
                      <a:pt x="197" y="56"/>
                      <a:pt x="191" y="52"/>
                      <a:pt x="185" y="47"/>
                    </a:cubicBezTo>
                    <a:cubicBezTo>
                      <a:pt x="179" y="44"/>
                      <a:pt x="173" y="42"/>
                      <a:pt x="166" y="42"/>
                    </a:cubicBezTo>
                    <a:cubicBezTo>
                      <a:pt x="163" y="42"/>
                      <a:pt x="161" y="42"/>
                      <a:pt x="158" y="42"/>
                    </a:cubicBezTo>
                    <a:cubicBezTo>
                      <a:pt x="158" y="42"/>
                      <a:pt x="158" y="41"/>
                      <a:pt x="158" y="40"/>
                    </a:cubicBezTo>
                    <a:cubicBezTo>
                      <a:pt x="159" y="30"/>
                      <a:pt x="155" y="20"/>
                      <a:pt x="148" y="12"/>
                    </a:cubicBezTo>
                    <a:cubicBezTo>
                      <a:pt x="140" y="5"/>
                      <a:pt x="131" y="1"/>
                      <a:pt x="120" y="1"/>
                    </a:cubicBezTo>
                    <a:cubicBezTo>
                      <a:pt x="110" y="0"/>
                      <a:pt x="100" y="4"/>
                      <a:pt x="93" y="12"/>
                    </a:cubicBezTo>
                    <a:cubicBezTo>
                      <a:pt x="90" y="14"/>
                      <a:pt x="88" y="17"/>
                      <a:pt x="86" y="21"/>
                    </a:cubicBezTo>
                    <a:cubicBezTo>
                      <a:pt x="80" y="16"/>
                      <a:pt x="72" y="13"/>
                      <a:pt x="63" y="12"/>
                    </a:cubicBezTo>
                    <a:cubicBezTo>
                      <a:pt x="42" y="12"/>
                      <a:pt x="25" y="29"/>
                      <a:pt x="24" y="50"/>
                    </a:cubicBezTo>
                    <a:cubicBezTo>
                      <a:pt x="24" y="53"/>
                      <a:pt x="25" y="56"/>
                      <a:pt x="25" y="59"/>
                    </a:cubicBezTo>
                    <a:cubicBezTo>
                      <a:pt x="23" y="60"/>
                      <a:pt x="21" y="61"/>
                      <a:pt x="19" y="62"/>
                    </a:cubicBezTo>
                    <a:cubicBezTo>
                      <a:pt x="8" y="68"/>
                      <a:pt x="0" y="80"/>
                      <a:pt x="0" y="93"/>
                    </a:cubicBezTo>
                    <a:cubicBezTo>
                      <a:pt x="0" y="103"/>
                      <a:pt x="4" y="112"/>
                      <a:pt x="11" y="119"/>
                    </a:cubicBezTo>
                    <a:cubicBezTo>
                      <a:pt x="15" y="123"/>
                      <a:pt x="19" y="126"/>
                      <a:pt x="25" y="128"/>
                    </a:cubicBezTo>
                    <a:cubicBezTo>
                      <a:pt x="23" y="133"/>
                      <a:pt x="21" y="138"/>
                      <a:pt x="21" y="143"/>
                    </a:cubicBezTo>
                    <a:cubicBezTo>
                      <a:pt x="21" y="153"/>
                      <a:pt x="25" y="162"/>
                      <a:pt x="32" y="169"/>
                    </a:cubicBezTo>
                    <a:cubicBezTo>
                      <a:pt x="38" y="176"/>
                      <a:pt x="48" y="180"/>
                      <a:pt x="57" y="180"/>
                    </a:cubicBezTo>
                    <a:cubicBezTo>
                      <a:pt x="65" y="180"/>
                      <a:pt x="72" y="178"/>
                      <a:pt x="79" y="174"/>
                    </a:cubicBezTo>
                    <a:cubicBezTo>
                      <a:pt x="79" y="174"/>
                      <a:pt x="80" y="174"/>
                      <a:pt x="81" y="173"/>
                    </a:cubicBezTo>
                    <a:cubicBezTo>
                      <a:pt x="83" y="186"/>
                      <a:pt x="94" y="196"/>
                      <a:pt x="107" y="196"/>
                    </a:cubicBezTo>
                    <a:cubicBezTo>
                      <a:pt x="118" y="196"/>
                      <a:pt x="128" y="189"/>
                      <a:pt x="132" y="179"/>
                    </a:cubicBezTo>
                    <a:cubicBezTo>
                      <a:pt x="135" y="180"/>
                      <a:pt x="139" y="180"/>
                      <a:pt x="142" y="180"/>
                    </a:cubicBezTo>
                    <a:cubicBezTo>
                      <a:pt x="153" y="180"/>
                      <a:pt x="164" y="176"/>
                      <a:pt x="171" y="168"/>
                    </a:cubicBezTo>
                    <a:cubicBezTo>
                      <a:pt x="179" y="161"/>
                      <a:pt x="184" y="150"/>
                      <a:pt x="184" y="139"/>
                    </a:cubicBezTo>
                    <a:cubicBezTo>
                      <a:pt x="184" y="132"/>
                      <a:pt x="182" y="125"/>
                      <a:pt x="179" y="118"/>
                    </a:cubicBezTo>
                    <a:cubicBezTo>
                      <a:pt x="187" y="115"/>
                      <a:pt x="195" y="110"/>
                      <a:pt x="200" y="102"/>
                    </a:cubicBezTo>
                    <a:cubicBezTo>
                      <a:pt x="203" y="96"/>
                      <a:pt x="205" y="90"/>
                      <a:pt x="205" y="83"/>
                    </a:cubicBezTo>
                    <a:cubicBezTo>
                      <a:pt x="205" y="76"/>
                      <a:pt x="204" y="70"/>
                      <a:pt x="200" y="6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140"/>
              <p:cNvSpPr/>
              <p:nvPr/>
            </p:nvSpPr>
            <p:spPr bwMode="auto">
              <a:xfrm>
                <a:off x="3425" y="3642"/>
                <a:ext cx="107" cy="656"/>
              </a:xfrm>
              <a:custGeom>
                <a:avLst/>
                <a:gdLst>
                  <a:gd name="T0" fmla="*/ 4 w 41"/>
                  <a:gd name="T1" fmla="*/ 0 h 236"/>
                  <a:gd name="T2" fmla="*/ 0 w 41"/>
                  <a:gd name="T3" fmla="*/ 225 h 236"/>
                  <a:gd name="T4" fmla="*/ 41 w 41"/>
                  <a:gd name="T5" fmla="*/ 236 h 236"/>
                  <a:gd name="T6" fmla="*/ 36 w 41"/>
                  <a:gd name="T7" fmla="*/ 2 h 236"/>
                  <a:gd name="T8" fmla="*/ 4 w 41"/>
                  <a:gd name="T9" fmla="*/ 0 h 236"/>
                </a:gdLst>
                <a:ahLst/>
                <a:cxnLst>
                  <a:cxn ang="0">
                    <a:pos x="T0" y="T1"/>
                  </a:cxn>
                  <a:cxn ang="0">
                    <a:pos x="T2" y="T3"/>
                  </a:cxn>
                  <a:cxn ang="0">
                    <a:pos x="T4" y="T5"/>
                  </a:cxn>
                  <a:cxn ang="0">
                    <a:pos x="T6" y="T7"/>
                  </a:cxn>
                  <a:cxn ang="0">
                    <a:pos x="T8" y="T9"/>
                  </a:cxn>
                </a:cxnLst>
                <a:rect l="0" t="0" r="r" b="b"/>
                <a:pathLst>
                  <a:path w="41" h="236">
                    <a:moveTo>
                      <a:pt x="4" y="0"/>
                    </a:moveTo>
                    <a:cubicBezTo>
                      <a:pt x="6" y="11"/>
                      <a:pt x="0" y="225"/>
                      <a:pt x="0" y="225"/>
                    </a:cubicBezTo>
                    <a:cubicBezTo>
                      <a:pt x="41" y="236"/>
                      <a:pt x="41" y="236"/>
                      <a:pt x="41" y="236"/>
                    </a:cubicBezTo>
                    <a:cubicBezTo>
                      <a:pt x="36" y="2"/>
                      <a:pt x="36" y="2"/>
                      <a:pt x="36" y="2"/>
                    </a:cubicBezTo>
                    <a:cubicBezTo>
                      <a:pt x="4" y="0"/>
                      <a:pt x="4" y="0"/>
                      <a:pt x="4" y="0"/>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41"/>
              <p:cNvSpPr/>
              <p:nvPr/>
            </p:nvSpPr>
            <p:spPr bwMode="auto">
              <a:xfrm>
                <a:off x="3086" y="2966"/>
                <a:ext cx="769" cy="782"/>
              </a:xfrm>
              <a:custGeom>
                <a:avLst/>
                <a:gdLst>
                  <a:gd name="T0" fmla="*/ 286 w 293"/>
                  <a:gd name="T1" fmla="*/ 89 h 281"/>
                  <a:gd name="T2" fmla="*/ 263 w 293"/>
                  <a:gd name="T3" fmla="*/ 65 h 281"/>
                  <a:gd name="T4" fmla="*/ 236 w 293"/>
                  <a:gd name="T5" fmla="*/ 58 h 281"/>
                  <a:gd name="T6" fmla="*/ 225 w 293"/>
                  <a:gd name="T7" fmla="*/ 59 h 281"/>
                  <a:gd name="T8" fmla="*/ 226 w 293"/>
                  <a:gd name="T9" fmla="*/ 55 h 281"/>
                  <a:gd name="T10" fmla="*/ 209 w 293"/>
                  <a:gd name="T11" fmla="*/ 16 h 281"/>
                  <a:gd name="T12" fmla="*/ 170 w 293"/>
                  <a:gd name="T13" fmla="*/ 0 h 281"/>
                  <a:gd name="T14" fmla="*/ 131 w 293"/>
                  <a:gd name="T15" fmla="*/ 16 h 281"/>
                  <a:gd name="T16" fmla="*/ 121 w 293"/>
                  <a:gd name="T17" fmla="*/ 30 h 281"/>
                  <a:gd name="T18" fmla="*/ 88 w 293"/>
                  <a:gd name="T19" fmla="*/ 18 h 281"/>
                  <a:gd name="T20" fmla="*/ 34 w 293"/>
                  <a:gd name="T21" fmla="*/ 73 h 281"/>
                  <a:gd name="T22" fmla="*/ 35 w 293"/>
                  <a:gd name="T23" fmla="*/ 86 h 281"/>
                  <a:gd name="T24" fmla="*/ 26 w 293"/>
                  <a:gd name="T25" fmla="*/ 90 h 281"/>
                  <a:gd name="T26" fmla="*/ 0 w 293"/>
                  <a:gd name="T27" fmla="*/ 135 h 281"/>
                  <a:gd name="T28" fmla="*/ 15 w 293"/>
                  <a:gd name="T29" fmla="*/ 172 h 281"/>
                  <a:gd name="T30" fmla="*/ 36 w 293"/>
                  <a:gd name="T31" fmla="*/ 185 h 281"/>
                  <a:gd name="T32" fmla="*/ 31 w 293"/>
                  <a:gd name="T33" fmla="*/ 206 h 281"/>
                  <a:gd name="T34" fmla="*/ 46 w 293"/>
                  <a:gd name="T35" fmla="*/ 244 h 281"/>
                  <a:gd name="T36" fmla="*/ 83 w 293"/>
                  <a:gd name="T37" fmla="*/ 259 h 281"/>
                  <a:gd name="T38" fmla="*/ 114 w 293"/>
                  <a:gd name="T39" fmla="*/ 249 h 281"/>
                  <a:gd name="T40" fmla="*/ 117 w 293"/>
                  <a:gd name="T41" fmla="*/ 249 h 281"/>
                  <a:gd name="T42" fmla="*/ 155 w 293"/>
                  <a:gd name="T43" fmla="*/ 281 h 281"/>
                  <a:gd name="T44" fmla="*/ 191 w 293"/>
                  <a:gd name="T45" fmla="*/ 255 h 281"/>
                  <a:gd name="T46" fmla="*/ 205 w 293"/>
                  <a:gd name="T47" fmla="*/ 257 h 281"/>
                  <a:gd name="T48" fmla="*/ 247 w 293"/>
                  <a:gd name="T49" fmla="*/ 240 h 281"/>
                  <a:gd name="T50" fmla="*/ 264 w 293"/>
                  <a:gd name="T51" fmla="*/ 197 h 281"/>
                  <a:gd name="T52" fmla="*/ 256 w 293"/>
                  <a:gd name="T53" fmla="*/ 167 h 281"/>
                  <a:gd name="T54" fmla="*/ 286 w 293"/>
                  <a:gd name="T55" fmla="*/ 143 h 281"/>
                  <a:gd name="T56" fmla="*/ 293 w 293"/>
                  <a:gd name="T57" fmla="*/ 116 h 281"/>
                  <a:gd name="T58" fmla="*/ 286 w 293"/>
                  <a:gd name="T59" fmla="*/ 8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3" h="281">
                    <a:moveTo>
                      <a:pt x="286" y="89"/>
                    </a:moveTo>
                    <a:cubicBezTo>
                      <a:pt x="281" y="79"/>
                      <a:pt x="272" y="72"/>
                      <a:pt x="263" y="65"/>
                    </a:cubicBezTo>
                    <a:cubicBezTo>
                      <a:pt x="255" y="60"/>
                      <a:pt x="246" y="58"/>
                      <a:pt x="236" y="58"/>
                    </a:cubicBezTo>
                    <a:cubicBezTo>
                      <a:pt x="233" y="58"/>
                      <a:pt x="229" y="58"/>
                      <a:pt x="225" y="59"/>
                    </a:cubicBezTo>
                    <a:cubicBezTo>
                      <a:pt x="225" y="58"/>
                      <a:pt x="226" y="57"/>
                      <a:pt x="226" y="55"/>
                    </a:cubicBezTo>
                    <a:cubicBezTo>
                      <a:pt x="226" y="41"/>
                      <a:pt x="220" y="27"/>
                      <a:pt x="209" y="16"/>
                    </a:cubicBezTo>
                    <a:cubicBezTo>
                      <a:pt x="199" y="6"/>
                      <a:pt x="185" y="0"/>
                      <a:pt x="170" y="0"/>
                    </a:cubicBezTo>
                    <a:cubicBezTo>
                      <a:pt x="156" y="0"/>
                      <a:pt x="141" y="6"/>
                      <a:pt x="131" y="16"/>
                    </a:cubicBezTo>
                    <a:cubicBezTo>
                      <a:pt x="127" y="20"/>
                      <a:pt x="124" y="25"/>
                      <a:pt x="121" y="30"/>
                    </a:cubicBezTo>
                    <a:cubicBezTo>
                      <a:pt x="112" y="23"/>
                      <a:pt x="101" y="18"/>
                      <a:pt x="88" y="18"/>
                    </a:cubicBezTo>
                    <a:cubicBezTo>
                      <a:pt x="59" y="18"/>
                      <a:pt x="34" y="43"/>
                      <a:pt x="34" y="73"/>
                    </a:cubicBezTo>
                    <a:cubicBezTo>
                      <a:pt x="34" y="77"/>
                      <a:pt x="34" y="81"/>
                      <a:pt x="35" y="86"/>
                    </a:cubicBezTo>
                    <a:cubicBezTo>
                      <a:pt x="32" y="87"/>
                      <a:pt x="29" y="88"/>
                      <a:pt x="26" y="90"/>
                    </a:cubicBezTo>
                    <a:cubicBezTo>
                      <a:pt x="10" y="99"/>
                      <a:pt x="0" y="117"/>
                      <a:pt x="0" y="135"/>
                    </a:cubicBezTo>
                    <a:cubicBezTo>
                      <a:pt x="0" y="149"/>
                      <a:pt x="6" y="162"/>
                      <a:pt x="15" y="172"/>
                    </a:cubicBezTo>
                    <a:cubicBezTo>
                      <a:pt x="21" y="178"/>
                      <a:pt x="28" y="182"/>
                      <a:pt x="36" y="185"/>
                    </a:cubicBezTo>
                    <a:cubicBezTo>
                      <a:pt x="33" y="191"/>
                      <a:pt x="31" y="199"/>
                      <a:pt x="31" y="206"/>
                    </a:cubicBezTo>
                    <a:cubicBezTo>
                      <a:pt x="31" y="220"/>
                      <a:pt x="37" y="234"/>
                      <a:pt x="46" y="244"/>
                    </a:cubicBezTo>
                    <a:cubicBezTo>
                      <a:pt x="56" y="253"/>
                      <a:pt x="70" y="259"/>
                      <a:pt x="83" y="259"/>
                    </a:cubicBezTo>
                    <a:cubicBezTo>
                      <a:pt x="94" y="259"/>
                      <a:pt x="105" y="255"/>
                      <a:pt x="114" y="249"/>
                    </a:cubicBezTo>
                    <a:cubicBezTo>
                      <a:pt x="115" y="249"/>
                      <a:pt x="116" y="249"/>
                      <a:pt x="117" y="249"/>
                    </a:cubicBezTo>
                    <a:cubicBezTo>
                      <a:pt x="120" y="267"/>
                      <a:pt x="136" y="281"/>
                      <a:pt x="155" y="281"/>
                    </a:cubicBezTo>
                    <a:cubicBezTo>
                      <a:pt x="171" y="281"/>
                      <a:pt x="185" y="270"/>
                      <a:pt x="191" y="255"/>
                    </a:cubicBezTo>
                    <a:cubicBezTo>
                      <a:pt x="195" y="256"/>
                      <a:pt x="200" y="257"/>
                      <a:pt x="205" y="257"/>
                    </a:cubicBezTo>
                    <a:cubicBezTo>
                      <a:pt x="221" y="257"/>
                      <a:pt x="236" y="251"/>
                      <a:pt x="247" y="240"/>
                    </a:cubicBezTo>
                    <a:cubicBezTo>
                      <a:pt x="258" y="228"/>
                      <a:pt x="264" y="213"/>
                      <a:pt x="264" y="197"/>
                    </a:cubicBezTo>
                    <a:cubicBezTo>
                      <a:pt x="264" y="187"/>
                      <a:pt x="261" y="176"/>
                      <a:pt x="256" y="167"/>
                    </a:cubicBezTo>
                    <a:cubicBezTo>
                      <a:pt x="269" y="163"/>
                      <a:pt x="279" y="155"/>
                      <a:pt x="286" y="143"/>
                    </a:cubicBezTo>
                    <a:cubicBezTo>
                      <a:pt x="291" y="135"/>
                      <a:pt x="293" y="126"/>
                      <a:pt x="293" y="116"/>
                    </a:cubicBezTo>
                    <a:cubicBezTo>
                      <a:pt x="293" y="106"/>
                      <a:pt x="291" y="97"/>
                      <a:pt x="286" y="8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42"/>
              <p:cNvSpPr>
                <a:spLocks noEditPoints="1"/>
              </p:cNvSpPr>
              <p:nvPr/>
            </p:nvSpPr>
            <p:spPr bwMode="auto">
              <a:xfrm>
                <a:off x="3587" y="2972"/>
                <a:ext cx="352" cy="737"/>
              </a:xfrm>
              <a:custGeom>
                <a:avLst/>
                <a:gdLst>
                  <a:gd name="T0" fmla="*/ 0 w 134"/>
                  <a:gd name="T1" fmla="*/ 265 h 265"/>
                  <a:gd name="T2" fmla="*/ 0 w 134"/>
                  <a:gd name="T3" fmla="*/ 265 h 265"/>
                  <a:gd name="T4" fmla="*/ 0 w 134"/>
                  <a:gd name="T5" fmla="*/ 265 h 265"/>
                  <a:gd name="T6" fmla="*/ 0 w 134"/>
                  <a:gd name="T7" fmla="*/ 265 h 265"/>
                  <a:gd name="T8" fmla="*/ 0 w 134"/>
                  <a:gd name="T9" fmla="*/ 265 h 265"/>
                  <a:gd name="T10" fmla="*/ 0 w 134"/>
                  <a:gd name="T11" fmla="*/ 265 h 265"/>
                  <a:gd name="T12" fmla="*/ 134 w 134"/>
                  <a:gd name="T13" fmla="*/ 141 h 265"/>
                  <a:gd name="T14" fmla="*/ 134 w 134"/>
                  <a:gd name="T15" fmla="*/ 141 h 265"/>
                  <a:gd name="T16" fmla="*/ 134 w 134"/>
                  <a:gd name="T17" fmla="*/ 141 h 265"/>
                  <a:gd name="T18" fmla="*/ 134 w 134"/>
                  <a:gd name="T19" fmla="*/ 141 h 265"/>
                  <a:gd name="T20" fmla="*/ 134 w 134"/>
                  <a:gd name="T21" fmla="*/ 141 h 265"/>
                  <a:gd name="T22" fmla="*/ 134 w 134"/>
                  <a:gd name="T23" fmla="*/ 141 h 265"/>
                  <a:gd name="T24" fmla="*/ 134 w 134"/>
                  <a:gd name="T25" fmla="*/ 141 h 265"/>
                  <a:gd name="T26" fmla="*/ 134 w 134"/>
                  <a:gd name="T27" fmla="*/ 141 h 265"/>
                  <a:gd name="T28" fmla="*/ 134 w 134"/>
                  <a:gd name="T29" fmla="*/ 141 h 265"/>
                  <a:gd name="T30" fmla="*/ 134 w 134"/>
                  <a:gd name="T31" fmla="*/ 141 h 265"/>
                  <a:gd name="T32" fmla="*/ 134 w 134"/>
                  <a:gd name="T33" fmla="*/ 141 h 265"/>
                  <a:gd name="T34" fmla="*/ 134 w 134"/>
                  <a:gd name="T35" fmla="*/ 141 h 265"/>
                  <a:gd name="T36" fmla="*/ 134 w 134"/>
                  <a:gd name="T37" fmla="*/ 141 h 265"/>
                  <a:gd name="T38" fmla="*/ 134 w 134"/>
                  <a:gd name="T39" fmla="*/ 141 h 265"/>
                  <a:gd name="T40" fmla="*/ 134 w 134"/>
                  <a:gd name="T41" fmla="*/ 141 h 265"/>
                  <a:gd name="T42" fmla="*/ 83 w 134"/>
                  <a:gd name="T43" fmla="*/ 23 h 265"/>
                  <a:gd name="T44" fmla="*/ 84 w 134"/>
                  <a:gd name="T45" fmla="*/ 23 h 265"/>
                  <a:gd name="T46" fmla="*/ 107 w 134"/>
                  <a:gd name="T47" fmla="*/ 41 h 265"/>
                  <a:gd name="T48" fmla="*/ 112 w 134"/>
                  <a:gd name="T49" fmla="*/ 60 h 265"/>
                  <a:gd name="T50" fmla="*/ 107 w 134"/>
                  <a:gd name="T51" fmla="*/ 41 h 265"/>
                  <a:gd name="T52" fmla="*/ 84 w 134"/>
                  <a:gd name="T53" fmla="*/ 23 h 265"/>
                  <a:gd name="T54" fmla="*/ 83 w 134"/>
                  <a:gd name="T55" fmla="*/ 23 h 265"/>
                  <a:gd name="T56" fmla="*/ 40 w 134"/>
                  <a:gd name="T57" fmla="*/ 0 h 265"/>
                  <a:gd name="T58" fmla="*/ 33 w 134"/>
                  <a:gd name="T59" fmla="*/ 1 h 265"/>
                  <a:gd name="T60" fmla="*/ 33 w 134"/>
                  <a:gd name="T61" fmla="*/ 1 h 265"/>
                  <a:gd name="T62" fmla="*/ 40 w 134"/>
                  <a:gd name="T63" fmla="*/ 0 h 265"/>
                  <a:gd name="T64" fmla="*/ 41 w 134"/>
                  <a:gd name="T65" fmla="*/ 0 h 265"/>
                  <a:gd name="T66" fmla="*/ 59 w 134"/>
                  <a:gd name="T67" fmla="*/ 6 h 265"/>
                  <a:gd name="T68" fmla="*/ 60 w 134"/>
                  <a:gd name="T69" fmla="*/ 6 h 265"/>
                  <a:gd name="T70" fmla="*/ 59 w 134"/>
                  <a:gd name="T71" fmla="*/ 6 h 265"/>
                  <a:gd name="T72" fmla="*/ 41 w 134"/>
                  <a:gd name="T73" fmla="*/ 0 h 265"/>
                  <a:gd name="T74" fmla="*/ 40 w 134"/>
                  <a:gd name="T7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265">
                    <a:moveTo>
                      <a:pt x="0" y="265"/>
                    </a:moveTo>
                    <a:cubicBezTo>
                      <a:pt x="0" y="265"/>
                      <a:pt x="0" y="265"/>
                      <a:pt x="0" y="265"/>
                    </a:cubicBezTo>
                    <a:cubicBezTo>
                      <a:pt x="0" y="265"/>
                      <a:pt x="0" y="265"/>
                      <a:pt x="0" y="265"/>
                    </a:cubicBezTo>
                    <a:moveTo>
                      <a:pt x="0" y="265"/>
                    </a:moveTo>
                    <a:cubicBezTo>
                      <a:pt x="0" y="265"/>
                      <a:pt x="0" y="265"/>
                      <a:pt x="0" y="265"/>
                    </a:cubicBezTo>
                    <a:cubicBezTo>
                      <a:pt x="0" y="265"/>
                      <a:pt x="0" y="265"/>
                      <a:pt x="0" y="265"/>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83" y="23"/>
                    </a:moveTo>
                    <a:cubicBezTo>
                      <a:pt x="83" y="23"/>
                      <a:pt x="83" y="23"/>
                      <a:pt x="84" y="23"/>
                    </a:cubicBezTo>
                    <a:cubicBezTo>
                      <a:pt x="93" y="26"/>
                      <a:pt x="102" y="32"/>
                      <a:pt x="107" y="41"/>
                    </a:cubicBezTo>
                    <a:cubicBezTo>
                      <a:pt x="110" y="47"/>
                      <a:pt x="112" y="53"/>
                      <a:pt x="112" y="60"/>
                    </a:cubicBezTo>
                    <a:cubicBezTo>
                      <a:pt x="112" y="53"/>
                      <a:pt x="110" y="47"/>
                      <a:pt x="107" y="41"/>
                    </a:cubicBezTo>
                    <a:cubicBezTo>
                      <a:pt x="102" y="32"/>
                      <a:pt x="93" y="26"/>
                      <a:pt x="84" y="23"/>
                    </a:cubicBezTo>
                    <a:cubicBezTo>
                      <a:pt x="83" y="23"/>
                      <a:pt x="83" y="23"/>
                      <a:pt x="83" y="23"/>
                    </a:cubicBezTo>
                    <a:moveTo>
                      <a:pt x="40" y="0"/>
                    </a:moveTo>
                    <a:cubicBezTo>
                      <a:pt x="38" y="0"/>
                      <a:pt x="35" y="1"/>
                      <a:pt x="33" y="1"/>
                    </a:cubicBezTo>
                    <a:cubicBezTo>
                      <a:pt x="33" y="1"/>
                      <a:pt x="33" y="1"/>
                      <a:pt x="33" y="1"/>
                    </a:cubicBezTo>
                    <a:cubicBezTo>
                      <a:pt x="35" y="1"/>
                      <a:pt x="38" y="0"/>
                      <a:pt x="40" y="0"/>
                    </a:cubicBezTo>
                    <a:cubicBezTo>
                      <a:pt x="40" y="0"/>
                      <a:pt x="40" y="0"/>
                      <a:pt x="41" y="0"/>
                    </a:cubicBezTo>
                    <a:cubicBezTo>
                      <a:pt x="47" y="0"/>
                      <a:pt x="54" y="2"/>
                      <a:pt x="59" y="6"/>
                    </a:cubicBezTo>
                    <a:cubicBezTo>
                      <a:pt x="59" y="6"/>
                      <a:pt x="60" y="6"/>
                      <a:pt x="60" y="6"/>
                    </a:cubicBezTo>
                    <a:cubicBezTo>
                      <a:pt x="60" y="6"/>
                      <a:pt x="59" y="6"/>
                      <a:pt x="59" y="6"/>
                    </a:cubicBezTo>
                    <a:cubicBezTo>
                      <a:pt x="54" y="2"/>
                      <a:pt x="47" y="0"/>
                      <a:pt x="41" y="0"/>
                    </a:cubicBezTo>
                    <a:cubicBezTo>
                      <a:pt x="40" y="0"/>
                      <a:pt x="40" y="0"/>
                      <a:pt x="4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43"/>
              <p:cNvSpPr/>
              <p:nvPr/>
            </p:nvSpPr>
            <p:spPr bwMode="auto">
              <a:xfrm>
                <a:off x="3776" y="3030"/>
                <a:ext cx="195" cy="359"/>
              </a:xfrm>
              <a:custGeom>
                <a:avLst/>
                <a:gdLst>
                  <a:gd name="T0" fmla="*/ 2 w 74"/>
                  <a:gd name="T1" fmla="*/ 0 h 129"/>
                  <a:gd name="T2" fmla="*/ 3 w 74"/>
                  <a:gd name="T3" fmla="*/ 1 h 129"/>
                  <a:gd name="T4" fmla="*/ 8 w 74"/>
                  <a:gd name="T5" fmla="*/ 20 h 129"/>
                  <a:gd name="T6" fmla="*/ 2 w 74"/>
                  <a:gd name="T7" fmla="*/ 39 h 129"/>
                  <a:gd name="T8" fmla="*/ 0 w 74"/>
                  <a:gd name="T9" fmla="*/ 42 h 129"/>
                  <a:gd name="T10" fmla="*/ 0 w 74"/>
                  <a:gd name="T11" fmla="*/ 42 h 129"/>
                  <a:gd name="T12" fmla="*/ 23 w 74"/>
                  <a:gd name="T13" fmla="*/ 66 h 129"/>
                  <a:gd name="T14" fmla="*/ 30 w 74"/>
                  <a:gd name="T15" fmla="*/ 93 h 129"/>
                  <a:gd name="T16" fmla="*/ 26 w 74"/>
                  <a:gd name="T17" fmla="*/ 114 h 129"/>
                  <a:gd name="T18" fmla="*/ 34 w 74"/>
                  <a:gd name="T19" fmla="*/ 118 h 129"/>
                  <a:gd name="T20" fmla="*/ 47 w 74"/>
                  <a:gd name="T21" fmla="*/ 129 h 129"/>
                  <a:gd name="T22" fmla="*/ 62 w 74"/>
                  <a:gd name="T23" fmla="*/ 120 h 129"/>
                  <a:gd name="T24" fmla="*/ 62 w 74"/>
                  <a:gd name="T25" fmla="*/ 120 h 129"/>
                  <a:gd name="T26" fmla="*/ 62 w 74"/>
                  <a:gd name="T27" fmla="*/ 120 h 129"/>
                  <a:gd name="T28" fmla="*/ 62 w 74"/>
                  <a:gd name="T29" fmla="*/ 120 h 129"/>
                  <a:gd name="T30" fmla="*/ 62 w 74"/>
                  <a:gd name="T31" fmla="*/ 120 h 129"/>
                  <a:gd name="T32" fmla="*/ 62 w 74"/>
                  <a:gd name="T33" fmla="*/ 120 h 129"/>
                  <a:gd name="T34" fmla="*/ 62 w 74"/>
                  <a:gd name="T35" fmla="*/ 120 h 129"/>
                  <a:gd name="T36" fmla="*/ 62 w 74"/>
                  <a:gd name="T37" fmla="*/ 120 h 129"/>
                  <a:gd name="T38" fmla="*/ 62 w 74"/>
                  <a:gd name="T39" fmla="*/ 120 h 129"/>
                  <a:gd name="T40" fmla="*/ 62 w 74"/>
                  <a:gd name="T41" fmla="*/ 120 h 129"/>
                  <a:gd name="T42" fmla="*/ 62 w 74"/>
                  <a:gd name="T43" fmla="*/ 120 h 129"/>
                  <a:gd name="T44" fmla="*/ 73 w 74"/>
                  <a:gd name="T45" fmla="*/ 103 h 129"/>
                  <a:gd name="T46" fmla="*/ 74 w 74"/>
                  <a:gd name="T47" fmla="*/ 93 h 129"/>
                  <a:gd name="T48" fmla="*/ 73 w 74"/>
                  <a:gd name="T49" fmla="*/ 83 h 129"/>
                  <a:gd name="T50" fmla="*/ 62 w 74"/>
                  <a:gd name="T51" fmla="*/ 63 h 129"/>
                  <a:gd name="T52" fmla="*/ 45 w 74"/>
                  <a:gd name="T53" fmla="*/ 53 h 129"/>
                  <a:gd name="T54" fmla="*/ 38 w 74"/>
                  <a:gd name="T55" fmla="*/ 52 h 129"/>
                  <a:gd name="T56" fmla="*/ 38 w 74"/>
                  <a:gd name="T57" fmla="*/ 52 h 129"/>
                  <a:gd name="T58" fmla="*/ 38 w 74"/>
                  <a:gd name="T59" fmla="*/ 52 h 129"/>
                  <a:gd name="T60" fmla="*/ 38 w 74"/>
                  <a:gd name="T61" fmla="*/ 49 h 129"/>
                  <a:gd name="T62" fmla="*/ 40 w 74"/>
                  <a:gd name="T63" fmla="*/ 39 h 129"/>
                  <a:gd name="T64" fmla="*/ 35 w 74"/>
                  <a:gd name="T65" fmla="*/ 20 h 129"/>
                  <a:gd name="T66" fmla="*/ 12 w 74"/>
                  <a:gd name="T67" fmla="*/ 2 h 129"/>
                  <a:gd name="T68" fmla="*/ 11 w 74"/>
                  <a:gd name="T69" fmla="*/ 2 h 129"/>
                  <a:gd name="T70" fmla="*/ 2 w 74"/>
                  <a:gd name="T7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29">
                    <a:moveTo>
                      <a:pt x="2" y="0"/>
                    </a:moveTo>
                    <a:cubicBezTo>
                      <a:pt x="3" y="1"/>
                      <a:pt x="3" y="1"/>
                      <a:pt x="3" y="1"/>
                    </a:cubicBezTo>
                    <a:cubicBezTo>
                      <a:pt x="6" y="7"/>
                      <a:pt x="8" y="14"/>
                      <a:pt x="8" y="20"/>
                    </a:cubicBezTo>
                    <a:cubicBezTo>
                      <a:pt x="8" y="27"/>
                      <a:pt x="6" y="34"/>
                      <a:pt x="2" y="39"/>
                    </a:cubicBezTo>
                    <a:cubicBezTo>
                      <a:pt x="2" y="40"/>
                      <a:pt x="1" y="41"/>
                      <a:pt x="0" y="42"/>
                    </a:cubicBezTo>
                    <a:cubicBezTo>
                      <a:pt x="0" y="42"/>
                      <a:pt x="0" y="42"/>
                      <a:pt x="0" y="42"/>
                    </a:cubicBezTo>
                    <a:cubicBezTo>
                      <a:pt x="9" y="49"/>
                      <a:pt x="18" y="56"/>
                      <a:pt x="23" y="66"/>
                    </a:cubicBezTo>
                    <a:cubicBezTo>
                      <a:pt x="28" y="74"/>
                      <a:pt x="30" y="83"/>
                      <a:pt x="30" y="93"/>
                    </a:cubicBezTo>
                    <a:cubicBezTo>
                      <a:pt x="30" y="100"/>
                      <a:pt x="29" y="107"/>
                      <a:pt x="26" y="114"/>
                    </a:cubicBezTo>
                    <a:cubicBezTo>
                      <a:pt x="29" y="115"/>
                      <a:pt x="32" y="116"/>
                      <a:pt x="34" y="118"/>
                    </a:cubicBezTo>
                    <a:cubicBezTo>
                      <a:pt x="39" y="121"/>
                      <a:pt x="43" y="124"/>
                      <a:pt x="47" y="129"/>
                    </a:cubicBezTo>
                    <a:cubicBezTo>
                      <a:pt x="52" y="127"/>
                      <a:pt x="58" y="124"/>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7" y="115"/>
                      <a:pt x="71" y="109"/>
                      <a:pt x="73" y="103"/>
                    </a:cubicBezTo>
                    <a:cubicBezTo>
                      <a:pt x="73" y="99"/>
                      <a:pt x="74" y="96"/>
                      <a:pt x="74" y="93"/>
                    </a:cubicBezTo>
                    <a:cubicBezTo>
                      <a:pt x="74" y="89"/>
                      <a:pt x="74" y="86"/>
                      <a:pt x="73" y="83"/>
                    </a:cubicBezTo>
                    <a:cubicBezTo>
                      <a:pt x="72" y="75"/>
                      <a:pt x="67" y="69"/>
                      <a:pt x="62" y="63"/>
                    </a:cubicBezTo>
                    <a:cubicBezTo>
                      <a:pt x="57" y="58"/>
                      <a:pt x="52" y="55"/>
                      <a:pt x="45" y="53"/>
                    </a:cubicBezTo>
                    <a:cubicBezTo>
                      <a:pt x="43" y="52"/>
                      <a:pt x="40" y="52"/>
                      <a:pt x="38" y="52"/>
                    </a:cubicBezTo>
                    <a:cubicBezTo>
                      <a:pt x="38" y="52"/>
                      <a:pt x="38" y="52"/>
                      <a:pt x="38" y="52"/>
                    </a:cubicBezTo>
                    <a:cubicBezTo>
                      <a:pt x="38" y="52"/>
                      <a:pt x="38" y="52"/>
                      <a:pt x="38" y="52"/>
                    </a:cubicBezTo>
                    <a:cubicBezTo>
                      <a:pt x="38" y="51"/>
                      <a:pt x="38" y="50"/>
                      <a:pt x="38" y="49"/>
                    </a:cubicBezTo>
                    <a:cubicBezTo>
                      <a:pt x="39" y="46"/>
                      <a:pt x="40" y="43"/>
                      <a:pt x="40" y="39"/>
                    </a:cubicBezTo>
                    <a:cubicBezTo>
                      <a:pt x="40" y="32"/>
                      <a:pt x="38" y="26"/>
                      <a:pt x="35" y="20"/>
                    </a:cubicBezTo>
                    <a:cubicBezTo>
                      <a:pt x="30" y="11"/>
                      <a:pt x="21" y="5"/>
                      <a:pt x="12" y="2"/>
                    </a:cubicBezTo>
                    <a:cubicBezTo>
                      <a:pt x="11" y="2"/>
                      <a:pt x="11" y="2"/>
                      <a:pt x="11" y="2"/>
                    </a:cubicBezTo>
                    <a:cubicBezTo>
                      <a:pt x="8" y="1"/>
                      <a:pt x="5" y="1"/>
                      <a:pt x="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44"/>
              <p:cNvSpPr/>
              <p:nvPr/>
            </p:nvSpPr>
            <p:spPr bwMode="auto">
              <a:xfrm>
                <a:off x="3469" y="2858"/>
                <a:ext cx="328" cy="289"/>
              </a:xfrm>
              <a:custGeom>
                <a:avLst/>
                <a:gdLst>
                  <a:gd name="T0" fmla="*/ 39 w 125"/>
                  <a:gd name="T1" fmla="*/ 0 h 104"/>
                  <a:gd name="T2" fmla="*/ 13 w 125"/>
                  <a:gd name="T3" fmla="*/ 11 h 104"/>
                  <a:gd name="T4" fmla="*/ 6 w 125"/>
                  <a:gd name="T5" fmla="*/ 20 h 104"/>
                  <a:gd name="T6" fmla="*/ 6 w 125"/>
                  <a:gd name="T7" fmla="*/ 20 h 104"/>
                  <a:gd name="T8" fmla="*/ 0 w 125"/>
                  <a:gd name="T9" fmla="*/ 17 h 104"/>
                  <a:gd name="T10" fmla="*/ 0 w 125"/>
                  <a:gd name="T11" fmla="*/ 18 h 104"/>
                  <a:gd name="T12" fmla="*/ 9 w 125"/>
                  <a:gd name="T13" fmla="*/ 41 h 104"/>
                  <a:gd name="T14" fmla="*/ 24 w 125"/>
                  <a:gd name="T15" fmla="*/ 39 h 104"/>
                  <a:gd name="T16" fmla="*/ 63 w 125"/>
                  <a:gd name="T17" fmla="*/ 55 h 104"/>
                  <a:gd name="T18" fmla="*/ 80 w 125"/>
                  <a:gd name="T19" fmla="*/ 94 h 104"/>
                  <a:gd name="T20" fmla="*/ 79 w 125"/>
                  <a:gd name="T21" fmla="*/ 98 h 104"/>
                  <a:gd name="T22" fmla="*/ 90 w 125"/>
                  <a:gd name="T23" fmla="*/ 97 h 104"/>
                  <a:gd name="T24" fmla="*/ 117 w 125"/>
                  <a:gd name="T25" fmla="*/ 104 h 104"/>
                  <a:gd name="T26" fmla="*/ 119 w 125"/>
                  <a:gd name="T27" fmla="*/ 101 h 104"/>
                  <a:gd name="T28" fmla="*/ 125 w 125"/>
                  <a:gd name="T29" fmla="*/ 82 h 104"/>
                  <a:gd name="T30" fmla="*/ 120 w 125"/>
                  <a:gd name="T31" fmla="*/ 63 h 104"/>
                  <a:gd name="T32" fmla="*/ 119 w 125"/>
                  <a:gd name="T33" fmla="*/ 62 h 104"/>
                  <a:gd name="T34" fmla="*/ 119 w 125"/>
                  <a:gd name="T35" fmla="*/ 62 h 104"/>
                  <a:gd name="T36" fmla="*/ 105 w 125"/>
                  <a:gd name="T37" fmla="*/ 47 h 104"/>
                  <a:gd name="T38" fmla="*/ 104 w 125"/>
                  <a:gd name="T39" fmla="*/ 47 h 104"/>
                  <a:gd name="T40" fmla="*/ 86 w 125"/>
                  <a:gd name="T41" fmla="*/ 41 h 104"/>
                  <a:gd name="T42" fmla="*/ 85 w 125"/>
                  <a:gd name="T43" fmla="*/ 41 h 104"/>
                  <a:gd name="T44" fmla="*/ 78 w 125"/>
                  <a:gd name="T45" fmla="*/ 42 h 104"/>
                  <a:gd name="T46" fmla="*/ 78 w 125"/>
                  <a:gd name="T47" fmla="*/ 42 h 104"/>
                  <a:gd name="T48" fmla="*/ 78 w 125"/>
                  <a:gd name="T49" fmla="*/ 42 h 104"/>
                  <a:gd name="T50" fmla="*/ 78 w 125"/>
                  <a:gd name="T51" fmla="*/ 39 h 104"/>
                  <a:gd name="T52" fmla="*/ 78 w 125"/>
                  <a:gd name="T53" fmla="*/ 39 h 104"/>
                  <a:gd name="T54" fmla="*/ 67 w 125"/>
                  <a:gd name="T55" fmla="*/ 12 h 104"/>
                  <a:gd name="T56" fmla="*/ 40 w 125"/>
                  <a:gd name="T57" fmla="*/ 0 h 104"/>
                  <a:gd name="T58" fmla="*/ 39 w 125"/>
                  <a:gd name="T5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 h="104">
                    <a:moveTo>
                      <a:pt x="39" y="0"/>
                    </a:moveTo>
                    <a:cubicBezTo>
                      <a:pt x="29" y="0"/>
                      <a:pt x="20" y="4"/>
                      <a:pt x="13" y="11"/>
                    </a:cubicBezTo>
                    <a:cubicBezTo>
                      <a:pt x="10" y="14"/>
                      <a:pt x="7" y="17"/>
                      <a:pt x="6" y="20"/>
                    </a:cubicBezTo>
                    <a:cubicBezTo>
                      <a:pt x="6" y="20"/>
                      <a:pt x="6" y="20"/>
                      <a:pt x="6" y="20"/>
                    </a:cubicBezTo>
                    <a:cubicBezTo>
                      <a:pt x="4" y="19"/>
                      <a:pt x="2" y="18"/>
                      <a:pt x="0" y="17"/>
                    </a:cubicBezTo>
                    <a:cubicBezTo>
                      <a:pt x="0" y="18"/>
                      <a:pt x="0" y="18"/>
                      <a:pt x="0" y="18"/>
                    </a:cubicBezTo>
                    <a:cubicBezTo>
                      <a:pt x="5" y="24"/>
                      <a:pt x="9" y="33"/>
                      <a:pt x="9" y="41"/>
                    </a:cubicBezTo>
                    <a:cubicBezTo>
                      <a:pt x="14" y="40"/>
                      <a:pt x="19" y="39"/>
                      <a:pt x="24" y="39"/>
                    </a:cubicBezTo>
                    <a:cubicBezTo>
                      <a:pt x="39" y="39"/>
                      <a:pt x="53" y="45"/>
                      <a:pt x="63" y="55"/>
                    </a:cubicBezTo>
                    <a:cubicBezTo>
                      <a:pt x="74" y="66"/>
                      <a:pt x="80" y="80"/>
                      <a:pt x="80" y="94"/>
                    </a:cubicBezTo>
                    <a:cubicBezTo>
                      <a:pt x="80" y="96"/>
                      <a:pt x="79" y="97"/>
                      <a:pt x="79" y="98"/>
                    </a:cubicBezTo>
                    <a:cubicBezTo>
                      <a:pt x="83" y="97"/>
                      <a:pt x="87" y="97"/>
                      <a:pt x="90" y="97"/>
                    </a:cubicBezTo>
                    <a:cubicBezTo>
                      <a:pt x="100" y="97"/>
                      <a:pt x="109" y="99"/>
                      <a:pt x="117" y="104"/>
                    </a:cubicBezTo>
                    <a:cubicBezTo>
                      <a:pt x="118" y="103"/>
                      <a:pt x="119" y="102"/>
                      <a:pt x="119" y="101"/>
                    </a:cubicBezTo>
                    <a:cubicBezTo>
                      <a:pt x="123" y="96"/>
                      <a:pt x="125" y="89"/>
                      <a:pt x="125" y="82"/>
                    </a:cubicBezTo>
                    <a:cubicBezTo>
                      <a:pt x="125" y="76"/>
                      <a:pt x="123" y="69"/>
                      <a:pt x="120" y="63"/>
                    </a:cubicBezTo>
                    <a:cubicBezTo>
                      <a:pt x="120" y="63"/>
                      <a:pt x="120" y="63"/>
                      <a:pt x="119" y="62"/>
                    </a:cubicBezTo>
                    <a:cubicBezTo>
                      <a:pt x="119" y="62"/>
                      <a:pt x="119" y="62"/>
                      <a:pt x="119" y="62"/>
                    </a:cubicBezTo>
                    <a:cubicBezTo>
                      <a:pt x="116" y="56"/>
                      <a:pt x="110" y="51"/>
                      <a:pt x="105" y="47"/>
                    </a:cubicBezTo>
                    <a:cubicBezTo>
                      <a:pt x="105" y="47"/>
                      <a:pt x="104" y="47"/>
                      <a:pt x="104" y="47"/>
                    </a:cubicBezTo>
                    <a:cubicBezTo>
                      <a:pt x="99" y="43"/>
                      <a:pt x="92" y="41"/>
                      <a:pt x="86" y="41"/>
                    </a:cubicBezTo>
                    <a:cubicBezTo>
                      <a:pt x="85" y="41"/>
                      <a:pt x="85" y="41"/>
                      <a:pt x="85" y="41"/>
                    </a:cubicBezTo>
                    <a:cubicBezTo>
                      <a:pt x="83" y="41"/>
                      <a:pt x="80" y="42"/>
                      <a:pt x="78" y="42"/>
                    </a:cubicBezTo>
                    <a:cubicBezTo>
                      <a:pt x="78" y="42"/>
                      <a:pt x="78" y="42"/>
                      <a:pt x="78" y="42"/>
                    </a:cubicBezTo>
                    <a:cubicBezTo>
                      <a:pt x="78" y="42"/>
                      <a:pt x="78" y="42"/>
                      <a:pt x="78" y="42"/>
                    </a:cubicBezTo>
                    <a:cubicBezTo>
                      <a:pt x="78" y="41"/>
                      <a:pt x="78" y="40"/>
                      <a:pt x="78" y="39"/>
                    </a:cubicBezTo>
                    <a:cubicBezTo>
                      <a:pt x="78" y="39"/>
                      <a:pt x="78" y="39"/>
                      <a:pt x="78" y="39"/>
                    </a:cubicBezTo>
                    <a:cubicBezTo>
                      <a:pt x="78" y="29"/>
                      <a:pt x="74" y="19"/>
                      <a:pt x="67" y="12"/>
                    </a:cubicBezTo>
                    <a:cubicBezTo>
                      <a:pt x="60" y="5"/>
                      <a:pt x="50" y="0"/>
                      <a:pt x="40" y="0"/>
                    </a:cubicBezTo>
                    <a:cubicBezTo>
                      <a:pt x="40" y="0"/>
                      <a:pt x="40" y="0"/>
                      <a:pt x="3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45"/>
              <p:cNvSpPr/>
              <p:nvPr/>
            </p:nvSpPr>
            <p:spPr bwMode="auto">
              <a:xfrm>
                <a:off x="3553" y="3347"/>
                <a:ext cx="368" cy="426"/>
              </a:xfrm>
              <a:custGeom>
                <a:avLst/>
                <a:gdLst>
                  <a:gd name="T0" fmla="*/ 111 w 140"/>
                  <a:gd name="T1" fmla="*/ 0 h 153"/>
                  <a:gd name="T2" fmla="*/ 108 w 140"/>
                  <a:gd name="T3" fmla="*/ 6 h 153"/>
                  <a:gd name="T4" fmla="*/ 78 w 140"/>
                  <a:gd name="T5" fmla="*/ 30 h 153"/>
                  <a:gd name="T6" fmla="*/ 86 w 140"/>
                  <a:gd name="T7" fmla="*/ 60 h 153"/>
                  <a:gd name="T8" fmla="*/ 69 w 140"/>
                  <a:gd name="T9" fmla="*/ 103 h 153"/>
                  <a:gd name="T10" fmla="*/ 27 w 140"/>
                  <a:gd name="T11" fmla="*/ 120 h 153"/>
                  <a:gd name="T12" fmla="*/ 13 w 140"/>
                  <a:gd name="T13" fmla="*/ 118 h 153"/>
                  <a:gd name="T14" fmla="*/ 0 w 140"/>
                  <a:gd name="T15" fmla="*/ 136 h 153"/>
                  <a:gd name="T16" fmla="*/ 13 w 140"/>
                  <a:gd name="T17" fmla="*/ 130 h 153"/>
                  <a:gd name="T18" fmla="*/ 13 w 140"/>
                  <a:gd name="T19" fmla="*/ 130 h 153"/>
                  <a:gd name="T20" fmla="*/ 13 w 140"/>
                  <a:gd name="T21" fmla="*/ 130 h 153"/>
                  <a:gd name="T22" fmla="*/ 13 w 140"/>
                  <a:gd name="T23" fmla="*/ 130 h 153"/>
                  <a:gd name="T24" fmla="*/ 13 w 140"/>
                  <a:gd name="T25" fmla="*/ 130 h 153"/>
                  <a:gd name="T26" fmla="*/ 15 w 140"/>
                  <a:gd name="T27" fmla="*/ 130 h 153"/>
                  <a:gd name="T28" fmla="*/ 41 w 140"/>
                  <a:gd name="T29" fmla="*/ 153 h 153"/>
                  <a:gd name="T30" fmla="*/ 42 w 140"/>
                  <a:gd name="T31" fmla="*/ 153 h 153"/>
                  <a:gd name="T32" fmla="*/ 67 w 140"/>
                  <a:gd name="T33" fmla="*/ 135 h 153"/>
                  <a:gd name="T34" fmla="*/ 77 w 140"/>
                  <a:gd name="T35" fmla="*/ 137 h 153"/>
                  <a:gd name="T36" fmla="*/ 77 w 140"/>
                  <a:gd name="T37" fmla="*/ 137 h 153"/>
                  <a:gd name="T38" fmla="*/ 106 w 140"/>
                  <a:gd name="T39" fmla="*/ 125 h 153"/>
                  <a:gd name="T40" fmla="*/ 119 w 140"/>
                  <a:gd name="T41" fmla="*/ 96 h 153"/>
                  <a:gd name="T42" fmla="*/ 119 w 140"/>
                  <a:gd name="T43" fmla="*/ 95 h 153"/>
                  <a:gd name="T44" fmla="*/ 113 w 140"/>
                  <a:gd name="T45" fmla="*/ 75 h 153"/>
                  <a:gd name="T46" fmla="*/ 113 w 140"/>
                  <a:gd name="T47" fmla="*/ 75 h 153"/>
                  <a:gd name="T48" fmla="*/ 113 w 140"/>
                  <a:gd name="T49" fmla="*/ 75 h 153"/>
                  <a:gd name="T50" fmla="*/ 134 w 140"/>
                  <a:gd name="T51" fmla="*/ 58 h 153"/>
                  <a:gd name="T52" fmla="*/ 140 w 140"/>
                  <a:gd name="T53" fmla="*/ 39 h 153"/>
                  <a:gd name="T54" fmla="*/ 140 w 140"/>
                  <a:gd name="T55" fmla="*/ 39 h 153"/>
                  <a:gd name="T56" fmla="*/ 135 w 140"/>
                  <a:gd name="T57" fmla="*/ 20 h 153"/>
                  <a:gd name="T58" fmla="*/ 135 w 140"/>
                  <a:gd name="T59" fmla="*/ 20 h 153"/>
                  <a:gd name="T60" fmla="*/ 132 w 140"/>
                  <a:gd name="T61" fmla="*/ 15 h 153"/>
                  <a:gd name="T62" fmla="*/ 132 w 140"/>
                  <a:gd name="T63" fmla="*/ 15 h 153"/>
                  <a:gd name="T64" fmla="*/ 119 w 140"/>
                  <a:gd name="T65" fmla="*/ 4 h 153"/>
                  <a:gd name="T66" fmla="*/ 111 w 140"/>
                  <a:gd name="T6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53">
                    <a:moveTo>
                      <a:pt x="111" y="0"/>
                    </a:moveTo>
                    <a:cubicBezTo>
                      <a:pt x="110" y="2"/>
                      <a:pt x="109" y="4"/>
                      <a:pt x="108" y="6"/>
                    </a:cubicBezTo>
                    <a:cubicBezTo>
                      <a:pt x="101" y="18"/>
                      <a:pt x="91" y="26"/>
                      <a:pt x="78" y="30"/>
                    </a:cubicBezTo>
                    <a:cubicBezTo>
                      <a:pt x="83" y="39"/>
                      <a:pt x="86" y="50"/>
                      <a:pt x="86" y="60"/>
                    </a:cubicBezTo>
                    <a:cubicBezTo>
                      <a:pt x="86" y="76"/>
                      <a:pt x="80" y="91"/>
                      <a:pt x="69" y="103"/>
                    </a:cubicBezTo>
                    <a:cubicBezTo>
                      <a:pt x="58" y="114"/>
                      <a:pt x="43" y="120"/>
                      <a:pt x="27" y="120"/>
                    </a:cubicBezTo>
                    <a:cubicBezTo>
                      <a:pt x="22" y="120"/>
                      <a:pt x="17" y="119"/>
                      <a:pt x="13" y="118"/>
                    </a:cubicBezTo>
                    <a:cubicBezTo>
                      <a:pt x="10" y="125"/>
                      <a:pt x="6" y="132"/>
                      <a:pt x="0" y="136"/>
                    </a:cubicBezTo>
                    <a:cubicBezTo>
                      <a:pt x="4" y="135"/>
                      <a:pt x="9" y="133"/>
                      <a:pt x="13" y="130"/>
                    </a:cubicBezTo>
                    <a:cubicBezTo>
                      <a:pt x="13" y="130"/>
                      <a:pt x="13" y="130"/>
                      <a:pt x="13" y="130"/>
                    </a:cubicBezTo>
                    <a:cubicBezTo>
                      <a:pt x="13" y="130"/>
                      <a:pt x="13" y="130"/>
                      <a:pt x="13" y="130"/>
                    </a:cubicBezTo>
                    <a:cubicBezTo>
                      <a:pt x="13" y="130"/>
                      <a:pt x="13" y="130"/>
                      <a:pt x="13" y="130"/>
                    </a:cubicBezTo>
                    <a:cubicBezTo>
                      <a:pt x="13" y="130"/>
                      <a:pt x="13" y="130"/>
                      <a:pt x="13" y="130"/>
                    </a:cubicBezTo>
                    <a:cubicBezTo>
                      <a:pt x="14" y="130"/>
                      <a:pt x="15" y="130"/>
                      <a:pt x="15" y="130"/>
                    </a:cubicBezTo>
                    <a:cubicBezTo>
                      <a:pt x="17" y="143"/>
                      <a:pt x="28" y="153"/>
                      <a:pt x="41" y="153"/>
                    </a:cubicBezTo>
                    <a:cubicBezTo>
                      <a:pt x="42" y="153"/>
                      <a:pt x="42" y="153"/>
                      <a:pt x="42" y="153"/>
                    </a:cubicBezTo>
                    <a:cubicBezTo>
                      <a:pt x="53" y="153"/>
                      <a:pt x="63" y="146"/>
                      <a:pt x="67" y="135"/>
                    </a:cubicBezTo>
                    <a:cubicBezTo>
                      <a:pt x="70" y="136"/>
                      <a:pt x="73" y="137"/>
                      <a:pt x="77" y="137"/>
                    </a:cubicBezTo>
                    <a:cubicBezTo>
                      <a:pt x="77" y="137"/>
                      <a:pt x="77" y="137"/>
                      <a:pt x="77" y="137"/>
                    </a:cubicBezTo>
                    <a:cubicBezTo>
                      <a:pt x="88" y="137"/>
                      <a:pt x="98" y="133"/>
                      <a:pt x="106" y="125"/>
                    </a:cubicBezTo>
                    <a:cubicBezTo>
                      <a:pt x="114" y="117"/>
                      <a:pt x="119" y="107"/>
                      <a:pt x="119" y="96"/>
                    </a:cubicBezTo>
                    <a:cubicBezTo>
                      <a:pt x="119" y="96"/>
                      <a:pt x="119" y="96"/>
                      <a:pt x="119" y="95"/>
                    </a:cubicBezTo>
                    <a:cubicBezTo>
                      <a:pt x="119" y="88"/>
                      <a:pt x="117" y="81"/>
                      <a:pt x="113" y="75"/>
                    </a:cubicBezTo>
                    <a:cubicBezTo>
                      <a:pt x="113" y="75"/>
                      <a:pt x="113" y="75"/>
                      <a:pt x="113" y="75"/>
                    </a:cubicBezTo>
                    <a:cubicBezTo>
                      <a:pt x="113" y="75"/>
                      <a:pt x="113" y="75"/>
                      <a:pt x="113" y="75"/>
                    </a:cubicBezTo>
                    <a:cubicBezTo>
                      <a:pt x="122" y="72"/>
                      <a:pt x="130" y="66"/>
                      <a:pt x="134" y="58"/>
                    </a:cubicBezTo>
                    <a:cubicBezTo>
                      <a:pt x="138" y="53"/>
                      <a:pt x="140" y="46"/>
                      <a:pt x="140" y="39"/>
                    </a:cubicBezTo>
                    <a:cubicBezTo>
                      <a:pt x="140" y="39"/>
                      <a:pt x="140" y="39"/>
                      <a:pt x="140" y="39"/>
                    </a:cubicBezTo>
                    <a:cubicBezTo>
                      <a:pt x="140" y="32"/>
                      <a:pt x="138" y="26"/>
                      <a:pt x="135" y="20"/>
                    </a:cubicBezTo>
                    <a:cubicBezTo>
                      <a:pt x="135" y="20"/>
                      <a:pt x="135" y="20"/>
                      <a:pt x="135" y="20"/>
                    </a:cubicBezTo>
                    <a:cubicBezTo>
                      <a:pt x="134" y="18"/>
                      <a:pt x="133" y="16"/>
                      <a:pt x="132" y="15"/>
                    </a:cubicBezTo>
                    <a:cubicBezTo>
                      <a:pt x="132" y="15"/>
                      <a:pt x="132" y="15"/>
                      <a:pt x="132" y="15"/>
                    </a:cubicBezTo>
                    <a:cubicBezTo>
                      <a:pt x="128" y="10"/>
                      <a:pt x="124" y="7"/>
                      <a:pt x="119" y="4"/>
                    </a:cubicBezTo>
                    <a:cubicBezTo>
                      <a:pt x="117" y="2"/>
                      <a:pt x="114" y="1"/>
                      <a:pt x="11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46"/>
              <p:cNvSpPr/>
              <p:nvPr/>
            </p:nvSpPr>
            <p:spPr bwMode="auto">
              <a:xfrm>
                <a:off x="3469" y="2908"/>
                <a:ext cx="24" cy="75"/>
              </a:xfrm>
              <a:custGeom>
                <a:avLst/>
                <a:gdLst>
                  <a:gd name="T0" fmla="*/ 0 w 9"/>
                  <a:gd name="T1" fmla="*/ 0 h 27"/>
                  <a:gd name="T2" fmla="*/ 0 w 9"/>
                  <a:gd name="T3" fmla="*/ 27 h 27"/>
                  <a:gd name="T4" fmla="*/ 9 w 9"/>
                  <a:gd name="T5" fmla="*/ 23 h 27"/>
                  <a:gd name="T6" fmla="*/ 0 w 9"/>
                  <a:gd name="T7" fmla="*/ 0 h 27"/>
                </a:gdLst>
                <a:ahLst/>
                <a:cxnLst>
                  <a:cxn ang="0">
                    <a:pos x="T0" y="T1"/>
                  </a:cxn>
                  <a:cxn ang="0">
                    <a:pos x="T2" y="T3"/>
                  </a:cxn>
                  <a:cxn ang="0">
                    <a:pos x="T4" y="T5"/>
                  </a:cxn>
                  <a:cxn ang="0">
                    <a:pos x="T6" y="T7"/>
                  </a:cxn>
                </a:cxnLst>
                <a:rect l="0" t="0" r="r" b="b"/>
                <a:pathLst>
                  <a:path w="9" h="27">
                    <a:moveTo>
                      <a:pt x="0" y="0"/>
                    </a:moveTo>
                    <a:cubicBezTo>
                      <a:pt x="0" y="27"/>
                      <a:pt x="0" y="27"/>
                      <a:pt x="0" y="27"/>
                    </a:cubicBezTo>
                    <a:cubicBezTo>
                      <a:pt x="3" y="25"/>
                      <a:pt x="6" y="24"/>
                      <a:pt x="9" y="23"/>
                    </a:cubicBezTo>
                    <a:cubicBezTo>
                      <a:pt x="9" y="15"/>
                      <a:pt x="5" y="6"/>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47"/>
              <p:cNvSpPr/>
              <p:nvPr/>
            </p:nvSpPr>
            <p:spPr bwMode="auto">
              <a:xfrm>
                <a:off x="3469" y="4279"/>
                <a:ext cx="63" cy="19"/>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48"/>
              <p:cNvSpPr/>
              <p:nvPr/>
            </p:nvSpPr>
            <p:spPr bwMode="auto">
              <a:xfrm>
                <a:off x="3469" y="4279"/>
                <a:ext cx="63" cy="19"/>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49"/>
              <p:cNvSpPr/>
              <p:nvPr/>
            </p:nvSpPr>
            <p:spPr bwMode="auto">
              <a:xfrm>
                <a:off x="3469" y="3742"/>
                <a:ext cx="63" cy="556"/>
              </a:xfrm>
              <a:custGeom>
                <a:avLst/>
                <a:gdLst>
                  <a:gd name="T0" fmla="*/ 20 w 24"/>
                  <a:gd name="T1" fmla="*/ 0 h 200"/>
                  <a:gd name="T2" fmla="*/ 9 w 24"/>
                  <a:gd name="T3" fmla="*/ 2 h 200"/>
                  <a:gd name="T4" fmla="*/ 0 w 24"/>
                  <a:gd name="T5" fmla="*/ 1 h 200"/>
                  <a:gd name="T6" fmla="*/ 0 w 24"/>
                  <a:gd name="T7" fmla="*/ 193 h 200"/>
                  <a:gd name="T8" fmla="*/ 24 w 24"/>
                  <a:gd name="T9" fmla="*/ 200 h 200"/>
                  <a:gd name="T10" fmla="*/ 20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0" y="0"/>
                    </a:moveTo>
                    <a:cubicBezTo>
                      <a:pt x="16" y="1"/>
                      <a:pt x="12" y="2"/>
                      <a:pt x="9" y="2"/>
                    </a:cubicBezTo>
                    <a:cubicBezTo>
                      <a:pt x="6" y="2"/>
                      <a:pt x="3" y="1"/>
                      <a:pt x="0" y="1"/>
                    </a:cubicBezTo>
                    <a:cubicBezTo>
                      <a:pt x="0" y="193"/>
                      <a:pt x="0" y="193"/>
                      <a:pt x="0" y="193"/>
                    </a:cubicBezTo>
                    <a:cubicBezTo>
                      <a:pt x="24" y="200"/>
                      <a:pt x="24" y="200"/>
                      <a:pt x="24" y="200"/>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50"/>
              <p:cNvSpPr/>
              <p:nvPr/>
            </p:nvSpPr>
            <p:spPr bwMode="auto">
              <a:xfrm>
                <a:off x="3469" y="2966"/>
                <a:ext cx="386" cy="782"/>
              </a:xfrm>
              <a:custGeom>
                <a:avLst/>
                <a:gdLst>
                  <a:gd name="T0" fmla="*/ 24 w 147"/>
                  <a:gd name="T1" fmla="*/ 0 h 281"/>
                  <a:gd name="T2" fmla="*/ 9 w 147"/>
                  <a:gd name="T3" fmla="*/ 2 h 281"/>
                  <a:gd name="T4" fmla="*/ 0 w 147"/>
                  <a:gd name="T5" fmla="*/ 6 h 281"/>
                  <a:gd name="T6" fmla="*/ 0 w 147"/>
                  <a:gd name="T7" fmla="*/ 280 h 281"/>
                  <a:gd name="T8" fmla="*/ 9 w 147"/>
                  <a:gd name="T9" fmla="*/ 281 h 281"/>
                  <a:gd name="T10" fmla="*/ 20 w 147"/>
                  <a:gd name="T11" fmla="*/ 279 h 281"/>
                  <a:gd name="T12" fmla="*/ 20 w 147"/>
                  <a:gd name="T13" fmla="*/ 279 h 281"/>
                  <a:gd name="T14" fmla="*/ 32 w 147"/>
                  <a:gd name="T15" fmla="*/ 273 h 281"/>
                  <a:gd name="T16" fmla="*/ 32 w 147"/>
                  <a:gd name="T17" fmla="*/ 273 h 281"/>
                  <a:gd name="T18" fmla="*/ 45 w 147"/>
                  <a:gd name="T19" fmla="*/ 255 h 281"/>
                  <a:gd name="T20" fmla="*/ 59 w 147"/>
                  <a:gd name="T21" fmla="*/ 257 h 281"/>
                  <a:gd name="T22" fmla="*/ 101 w 147"/>
                  <a:gd name="T23" fmla="*/ 240 h 281"/>
                  <a:gd name="T24" fmla="*/ 118 w 147"/>
                  <a:gd name="T25" fmla="*/ 197 h 281"/>
                  <a:gd name="T26" fmla="*/ 110 w 147"/>
                  <a:gd name="T27" fmla="*/ 167 h 281"/>
                  <a:gd name="T28" fmla="*/ 140 w 147"/>
                  <a:gd name="T29" fmla="*/ 143 h 281"/>
                  <a:gd name="T30" fmla="*/ 143 w 147"/>
                  <a:gd name="T31" fmla="*/ 137 h 281"/>
                  <a:gd name="T32" fmla="*/ 147 w 147"/>
                  <a:gd name="T33" fmla="*/ 116 h 281"/>
                  <a:gd name="T34" fmla="*/ 140 w 147"/>
                  <a:gd name="T35" fmla="*/ 89 h 281"/>
                  <a:gd name="T36" fmla="*/ 117 w 147"/>
                  <a:gd name="T37" fmla="*/ 65 h 281"/>
                  <a:gd name="T38" fmla="*/ 117 w 147"/>
                  <a:gd name="T39" fmla="*/ 65 h 281"/>
                  <a:gd name="T40" fmla="*/ 90 w 147"/>
                  <a:gd name="T41" fmla="*/ 58 h 281"/>
                  <a:gd name="T42" fmla="*/ 79 w 147"/>
                  <a:gd name="T43" fmla="*/ 59 h 281"/>
                  <a:gd name="T44" fmla="*/ 80 w 147"/>
                  <a:gd name="T45" fmla="*/ 55 h 281"/>
                  <a:gd name="T46" fmla="*/ 63 w 147"/>
                  <a:gd name="T47" fmla="*/ 16 h 281"/>
                  <a:gd name="T48" fmla="*/ 24 w 147"/>
                  <a:gd name="T4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281">
                    <a:moveTo>
                      <a:pt x="24" y="0"/>
                    </a:moveTo>
                    <a:cubicBezTo>
                      <a:pt x="19" y="0"/>
                      <a:pt x="14" y="1"/>
                      <a:pt x="9" y="2"/>
                    </a:cubicBezTo>
                    <a:cubicBezTo>
                      <a:pt x="6" y="3"/>
                      <a:pt x="3" y="4"/>
                      <a:pt x="0" y="6"/>
                    </a:cubicBezTo>
                    <a:cubicBezTo>
                      <a:pt x="0" y="280"/>
                      <a:pt x="0" y="280"/>
                      <a:pt x="0" y="280"/>
                    </a:cubicBezTo>
                    <a:cubicBezTo>
                      <a:pt x="3" y="280"/>
                      <a:pt x="6" y="281"/>
                      <a:pt x="9" y="281"/>
                    </a:cubicBezTo>
                    <a:cubicBezTo>
                      <a:pt x="12" y="281"/>
                      <a:pt x="16" y="280"/>
                      <a:pt x="20" y="279"/>
                    </a:cubicBezTo>
                    <a:cubicBezTo>
                      <a:pt x="20" y="279"/>
                      <a:pt x="20" y="279"/>
                      <a:pt x="20" y="279"/>
                    </a:cubicBezTo>
                    <a:cubicBezTo>
                      <a:pt x="24" y="278"/>
                      <a:pt x="28" y="276"/>
                      <a:pt x="32" y="273"/>
                    </a:cubicBezTo>
                    <a:cubicBezTo>
                      <a:pt x="32" y="273"/>
                      <a:pt x="32" y="273"/>
                      <a:pt x="32" y="273"/>
                    </a:cubicBezTo>
                    <a:cubicBezTo>
                      <a:pt x="38" y="269"/>
                      <a:pt x="42" y="262"/>
                      <a:pt x="45" y="255"/>
                    </a:cubicBezTo>
                    <a:cubicBezTo>
                      <a:pt x="49" y="256"/>
                      <a:pt x="54" y="257"/>
                      <a:pt x="59" y="257"/>
                    </a:cubicBezTo>
                    <a:cubicBezTo>
                      <a:pt x="75" y="257"/>
                      <a:pt x="90" y="251"/>
                      <a:pt x="101" y="240"/>
                    </a:cubicBezTo>
                    <a:cubicBezTo>
                      <a:pt x="112" y="228"/>
                      <a:pt x="118" y="213"/>
                      <a:pt x="118" y="197"/>
                    </a:cubicBezTo>
                    <a:cubicBezTo>
                      <a:pt x="118" y="187"/>
                      <a:pt x="115" y="176"/>
                      <a:pt x="110" y="167"/>
                    </a:cubicBezTo>
                    <a:cubicBezTo>
                      <a:pt x="123" y="163"/>
                      <a:pt x="133" y="155"/>
                      <a:pt x="140" y="143"/>
                    </a:cubicBezTo>
                    <a:cubicBezTo>
                      <a:pt x="141" y="141"/>
                      <a:pt x="142" y="139"/>
                      <a:pt x="143" y="137"/>
                    </a:cubicBezTo>
                    <a:cubicBezTo>
                      <a:pt x="146" y="130"/>
                      <a:pt x="147" y="123"/>
                      <a:pt x="147" y="116"/>
                    </a:cubicBezTo>
                    <a:cubicBezTo>
                      <a:pt x="147" y="106"/>
                      <a:pt x="145" y="97"/>
                      <a:pt x="140" y="89"/>
                    </a:cubicBezTo>
                    <a:cubicBezTo>
                      <a:pt x="135" y="79"/>
                      <a:pt x="126" y="72"/>
                      <a:pt x="117" y="65"/>
                    </a:cubicBezTo>
                    <a:cubicBezTo>
                      <a:pt x="117" y="65"/>
                      <a:pt x="117" y="65"/>
                      <a:pt x="117" y="65"/>
                    </a:cubicBezTo>
                    <a:cubicBezTo>
                      <a:pt x="109" y="60"/>
                      <a:pt x="100" y="58"/>
                      <a:pt x="90" y="58"/>
                    </a:cubicBezTo>
                    <a:cubicBezTo>
                      <a:pt x="87" y="58"/>
                      <a:pt x="83" y="58"/>
                      <a:pt x="79" y="59"/>
                    </a:cubicBezTo>
                    <a:cubicBezTo>
                      <a:pt x="79" y="58"/>
                      <a:pt x="80" y="57"/>
                      <a:pt x="80" y="55"/>
                    </a:cubicBezTo>
                    <a:cubicBezTo>
                      <a:pt x="80" y="41"/>
                      <a:pt x="74" y="27"/>
                      <a:pt x="63" y="16"/>
                    </a:cubicBezTo>
                    <a:cubicBezTo>
                      <a:pt x="53" y="6"/>
                      <a:pt x="39" y="0"/>
                      <a:pt x="24"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51"/>
              <p:cNvSpPr/>
              <p:nvPr/>
            </p:nvSpPr>
            <p:spPr bwMode="auto">
              <a:xfrm>
                <a:off x="3212" y="3036"/>
                <a:ext cx="236" cy="250"/>
              </a:xfrm>
              <a:custGeom>
                <a:avLst/>
                <a:gdLst>
                  <a:gd name="T0" fmla="*/ 90 w 90"/>
                  <a:gd name="T1" fmla="*/ 43 h 90"/>
                  <a:gd name="T2" fmla="*/ 67 w 90"/>
                  <a:gd name="T3" fmla="*/ 34 h 90"/>
                  <a:gd name="T4" fmla="*/ 75 w 90"/>
                  <a:gd name="T5" fmla="*/ 12 h 90"/>
                  <a:gd name="T6" fmla="*/ 52 w 90"/>
                  <a:gd name="T7" fmla="*/ 22 h 90"/>
                  <a:gd name="T8" fmla="*/ 43 w 90"/>
                  <a:gd name="T9" fmla="*/ 0 h 90"/>
                  <a:gd name="T10" fmla="*/ 33 w 90"/>
                  <a:gd name="T11" fmla="*/ 23 h 90"/>
                  <a:gd name="T12" fmla="*/ 12 w 90"/>
                  <a:gd name="T13" fmla="*/ 15 h 90"/>
                  <a:gd name="T14" fmla="*/ 21 w 90"/>
                  <a:gd name="T15" fmla="*/ 38 h 90"/>
                  <a:gd name="T16" fmla="*/ 0 w 90"/>
                  <a:gd name="T17" fmla="*/ 48 h 90"/>
                  <a:gd name="T18" fmla="*/ 23 w 90"/>
                  <a:gd name="T19" fmla="*/ 57 h 90"/>
                  <a:gd name="T20" fmla="*/ 15 w 90"/>
                  <a:gd name="T21" fmla="*/ 79 h 90"/>
                  <a:gd name="T22" fmla="*/ 37 w 90"/>
                  <a:gd name="T23" fmla="*/ 69 h 90"/>
                  <a:gd name="T24" fmla="*/ 47 w 90"/>
                  <a:gd name="T25" fmla="*/ 90 h 90"/>
                  <a:gd name="T26" fmla="*/ 56 w 90"/>
                  <a:gd name="T27" fmla="*/ 67 h 90"/>
                  <a:gd name="T28" fmla="*/ 78 w 90"/>
                  <a:gd name="T29" fmla="*/ 75 h 90"/>
                  <a:gd name="T30" fmla="*/ 69 w 90"/>
                  <a:gd name="T31" fmla="*/ 53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6"/>
                      <a:pt x="73" y="34"/>
                      <a:pt x="67" y="34"/>
                    </a:cubicBezTo>
                    <a:cubicBezTo>
                      <a:pt x="76" y="24"/>
                      <a:pt x="75" y="12"/>
                      <a:pt x="75" y="12"/>
                    </a:cubicBezTo>
                    <a:cubicBezTo>
                      <a:pt x="64" y="13"/>
                      <a:pt x="57" y="17"/>
                      <a:pt x="52" y="22"/>
                    </a:cubicBezTo>
                    <a:cubicBezTo>
                      <a:pt x="51" y="9"/>
                      <a:pt x="43" y="0"/>
                      <a:pt x="43" y="0"/>
                    </a:cubicBezTo>
                    <a:cubicBezTo>
                      <a:pt x="36" y="9"/>
                      <a:pt x="33" y="17"/>
                      <a:pt x="33" y="23"/>
                    </a:cubicBezTo>
                    <a:cubicBezTo>
                      <a:pt x="24" y="15"/>
                      <a:pt x="12" y="15"/>
                      <a:pt x="12" y="15"/>
                    </a:cubicBezTo>
                    <a:cubicBezTo>
                      <a:pt x="13" y="26"/>
                      <a:pt x="16" y="33"/>
                      <a:pt x="21" y="38"/>
                    </a:cubicBezTo>
                    <a:cubicBezTo>
                      <a:pt x="8" y="39"/>
                      <a:pt x="0" y="48"/>
                      <a:pt x="0" y="48"/>
                    </a:cubicBezTo>
                    <a:cubicBezTo>
                      <a:pt x="9" y="55"/>
                      <a:pt x="16" y="57"/>
                      <a:pt x="23" y="57"/>
                    </a:cubicBezTo>
                    <a:cubicBezTo>
                      <a:pt x="14" y="67"/>
                      <a:pt x="15" y="79"/>
                      <a:pt x="15" y="79"/>
                    </a:cubicBezTo>
                    <a:cubicBezTo>
                      <a:pt x="26" y="78"/>
                      <a:pt x="33" y="74"/>
                      <a:pt x="37" y="69"/>
                    </a:cubicBezTo>
                    <a:cubicBezTo>
                      <a:pt x="38" y="82"/>
                      <a:pt x="47" y="90"/>
                      <a:pt x="47" y="90"/>
                    </a:cubicBezTo>
                    <a:cubicBezTo>
                      <a:pt x="54" y="82"/>
                      <a:pt x="57" y="74"/>
                      <a:pt x="56" y="67"/>
                    </a:cubicBezTo>
                    <a:cubicBezTo>
                      <a:pt x="66" y="76"/>
                      <a:pt x="78" y="75"/>
                      <a:pt x="78" y="75"/>
                    </a:cubicBezTo>
                    <a:cubicBezTo>
                      <a:pt x="77" y="64"/>
                      <a:pt x="73" y="57"/>
                      <a:pt x="69" y="53"/>
                    </a:cubicBezTo>
                    <a:cubicBezTo>
                      <a:pt x="82" y="52"/>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Oval 152"/>
              <p:cNvSpPr>
                <a:spLocks noChangeArrowheads="1"/>
              </p:cNvSpPr>
              <p:nvPr/>
            </p:nvSpPr>
            <p:spPr bwMode="auto">
              <a:xfrm>
                <a:off x="3293" y="3122"/>
                <a:ext cx="74"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53"/>
              <p:cNvSpPr/>
              <p:nvPr/>
            </p:nvSpPr>
            <p:spPr bwMode="auto">
              <a:xfrm>
                <a:off x="3467" y="3008"/>
                <a:ext cx="236" cy="250"/>
              </a:xfrm>
              <a:custGeom>
                <a:avLst/>
                <a:gdLst>
                  <a:gd name="T0" fmla="*/ 90 w 90"/>
                  <a:gd name="T1" fmla="*/ 43 h 90"/>
                  <a:gd name="T2" fmla="*/ 67 w 90"/>
                  <a:gd name="T3" fmla="*/ 33 h 90"/>
                  <a:gd name="T4" fmla="*/ 75 w 90"/>
                  <a:gd name="T5" fmla="*/ 12 h 90"/>
                  <a:gd name="T6" fmla="*/ 52 w 90"/>
                  <a:gd name="T7" fmla="*/ 21 h 90"/>
                  <a:gd name="T8" fmla="*/ 43 w 90"/>
                  <a:gd name="T9" fmla="*/ 0 h 90"/>
                  <a:gd name="T10" fmla="*/ 33 w 90"/>
                  <a:gd name="T11" fmla="*/ 23 h 90"/>
                  <a:gd name="T12" fmla="*/ 12 w 90"/>
                  <a:gd name="T13" fmla="*/ 15 h 90"/>
                  <a:gd name="T14" fmla="*/ 21 w 90"/>
                  <a:gd name="T15" fmla="*/ 37 h 90"/>
                  <a:gd name="T16" fmla="*/ 0 w 90"/>
                  <a:gd name="T17" fmla="*/ 47 h 90"/>
                  <a:gd name="T18" fmla="*/ 23 w 90"/>
                  <a:gd name="T19" fmla="*/ 56 h 90"/>
                  <a:gd name="T20" fmla="*/ 15 w 90"/>
                  <a:gd name="T21" fmla="*/ 78 h 90"/>
                  <a:gd name="T22" fmla="*/ 37 w 90"/>
                  <a:gd name="T23" fmla="*/ 69 h 90"/>
                  <a:gd name="T24" fmla="*/ 47 w 90"/>
                  <a:gd name="T25" fmla="*/ 90 h 90"/>
                  <a:gd name="T26" fmla="*/ 56 w 90"/>
                  <a:gd name="T27" fmla="*/ 67 h 90"/>
                  <a:gd name="T28" fmla="*/ 78 w 90"/>
                  <a:gd name="T29" fmla="*/ 75 h 90"/>
                  <a:gd name="T30" fmla="*/ 69 w 90"/>
                  <a:gd name="T31" fmla="*/ 52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5"/>
                      <a:pt x="73" y="33"/>
                      <a:pt x="67" y="33"/>
                    </a:cubicBezTo>
                    <a:cubicBezTo>
                      <a:pt x="76" y="24"/>
                      <a:pt x="75" y="12"/>
                      <a:pt x="75" y="12"/>
                    </a:cubicBezTo>
                    <a:cubicBezTo>
                      <a:pt x="64" y="13"/>
                      <a:pt x="57" y="16"/>
                      <a:pt x="52" y="21"/>
                    </a:cubicBezTo>
                    <a:cubicBezTo>
                      <a:pt x="51" y="8"/>
                      <a:pt x="43" y="0"/>
                      <a:pt x="43" y="0"/>
                    </a:cubicBezTo>
                    <a:cubicBezTo>
                      <a:pt x="36" y="9"/>
                      <a:pt x="33" y="16"/>
                      <a:pt x="33" y="23"/>
                    </a:cubicBezTo>
                    <a:cubicBezTo>
                      <a:pt x="24" y="14"/>
                      <a:pt x="12" y="15"/>
                      <a:pt x="12" y="15"/>
                    </a:cubicBezTo>
                    <a:cubicBezTo>
                      <a:pt x="13" y="26"/>
                      <a:pt x="17" y="33"/>
                      <a:pt x="21" y="37"/>
                    </a:cubicBezTo>
                    <a:cubicBezTo>
                      <a:pt x="8" y="38"/>
                      <a:pt x="0" y="47"/>
                      <a:pt x="0" y="47"/>
                    </a:cubicBezTo>
                    <a:cubicBezTo>
                      <a:pt x="9" y="54"/>
                      <a:pt x="16" y="56"/>
                      <a:pt x="23" y="56"/>
                    </a:cubicBezTo>
                    <a:cubicBezTo>
                      <a:pt x="14" y="66"/>
                      <a:pt x="15" y="78"/>
                      <a:pt x="15" y="78"/>
                    </a:cubicBezTo>
                    <a:cubicBezTo>
                      <a:pt x="26" y="77"/>
                      <a:pt x="33" y="73"/>
                      <a:pt x="37" y="69"/>
                    </a:cubicBezTo>
                    <a:cubicBezTo>
                      <a:pt x="38" y="82"/>
                      <a:pt x="47" y="90"/>
                      <a:pt x="47" y="90"/>
                    </a:cubicBezTo>
                    <a:cubicBezTo>
                      <a:pt x="54" y="81"/>
                      <a:pt x="57" y="73"/>
                      <a:pt x="56" y="67"/>
                    </a:cubicBezTo>
                    <a:cubicBezTo>
                      <a:pt x="66" y="75"/>
                      <a:pt x="78" y="75"/>
                      <a:pt x="78" y="75"/>
                    </a:cubicBezTo>
                    <a:cubicBezTo>
                      <a:pt x="77" y="64"/>
                      <a:pt x="73" y="57"/>
                      <a:pt x="69" y="52"/>
                    </a:cubicBezTo>
                    <a:cubicBezTo>
                      <a:pt x="82" y="51"/>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Oval 154"/>
              <p:cNvSpPr>
                <a:spLocks noChangeArrowheads="1"/>
              </p:cNvSpPr>
              <p:nvPr/>
            </p:nvSpPr>
            <p:spPr bwMode="auto">
              <a:xfrm>
                <a:off x="3548" y="3094"/>
                <a:ext cx="7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55"/>
              <p:cNvSpPr/>
              <p:nvPr/>
            </p:nvSpPr>
            <p:spPr bwMode="auto">
              <a:xfrm>
                <a:off x="3608" y="3322"/>
                <a:ext cx="234" cy="251"/>
              </a:xfrm>
              <a:custGeom>
                <a:avLst/>
                <a:gdLst>
                  <a:gd name="T0" fmla="*/ 89 w 89"/>
                  <a:gd name="T1" fmla="*/ 43 h 90"/>
                  <a:gd name="T2" fmla="*/ 66 w 89"/>
                  <a:gd name="T3" fmla="*/ 33 h 90"/>
                  <a:gd name="T4" fmla="*/ 75 w 89"/>
                  <a:gd name="T5" fmla="*/ 12 h 90"/>
                  <a:gd name="T6" fmla="*/ 52 w 89"/>
                  <a:gd name="T7" fmla="*/ 21 h 90"/>
                  <a:gd name="T8" fmla="*/ 42 w 89"/>
                  <a:gd name="T9" fmla="*/ 0 h 90"/>
                  <a:gd name="T10" fmla="*/ 33 w 89"/>
                  <a:gd name="T11" fmla="*/ 23 h 90"/>
                  <a:gd name="T12" fmla="*/ 11 w 89"/>
                  <a:gd name="T13" fmla="*/ 15 h 90"/>
                  <a:gd name="T14" fmla="*/ 21 w 89"/>
                  <a:gd name="T15" fmla="*/ 37 h 90"/>
                  <a:gd name="T16" fmla="*/ 0 w 89"/>
                  <a:gd name="T17" fmla="*/ 47 h 90"/>
                  <a:gd name="T18" fmla="*/ 22 w 89"/>
                  <a:gd name="T19" fmla="*/ 56 h 90"/>
                  <a:gd name="T20" fmla="*/ 14 w 89"/>
                  <a:gd name="T21" fmla="*/ 78 h 90"/>
                  <a:gd name="T22" fmla="*/ 37 w 89"/>
                  <a:gd name="T23" fmla="*/ 69 h 90"/>
                  <a:gd name="T24" fmla="*/ 47 w 89"/>
                  <a:gd name="T25" fmla="*/ 90 h 90"/>
                  <a:gd name="T26" fmla="*/ 56 w 89"/>
                  <a:gd name="T27" fmla="*/ 67 h 90"/>
                  <a:gd name="T28" fmla="*/ 78 w 89"/>
                  <a:gd name="T29" fmla="*/ 75 h 90"/>
                  <a:gd name="T30" fmla="*/ 68 w 89"/>
                  <a:gd name="T31" fmla="*/ 52 h 90"/>
                  <a:gd name="T32" fmla="*/ 89 w 89"/>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90">
                    <a:moveTo>
                      <a:pt x="89" y="43"/>
                    </a:moveTo>
                    <a:cubicBezTo>
                      <a:pt x="81" y="36"/>
                      <a:pt x="73" y="33"/>
                      <a:pt x="66" y="33"/>
                    </a:cubicBezTo>
                    <a:cubicBezTo>
                      <a:pt x="75" y="24"/>
                      <a:pt x="75" y="12"/>
                      <a:pt x="75" y="12"/>
                    </a:cubicBezTo>
                    <a:cubicBezTo>
                      <a:pt x="63" y="13"/>
                      <a:pt x="56" y="16"/>
                      <a:pt x="52" y="21"/>
                    </a:cubicBezTo>
                    <a:cubicBezTo>
                      <a:pt x="51" y="8"/>
                      <a:pt x="42" y="0"/>
                      <a:pt x="42" y="0"/>
                    </a:cubicBezTo>
                    <a:cubicBezTo>
                      <a:pt x="35" y="9"/>
                      <a:pt x="33" y="16"/>
                      <a:pt x="33" y="23"/>
                    </a:cubicBezTo>
                    <a:cubicBezTo>
                      <a:pt x="23" y="14"/>
                      <a:pt x="11" y="15"/>
                      <a:pt x="11" y="15"/>
                    </a:cubicBezTo>
                    <a:cubicBezTo>
                      <a:pt x="12" y="26"/>
                      <a:pt x="16" y="33"/>
                      <a:pt x="21" y="37"/>
                    </a:cubicBezTo>
                    <a:cubicBezTo>
                      <a:pt x="8" y="38"/>
                      <a:pt x="0" y="47"/>
                      <a:pt x="0" y="47"/>
                    </a:cubicBezTo>
                    <a:cubicBezTo>
                      <a:pt x="8" y="54"/>
                      <a:pt x="16" y="57"/>
                      <a:pt x="22" y="56"/>
                    </a:cubicBezTo>
                    <a:cubicBezTo>
                      <a:pt x="14" y="66"/>
                      <a:pt x="14" y="78"/>
                      <a:pt x="14" y="78"/>
                    </a:cubicBezTo>
                    <a:cubicBezTo>
                      <a:pt x="25" y="77"/>
                      <a:pt x="33" y="73"/>
                      <a:pt x="37" y="69"/>
                    </a:cubicBezTo>
                    <a:cubicBezTo>
                      <a:pt x="38" y="82"/>
                      <a:pt x="47" y="90"/>
                      <a:pt x="47" y="90"/>
                    </a:cubicBezTo>
                    <a:cubicBezTo>
                      <a:pt x="54" y="81"/>
                      <a:pt x="56" y="73"/>
                      <a:pt x="56" y="67"/>
                    </a:cubicBezTo>
                    <a:cubicBezTo>
                      <a:pt x="66" y="75"/>
                      <a:pt x="78" y="75"/>
                      <a:pt x="78" y="75"/>
                    </a:cubicBezTo>
                    <a:cubicBezTo>
                      <a:pt x="77" y="64"/>
                      <a:pt x="73" y="57"/>
                      <a:pt x="68" y="52"/>
                    </a:cubicBezTo>
                    <a:cubicBezTo>
                      <a:pt x="81" y="51"/>
                      <a:pt x="89" y="43"/>
                      <a:pt x="89"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Oval 156"/>
              <p:cNvSpPr>
                <a:spLocks noChangeArrowheads="1"/>
              </p:cNvSpPr>
              <p:nvPr/>
            </p:nvSpPr>
            <p:spPr bwMode="auto">
              <a:xfrm>
                <a:off x="3690" y="3409"/>
                <a:ext cx="71" cy="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57"/>
              <p:cNvSpPr/>
              <p:nvPr/>
            </p:nvSpPr>
            <p:spPr bwMode="auto">
              <a:xfrm>
                <a:off x="3346" y="3403"/>
                <a:ext cx="236" cy="250"/>
              </a:xfrm>
              <a:custGeom>
                <a:avLst/>
                <a:gdLst>
                  <a:gd name="T0" fmla="*/ 90 w 90"/>
                  <a:gd name="T1" fmla="*/ 42 h 90"/>
                  <a:gd name="T2" fmla="*/ 67 w 90"/>
                  <a:gd name="T3" fmla="*/ 33 h 90"/>
                  <a:gd name="T4" fmla="*/ 75 w 90"/>
                  <a:gd name="T5" fmla="*/ 11 h 90"/>
                  <a:gd name="T6" fmla="*/ 53 w 90"/>
                  <a:gd name="T7" fmla="*/ 21 h 90"/>
                  <a:gd name="T8" fmla="*/ 43 w 90"/>
                  <a:gd name="T9" fmla="*/ 0 h 90"/>
                  <a:gd name="T10" fmla="*/ 34 w 90"/>
                  <a:gd name="T11" fmla="*/ 23 h 90"/>
                  <a:gd name="T12" fmla="*/ 12 w 90"/>
                  <a:gd name="T13" fmla="*/ 15 h 90"/>
                  <a:gd name="T14" fmla="*/ 21 w 90"/>
                  <a:gd name="T15" fmla="*/ 37 h 90"/>
                  <a:gd name="T16" fmla="*/ 0 w 90"/>
                  <a:gd name="T17" fmla="*/ 47 h 90"/>
                  <a:gd name="T18" fmla="*/ 23 w 90"/>
                  <a:gd name="T19" fmla="*/ 56 h 90"/>
                  <a:gd name="T20" fmla="*/ 15 w 90"/>
                  <a:gd name="T21" fmla="*/ 78 h 90"/>
                  <a:gd name="T22" fmla="*/ 38 w 90"/>
                  <a:gd name="T23" fmla="*/ 68 h 90"/>
                  <a:gd name="T24" fmla="*/ 47 w 90"/>
                  <a:gd name="T25" fmla="*/ 90 h 90"/>
                  <a:gd name="T26" fmla="*/ 57 w 90"/>
                  <a:gd name="T27" fmla="*/ 67 h 90"/>
                  <a:gd name="T28" fmla="*/ 78 w 90"/>
                  <a:gd name="T29" fmla="*/ 75 h 90"/>
                  <a:gd name="T30" fmla="*/ 69 w 90"/>
                  <a:gd name="T31" fmla="*/ 52 h 90"/>
                  <a:gd name="T32" fmla="*/ 90 w 90"/>
                  <a:gd name="T33"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2"/>
                    </a:moveTo>
                    <a:cubicBezTo>
                      <a:pt x="81" y="35"/>
                      <a:pt x="74" y="33"/>
                      <a:pt x="67" y="33"/>
                    </a:cubicBezTo>
                    <a:cubicBezTo>
                      <a:pt x="76" y="23"/>
                      <a:pt x="75" y="11"/>
                      <a:pt x="75" y="11"/>
                    </a:cubicBezTo>
                    <a:cubicBezTo>
                      <a:pt x="64" y="12"/>
                      <a:pt x="57" y="16"/>
                      <a:pt x="53" y="21"/>
                    </a:cubicBezTo>
                    <a:cubicBezTo>
                      <a:pt x="52" y="8"/>
                      <a:pt x="43" y="0"/>
                      <a:pt x="43" y="0"/>
                    </a:cubicBezTo>
                    <a:cubicBezTo>
                      <a:pt x="36" y="8"/>
                      <a:pt x="34" y="16"/>
                      <a:pt x="34" y="23"/>
                    </a:cubicBezTo>
                    <a:cubicBezTo>
                      <a:pt x="24" y="14"/>
                      <a:pt x="12" y="15"/>
                      <a:pt x="12" y="15"/>
                    </a:cubicBezTo>
                    <a:cubicBezTo>
                      <a:pt x="13" y="26"/>
                      <a:pt x="17" y="33"/>
                      <a:pt x="21" y="37"/>
                    </a:cubicBezTo>
                    <a:cubicBezTo>
                      <a:pt x="8" y="38"/>
                      <a:pt x="0" y="47"/>
                      <a:pt x="0" y="47"/>
                    </a:cubicBezTo>
                    <a:cubicBezTo>
                      <a:pt x="9" y="54"/>
                      <a:pt x="17" y="56"/>
                      <a:pt x="23" y="56"/>
                    </a:cubicBezTo>
                    <a:cubicBezTo>
                      <a:pt x="15" y="66"/>
                      <a:pt x="15" y="78"/>
                      <a:pt x="15" y="78"/>
                    </a:cubicBezTo>
                    <a:cubicBezTo>
                      <a:pt x="26" y="77"/>
                      <a:pt x="33" y="73"/>
                      <a:pt x="38" y="68"/>
                    </a:cubicBezTo>
                    <a:cubicBezTo>
                      <a:pt x="39" y="81"/>
                      <a:pt x="47" y="90"/>
                      <a:pt x="47" y="90"/>
                    </a:cubicBezTo>
                    <a:cubicBezTo>
                      <a:pt x="55" y="81"/>
                      <a:pt x="57" y="73"/>
                      <a:pt x="57" y="67"/>
                    </a:cubicBezTo>
                    <a:cubicBezTo>
                      <a:pt x="66" y="75"/>
                      <a:pt x="78" y="75"/>
                      <a:pt x="78" y="75"/>
                    </a:cubicBezTo>
                    <a:cubicBezTo>
                      <a:pt x="77" y="64"/>
                      <a:pt x="74" y="57"/>
                      <a:pt x="69" y="52"/>
                    </a:cubicBezTo>
                    <a:cubicBezTo>
                      <a:pt x="82" y="51"/>
                      <a:pt x="90" y="42"/>
                      <a:pt x="90" y="42"/>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Oval 158"/>
              <p:cNvSpPr>
                <a:spLocks noChangeArrowheads="1"/>
              </p:cNvSpPr>
              <p:nvPr/>
            </p:nvSpPr>
            <p:spPr bwMode="auto">
              <a:xfrm>
                <a:off x="3427" y="3489"/>
                <a:ext cx="74"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59"/>
              <p:cNvSpPr/>
              <p:nvPr/>
            </p:nvSpPr>
            <p:spPr bwMode="auto">
              <a:xfrm>
                <a:off x="3080" y="3292"/>
                <a:ext cx="237" cy="250"/>
              </a:xfrm>
              <a:custGeom>
                <a:avLst/>
                <a:gdLst>
                  <a:gd name="T0" fmla="*/ 90 w 90"/>
                  <a:gd name="T1" fmla="*/ 43 h 90"/>
                  <a:gd name="T2" fmla="*/ 67 w 90"/>
                  <a:gd name="T3" fmla="*/ 33 h 90"/>
                  <a:gd name="T4" fmla="*/ 75 w 90"/>
                  <a:gd name="T5" fmla="*/ 12 h 90"/>
                  <a:gd name="T6" fmla="*/ 52 w 90"/>
                  <a:gd name="T7" fmla="*/ 21 h 90"/>
                  <a:gd name="T8" fmla="*/ 43 w 90"/>
                  <a:gd name="T9" fmla="*/ 0 h 90"/>
                  <a:gd name="T10" fmla="*/ 33 w 90"/>
                  <a:gd name="T11" fmla="*/ 23 h 90"/>
                  <a:gd name="T12" fmla="*/ 11 w 90"/>
                  <a:gd name="T13" fmla="*/ 15 h 90"/>
                  <a:gd name="T14" fmla="*/ 21 w 90"/>
                  <a:gd name="T15" fmla="*/ 37 h 90"/>
                  <a:gd name="T16" fmla="*/ 0 w 90"/>
                  <a:gd name="T17" fmla="*/ 47 h 90"/>
                  <a:gd name="T18" fmla="*/ 23 w 90"/>
                  <a:gd name="T19" fmla="*/ 56 h 90"/>
                  <a:gd name="T20" fmla="*/ 15 w 90"/>
                  <a:gd name="T21" fmla="*/ 78 h 90"/>
                  <a:gd name="T22" fmla="*/ 37 w 90"/>
                  <a:gd name="T23" fmla="*/ 69 h 90"/>
                  <a:gd name="T24" fmla="*/ 47 w 90"/>
                  <a:gd name="T25" fmla="*/ 90 h 90"/>
                  <a:gd name="T26" fmla="*/ 56 w 90"/>
                  <a:gd name="T27" fmla="*/ 67 h 90"/>
                  <a:gd name="T28" fmla="*/ 78 w 90"/>
                  <a:gd name="T29" fmla="*/ 75 h 90"/>
                  <a:gd name="T30" fmla="*/ 68 w 90"/>
                  <a:gd name="T31" fmla="*/ 52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5"/>
                      <a:pt x="73" y="33"/>
                      <a:pt x="67" y="33"/>
                    </a:cubicBezTo>
                    <a:cubicBezTo>
                      <a:pt x="75" y="24"/>
                      <a:pt x="75" y="12"/>
                      <a:pt x="75" y="12"/>
                    </a:cubicBezTo>
                    <a:cubicBezTo>
                      <a:pt x="64" y="13"/>
                      <a:pt x="57" y="16"/>
                      <a:pt x="52" y="21"/>
                    </a:cubicBezTo>
                    <a:cubicBezTo>
                      <a:pt x="51" y="8"/>
                      <a:pt x="43" y="0"/>
                      <a:pt x="43" y="0"/>
                    </a:cubicBezTo>
                    <a:cubicBezTo>
                      <a:pt x="35" y="9"/>
                      <a:pt x="33" y="16"/>
                      <a:pt x="33" y="23"/>
                    </a:cubicBezTo>
                    <a:cubicBezTo>
                      <a:pt x="23" y="14"/>
                      <a:pt x="11" y="15"/>
                      <a:pt x="11" y="15"/>
                    </a:cubicBezTo>
                    <a:cubicBezTo>
                      <a:pt x="13" y="26"/>
                      <a:pt x="16" y="33"/>
                      <a:pt x="21" y="37"/>
                    </a:cubicBezTo>
                    <a:cubicBezTo>
                      <a:pt x="8" y="38"/>
                      <a:pt x="0" y="47"/>
                      <a:pt x="0" y="47"/>
                    </a:cubicBezTo>
                    <a:cubicBezTo>
                      <a:pt x="9" y="54"/>
                      <a:pt x="16" y="56"/>
                      <a:pt x="23" y="56"/>
                    </a:cubicBezTo>
                    <a:cubicBezTo>
                      <a:pt x="14" y="66"/>
                      <a:pt x="15" y="78"/>
                      <a:pt x="15" y="78"/>
                    </a:cubicBezTo>
                    <a:cubicBezTo>
                      <a:pt x="26" y="77"/>
                      <a:pt x="33" y="73"/>
                      <a:pt x="37" y="69"/>
                    </a:cubicBezTo>
                    <a:cubicBezTo>
                      <a:pt x="38" y="82"/>
                      <a:pt x="47" y="90"/>
                      <a:pt x="47" y="90"/>
                    </a:cubicBezTo>
                    <a:cubicBezTo>
                      <a:pt x="54" y="81"/>
                      <a:pt x="56" y="73"/>
                      <a:pt x="56" y="67"/>
                    </a:cubicBezTo>
                    <a:cubicBezTo>
                      <a:pt x="66" y="75"/>
                      <a:pt x="78" y="75"/>
                      <a:pt x="78" y="75"/>
                    </a:cubicBezTo>
                    <a:cubicBezTo>
                      <a:pt x="77" y="64"/>
                      <a:pt x="73" y="57"/>
                      <a:pt x="68" y="52"/>
                    </a:cubicBezTo>
                    <a:cubicBezTo>
                      <a:pt x="82" y="51"/>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Oval 160"/>
              <p:cNvSpPr>
                <a:spLocks noChangeArrowheads="1"/>
              </p:cNvSpPr>
              <p:nvPr/>
            </p:nvSpPr>
            <p:spPr bwMode="auto">
              <a:xfrm>
                <a:off x="3162" y="3378"/>
                <a:ext cx="7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61"/>
              <p:cNvSpPr/>
              <p:nvPr/>
            </p:nvSpPr>
            <p:spPr bwMode="auto">
              <a:xfrm>
                <a:off x="2763" y="3903"/>
                <a:ext cx="144" cy="415"/>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162"/>
              <p:cNvSpPr/>
              <p:nvPr/>
            </p:nvSpPr>
            <p:spPr bwMode="auto">
              <a:xfrm>
                <a:off x="2587" y="3937"/>
                <a:ext cx="239" cy="336"/>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163"/>
              <p:cNvSpPr/>
              <p:nvPr/>
            </p:nvSpPr>
            <p:spPr bwMode="auto">
              <a:xfrm>
                <a:off x="2836" y="3692"/>
                <a:ext cx="118" cy="172"/>
              </a:xfrm>
              <a:custGeom>
                <a:avLst/>
                <a:gdLst>
                  <a:gd name="T0" fmla="*/ 34 w 45"/>
                  <a:gd name="T1" fmla="*/ 1 h 62"/>
                  <a:gd name="T2" fmla="*/ 23 w 45"/>
                  <a:gd name="T3" fmla="*/ 9 h 62"/>
                  <a:gd name="T4" fmla="*/ 11 w 45"/>
                  <a:gd name="T5" fmla="*/ 1 h 62"/>
                  <a:gd name="T6" fmla="*/ 23 w 45"/>
                  <a:gd name="T7" fmla="*/ 62 h 62"/>
                  <a:gd name="T8" fmla="*/ 34 w 45"/>
                  <a:gd name="T9" fmla="*/ 1 h 62"/>
                </a:gdLst>
                <a:ahLst/>
                <a:cxnLst>
                  <a:cxn ang="0">
                    <a:pos x="T0" y="T1"/>
                  </a:cxn>
                  <a:cxn ang="0">
                    <a:pos x="T2" y="T3"/>
                  </a:cxn>
                  <a:cxn ang="0">
                    <a:pos x="T4" y="T5"/>
                  </a:cxn>
                  <a:cxn ang="0">
                    <a:pos x="T6" y="T7"/>
                  </a:cxn>
                  <a:cxn ang="0">
                    <a:pos x="T8" y="T9"/>
                  </a:cxn>
                </a:cxnLst>
                <a:rect l="0" t="0" r="r" b="b"/>
                <a:pathLst>
                  <a:path w="45" h="62">
                    <a:moveTo>
                      <a:pt x="34" y="1"/>
                    </a:moveTo>
                    <a:cubicBezTo>
                      <a:pt x="26" y="0"/>
                      <a:pt x="28" y="9"/>
                      <a:pt x="23" y="9"/>
                    </a:cubicBezTo>
                    <a:cubicBezTo>
                      <a:pt x="17" y="9"/>
                      <a:pt x="19" y="0"/>
                      <a:pt x="11" y="1"/>
                    </a:cubicBezTo>
                    <a:cubicBezTo>
                      <a:pt x="3" y="1"/>
                      <a:pt x="0" y="16"/>
                      <a:pt x="23" y="62"/>
                    </a:cubicBezTo>
                    <a:cubicBezTo>
                      <a:pt x="45" y="14"/>
                      <a:pt x="42" y="1"/>
                      <a:pt x="34" y="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164"/>
              <p:cNvSpPr/>
              <p:nvPr/>
            </p:nvSpPr>
            <p:spPr bwMode="auto">
              <a:xfrm>
                <a:off x="2747" y="3706"/>
                <a:ext cx="150" cy="158"/>
              </a:xfrm>
              <a:custGeom>
                <a:avLst/>
                <a:gdLst>
                  <a:gd name="T0" fmla="*/ 22 w 57"/>
                  <a:gd name="T1" fmla="*/ 6 h 57"/>
                  <a:gd name="T2" fmla="*/ 19 w 57"/>
                  <a:gd name="T3" fmla="*/ 19 h 57"/>
                  <a:gd name="T4" fmla="*/ 13 w 57"/>
                  <a:gd name="T5" fmla="*/ 20 h 57"/>
                  <a:gd name="T6" fmla="*/ 5 w 57"/>
                  <a:gd name="T7" fmla="*/ 22 h 57"/>
                  <a:gd name="T8" fmla="*/ 57 w 57"/>
                  <a:gd name="T9" fmla="*/ 57 h 57"/>
                  <a:gd name="T10" fmla="*/ 22 w 57"/>
                  <a:gd name="T11" fmla="*/ 6 h 57"/>
                </a:gdLst>
                <a:ahLst/>
                <a:cxnLst>
                  <a:cxn ang="0">
                    <a:pos x="T0" y="T1"/>
                  </a:cxn>
                  <a:cxn ang="0">
                    <a:pos x="T2" y="T3"/>
                  </a:cxn>
                  <a:cxn ang="0">
                    <a:pos x="T4" y="T5"/>
                  </a:cxn>
                  <a:cxn ang="0">
                    <a:pos x="T6" y="T7"/>
                  </a:cxn>
                  <a:cxn ang="0">
                    <a:pos x="T8" y="T9"/>
                  </a:cxn>
                  <a:cxn ang="0">
                    <a:pos x="T10" y="T11"/>
                  </a:cxn>
                </a:cxnLst>
                <a:rect l="0" t="0" r="r" b="b"/>
                <a:pathLst>
                  <a:path w="57" h="57">
                    <a:moveTo>
                      <a:pt x="22" y="6"/>
                    </a:moveTo>
                    <a:cubicBezTo>
                      <a:pt x="16" y="11"/>
                      <a:pt x="23" y="15"/>
                      <a:pt x="19" y="19"/>
                    </a:cubicBezTo>
                    <a:cubicBezTo>
                      <a:pt x="17" y="21"/>
                      <a:pt x="15" y="20"/>
                      <a:pt x="13" y="20"/>
                    </a:cubicBezTo>
                    <a:cubicBezTo>
                      <a:pt x="11" y="19"/>
                      <a:pt x="8" y="19"/>
                      <a:pt x="5" y="22"/>
                    </a:cubicBezTo>
                    <a:cubicBezTo>
                      <a:pt x="0" y="28"/>
                      <a:pt x="8" y="40"/>
                      <a:pt x="57" y="57"/>
                    </a:cubicBezTo>
                    <a:cubicBezTo>
                      <a:pt x="38" y="7"/>
                      <a:pt x="27" y="0"/>
                      <a:pt x="22" y="6"/>
                    </a:cubicBezTo>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65"/>
              <p:cNvSpPr/>
              <p:nvPr/>
            </p:nvSpPr>
            <p:spPr bwMode="auto">
              <a:xfrm>
                <a:off x="2734" y="3803"/>
                <a:ext cx="163" cy="123"/>
              </a:xfrm>
              <a:custGeom>
                <a:avLst/>
                <a:gdLst>
                  <a:gd name="T0" fmla="*/ 0 w 62"/>
                  <a:gd name="T1" fmla="*/ 10 h 44"/>
                  <a:gd name="T2" fmla="*/ 8 w 62"/>
                  <a:gd name="T3" fmla="*/ 22 h 44"/>
                  <a:gd name="T4" fmla="*/ 0 w 62"/>
                  <a:gd name="T5" fmla="*/ 34 h 44"/>
                  <a:gd name="T6" fmla="*/ 62 w 62"/>
                  <a:gd name="T7" fmla="*/ 22 h 44"/>
                  <a:gd name="T8" fmla="*/ 0 w 62"/>
                  <a:gd name="T9" fmla="*/ 10 h 44"/>
                </a:gdLst>
                <a:ahLst/>
                <a:cxnLst>
                  <a:cxn ang="0">
                    <a:pos x="T0" y="T1"/>
                  </a:cxn>
                  <a:cxn ang="0">
                    <a:pos x="T2" y="T3"/>
                  </a:cxn>
                  <a:cxn ang="0">
                    <a:pos x="T4" y="T5"/>
                  </a:cxn>
                  <a:cxn ang="0">
                    <a:pos x="T6" y="T7"/>
                  </a:cxn>
                  <a:cxn ang="0">
                    <a:pos x="T8" y="T9"/>
                  </a:cxn>
                </a:cxnLst>
                <a:rect l="0" t="0" r="r" b="b"/>
                <a:pathLst>
                  <a:path w="62" h="44">
                    <a:moveTo>
                      <a:pt x="0" y="10"/>
                    </a:moveTo>
                    <a:cubicBezTo>
                      <a:pt x="0" y="18"/>
                      <a:pt x="8" y="17"/>
                      <a:pt x="8" y="22"/>
                    </a:cubicBezTo>
                    <a:cubicBezTo>
                      <a:pt x="8" y="27"/>
                      <a:pt x="0" y="26"/>
                      <a:pt x="0" y="34"/>
                    </a:cubicBezTo>
                    <a:cubicBezTo>
                      <a:pt x="1" y="41"/>
                      <a:pt x="16" y="44"/>
                      <a:pt x="62" y="22"/>
                    </a:cubicBezTo>
                    <a:cubicBezTo>
                      <a:pt x="13" y="0"/>
                      <a:pt x="1" y="3"/>
                      <a:pt x="0" y="1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66"/>
              <p:cNvSpPr/>
              <p:nvPr/>
            </p:nvSpPr>
            <p:spPr bwMode="auto">
              <a:xfrm>
                <a:off x="2747" y="3864"/>
                <a:ext cx="150" cy="159"/>
              </a:xfrm>
              <a:custGeom>
                <a:avLst/>
                <a:gdLst>
                  <a:gd name="T0" fmla="*/ 5 w 57"/>
                  <a:gd name="T1" fmla="*/ 35 h 57"/>
                  <a:gd name="T2" fmla="*/ 19 w 57"/>
                  <a:gd name="T3" fmla="*/ 38 h 57"/>
                  <a:gd name="T4" fmla="*/ 22 w 57"/>
                  <a:gd name="T5" fmla="*/ 51 h 57"/>
                  <a:gd name="T6" fmla="*/ 57 w 57"/>
                  <a:gd name="T7" fmla="*/ 0 h 57"/>
                  <a:gd name="T8" fmla="*/ 5 w 57"/>
                  <a:gd name="T9" fmla="*/ 35 h 57"/>
                </a:gdLst>
                <a:ahLst/>
                <a:cxnLst>
                  <a:cxn ang="0">
                    <a:pos x="T0" y="T1"/>
                  </a:cxn>
                  <a:cxn ang="0">
                    <a:pos x="T2" y="T3"/>
                  </a:cxn>
                  <a:cxn ang="0">
                    <a:pos x="T4" y="T5"/>
                  </a:cxn>
                  <a:cxn ang="0">
                    <a:pos x="T6" y="T7"/>
                  </a:cxn>
                  <a:cxn ang="0">
                    <a:pos x="T8" y="T9"/>
                  </a:cxn>
                </a:cxnLst>
                <a:rect l="0" t="0" r="r" b="b"/>
                <a:pathLst>
                  <a:path w="57" h="57">
                    <a:moveTo>
                      <a:pt x="5" y="35"/>
                    </a:moveTo>
                    <a:cubicBezTo>
                      <a:pt x="10" y="41"/>
                      <a:pt x="15" y="34"/>
                      <a:pt x="19" y="38"/>
                    </a:cubicBezTo>
                    <a:cubicBezTo>
                      <a:pt x="23" y="41"/>
                      <a:pt x="16" y="46"/>
                      <a:pt x="22" y="51"/>
                    </a:cubicBezTo>
                    <a:cubicBezTo>
                      <a:pt x="27" y="57"/>
                      <a:pt x="40" y="48"/>
                      <a:pt x="57" y="0"/>
                    </a:cubicBezTo>
                    <a:cubicBezTo>
                      <a:pt x="7" y="18"/>
                      <a:pt x="0" y="29"/>
                      <a:pt x="5" y="3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67"/>
              <p:cNvSpPr/>
              <p:nvPr/>
            </p:nvSpPr>
            <p:spPr bwMode="auto">
              <a:xfrm>
                <a:off x="2836" y="3864"/>
                <a:ext cx="118" cy="170"/>
              </a:xfrm>
              <a:custGeom>
                <a:avLst/>
                <a:gdLst>
                  <a:gd name="T0" fmla="*/ 11 w 45"/>
                  <a:gd name="T1" fmla="*/ 61 h 61"/>
                  <a:gd name="T2" fmla="*/ 23 w 45"/>
                  <a:gd name="T3" fmla="*/ 53 h 61"/>
                  <a:gd name="T4" fmla="*/ 34 w 45"/>
                  <a:gd name="T5" fmla="*/ 61 h 61"/>
                  <a:gd name="T6" fmla="*/ 23 w 45"/>
                  <a:gd name="T7" fmla="*/ 0 h 61"/>
                  <a:gd name="T8" fmla="*/ 11 w 45"/>
                  <a:gd name="T9" fmla="*/ 61 h 61"/>
                </a:gdLst>
                <a:ahLst/>
                <a:cxnLst>
                  <a:cxn ang="0">
                    <a:pos x="T0" y="T1"/>
                  </a:cxn>
                  <a:cxn ang="0">
                    <a:pos x="T2" y="T3"/>
                  </a:cxn>
                  <a:cxn ang="0">
                    <a:pos x="T4" y="T5"/>
                  </a:cxn>
                  <a:cxn ang="0">
                    <a:pos x="T6" y="T7"/>
                  </a:cxn>
                  <a:cxn ang="0">
                    <a:pos x="T8" y="T9"/>
                  </a:cxn>
                </a:cxnLst>
                <a:rect l="0" t="0" r="r" b="b"/>
                <a:pathLst>
                  <a:path w="45" h="61">
                    <a:moveTo>
                      <a:pt x="11" y="61"/>
                    </a:moveTo>
                    <a:cubicBezTo>
                      <a:pt x="19" y="61"/>
                      <a:pt x="17" y="53"/>
                      <a:pt x="23" y="53"/>
                    </a:cubicBezTo>
                    <a:cubicBezTo>
                      <a:pt x="28" y="53"/>
                      <a:pt x="26" y="61"/>
                      <a:pt x="34" y="61"/>
                    </a:cubicBezTo>
                    <a:cubicBezTo>
                      <a:pt x="42" y="61"/>
                      <a:pt x="45" y="46"/>
                      <a:pt x="23" y="0"/>
                    </a:cubicBezTo>
                    <a:cubicBezTo>
                      <a:pt x="0" y="48"/>
                      <a:pt x="3" y="61"/>
                      <a:pt x="11" y="6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68"/>
              <p:cNvSpPr/>
              <p:nvPr/>
            </p:nvSpPr>
            <p:spPr bwMode="auto">
              <a:xfrm>
                <a:off x="2897" y="3864"/>
                <a:ext cx="147" cy="159"/>
              </a:xfrm>
              <a:custGeom>
                <a:avLst/>
                <a:gdLst>
                  <a:gd name="T0" fmla="*/ 35 w 56"/>
                  <a:gd name="T1" fmla="*/ 51 h 57"/>
                  <a:gd name="T2" fmla="*/ 37 w 56"/>
                  <a:gd name="T3" fmla="*/ 38 h 57"/>
                  <a:gd name="T4" fmla="*/ 51 w 56"/>
                  <a:gd name="T5" fmla="*/ 35 h 57"/>
                  <a:gd name="T6" fmla="*/ 0 w 56"/>
                  <a:gd name="T7" fmla="*/ 0 h 57"/>
                  <a:gd name="T8" fmla="*/ 35 w 56"/>
                  <a:gd name="T9" fmla="*/ 51 h 57"/>
                </a:gdLst>
                <a:ahLst/>
                <a:cxnLst>
                  <a:cxn ang="0">
                    <a:pos x="T0" y="T1"/>
                  </a:cxn>
                  <a:cxn ang="0">
                    <a:pos x="T2" y="T3"/>
                  </a:cxn>
                  <a:cxn ang="0">
                    <a:pos x="T4" y="T5"/>
                  </a:cxn>
                  <a:cxn ang="0">
                    <a:pos x="T6" y="T7"/>
                  </a:cxn>
                  <a:cxn ang="0">
                    <a:pos x="T8" y="T9"/>
                  </a:cxn>
                </a:cxnLst>
                <a:rect l="0" t="0" r="r" b="b"/>
                <a:pathLst>
                  <a:path w="56" h="57">
                    <a:moveTo>
                      <a:pt x="35" y="51"/>
                    </a:moveTo>
                    <a:cubicBezTo>
                      <a:pt x="40" y="46"/>
                      <a:pt x="34" y="41"/>
                      <a:pt x="37" y="38"/>
                    </a:cubicBezTo>
                    <a:cubicBezTo>
                      <a:pt x="41" y="34"/>
                      <a:pt x="46" y="41"/>
                      <a:pt x="51" y="35"/>
                    </a:cubicBezTo>
                    <a:cubicBezTo>
                      <a:pt x="56" y="29"/>
                      <a:pt x="48" y="17"/>
                      <a:pt x="0" y="0"/>
                    </a:cubicBezTo>
                    <a:cubicBezTo>
                      <a:pt x="18" y="50"/>
                      <a:pt x="29" y="57"/>
                      <a:pt x="35" y="5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69"/>
              <p:cNvSpPr/>
              <p:nvPr/>
            </p:nvSpPr>
            <p:spPr bwMode="auto">
              <a:xfrm>
                <a:off x="2897" y="3801"/>
                <a:ext cx="160" cy="125"/>
              </a:xfrm>
              <a:custGeom>
                <a:avLst/>
                <a:gdLst>
                  <a:gd name="T0" fmla="*/ 61 w 61"/>
                  <a:gd name="T1" fmla="*/ 35 h 45"/>
                  <a:gd name="T2" fmla="*/ 53 w 61"/>
                  <a:gd name="T3" fmla="*/ 23 h 45"/>
                  <a:gd name="T4" fmla="*/ 61 w 61"/>
                  <a:gd name="T5" fmla="*/ 11 h 45"/>
                  <a:gd name="T6" fmla="*/ 0 w 61"/>
                  <a:gd name="T7" fmla="*/ 23 h 45"/>
                  <a:gd name="T8" fmla="*/ 61 w 61"/>
                  <a:gd name="T9" fmla="*/ 35 h 45"/>
                </a:gdLst>
                <a:ahLst/>
                <a:cxnLst>
                  <a:cxn ang="0">
                    <a:pos x="T0" y="T1"/>
                  </a:cxn>
                  <a:cxn ang="0">
                    <a:pos x="T2" y="T3"/>
                  </a:cxn>
                  <a:cxn ang="0">
                    <a:pos x="T4" y="T5"/>
                  </a:cxn>
                  <a:cxn ang="0">
                    <a:pos x="T6" y="T7"/>
                  </a:cxn>
                  <a:cxn ang="0">
                    <a:pos x="T8" y="T9"/>
                  </a:cxn>
                </a:cxnLst>
                <a:rect l="0" t="0" r="r" b="b"/>
                <a:pathLst>
                  <a:path w="61" h="45">
                    <a:moveTo>
                      <a:pt x="61" y="35"/>
                    </a:moveTo>
                    <a:cubicBezTo>
                      <a:pt x="61" y="27"/>
                      <a:pt x="53" y="28"/>
                      <a:pt x="53" y="23"/>
                    </a:cubicBezTo>
                    <a:cubicBezTo>
                      <a:pt x="53" y="18"/>
                      <a:pt x="61" y="19"/>
                      <a:pt x="61" y="11"/>
                    </a:cubicBezTo>
                    <a:cubicBezTo>
                      <a:pt x="60" y="4"/>
                      <a:pt x="46" y="0"/>
                      <a:pt x="0" y="23"/>
                    </a:cubicBezTo>
                    <a:cubicBezTo>
                      <a:pt x="48" y="45"/>
                      <a:pt x="60" y="42"/>
                      <a:pt x="61" y="3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70"/>
              <p:cNvSpPr/>
              <p:nvPr/>
            </p:nvSpPr>
            <p:spPr bwMode="auto">
              <a:xfrm>
                <a:off x="2897" y="3706"/>
                <a:ext cx="147" cy="158"/>
              </a:xfrm>
              <a:custGeom>
                <a:avLst/>
                <a:gdLst>
                  <a:gd name="T0" fmla="*/ 51 w 56"/>
                  <a:gd name="T1" fmla="*/ 22 h 57"/>
                  <a:gd name="T2" fmla="*/ 37 w 56"/>
                  <a:gd name="T3" fmla="*/ 19 h 57"/>
                  <a:gd name="T4" fmla="*/ 35 w 56"/>
                  <a:gd name="T5" fmla="*/ 6 h 57"/>
                  <a:gd name="T6" fmla="*/ 0 w 56"/>
                  <a:gd name="T7" fmla="*/ 57 h 57"/>
                  <a:gd name="T8" fmla="*/ 51 w 56"/>
                  <a:gd name="T9" fmla="*/ 22 h 57"/>
                </a:gdLst>
                <a:ahLst/>
                <a:cxnLst>
                  <a:cxn ang="0">
                    <a:pos x="T0" y="T1"/>
                  </a:cxn>
                  <a:cxn ang="0">
                    <a:pos x="T2" y="T3"/>
                  </a:cxn>
                  <a:cxn ang="0">
                    <a:pos x="T4" y="T5"/>
                  </a:cxn>
                  <a:cxn ang="0">
                    <a:pos x="T6" y="T7"/>
                  </a:cxn>
                  <a:cxn ang="0">
                    <a:pos x="T8" y="T9"/>
                  </a:cxn>
                </a:cxnLst>
                <a:rect l="0" t="0" r="r" b="b"/>
                <a:pathLst>
                  <a:path w="56" h="57">
                    <a:moveTo>
                      <a:pt x="51" y="22"/>
                    </a:moveTo>
                    <a:cubicBezTo>
                      <a:pt x="46" y="16"/>
                      <a:pt x="41" y="23"/>
                      <a:pt x="37" y="19"/>
                    </a:cubicBezTo>
                    <a:cubicBezTo>
                      <a:pt x="34" y="15"/>
                      <a:pt x="40" y="11"/>
                      <a:pt x="35" y="6"/>
                    </a:cubicBezTo>
                    <a:cubicBezTo>
                      <a:pt x="29" y="0"/>
                      <a:pt x="16" y="9"/>
                      <a:pt x="0" y="57"/>
                    </a:cubicBezTo>
                    <a:cubicBezTo>
                      <a:pt x="49" y="39"/>
                      <a:pt x="56" y="28"/>
                      <a:pt x="51" y="2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Oval 171"/>
              <p:cNvSpPr>
                <a:spLocks noChangeArrowheads="1"/>
              </p:cNvSpPr>
              <p:nvPr/>
            </p:nvSpPr>
            <p:spPr bwMode="auto">
              <a:xfrm>
                <a:off x="2823" y="3787"/>
                <a:ext cx="147" cy="155"/>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72"/>
              <p:cNvSpPr/>
              <p:nvPr/>
            </p:nvSpPr>
            <p:spPr bwMode="auto">
              <a:xfrm>
                <a:off x="5972" y="3942"/>
                <a:ext cx="171" cy="309"/>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73"/>
              <p:cNvSpPr/>
              <p:nvPr/>
            </p:nvSpPr>
            <p:spPr bwMode="auto">
              <a:xfrm>
                <a:off x="5893" y="3823"/>
                <a:ext cx="247" cy="258"/>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Oval 174"/>
              <p:cNvSpPr>
                <a:spLocks noChangeArrowheads="1"/>
              </p:cNvSpPr>
              <p:nvPr/>
            </p:nvSpPr>
            <p:spPr bwMode="auto">
              <a:xfrm>
                <a:off x="5975" y="3906"/>
                <a:ext cx="84" cy="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Oval 175"/>
              <p:cNvSpPr>
                <a:spLocks noChangeArrowheads="1"/>
              </p:cNvSpPr>
              <p:nvPr/>
            </p:nvSpPr>
            <p:spPr bwMode="auto">
              <a:xfrm>
                <a:off x="5988" y="3923"/>
                <a:ext cx="57"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176"/>
              <p:cNvSpPr/>
              <p:nvPr/>
            </p:nvSpPr>
            <p:spPr bwMode="auto">
              <a:xfrm>
                <a:off x="6111" y="4009"/>
                <a:ext cx="131" cy="128"/>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77"/>
              <p:cNvSpPr/>
              <p:nvPr/>
            </p:nvSpPr>
            <p:spPr bwMode="auto">
              <a:xfrm>
                <a:off x="2148" y="3942"/>
                <a:ext cx="171" cy="309"/>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78"/>
              <p:cNvSpPr/>
              <p:nvPr/>
            </p:nvSpPr>
            <p:spPr bwMode="auto">
              <a:xfrm>
                <a:off x="2069" y="3823"/>
                <a:ext cx="247" cy="258"/>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Oval 179"/>
              <p:cNvSpPr>
                <a:spLocks noChangeArrowheads="1"/>
              </p:cNvSpPr>
              <p:nvPr/>
            </p:nvSpPr>
            <p:spPr bwMode="auto">
              <a:xfrm>
                <a:off x="2151" y="3906"/>
                <a:ext cx="84" cy="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Oval 180"/>
              <p:cNvSpPr>
                <a:spLocks noChangeArrowheads="1"/>
              </p:cNvSpPr>
              <p:nvPr/>
            </p:nvSpPr>
            <p:spPr bwMode="auto">
              <a:xfrm>
                <a:off x="2164" y="3923"/>
                <a:ext cx="58"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81"/>
              <p:cNvSpPr/>
              <p:nvPr/>
            </p:nvSpPr>
            <p:spPr bwMode="auto">
              <a:xfrm>
                <a:off x="2287" y="4009"/>
                <a:ext cx="132" cy="128"/>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82"/>
              <p:cNvSpPr/>
              <p:nvPr/>
            </p:nvSpPr>
            <p:spPr bwMode="auto">
              <a:xfrm>
                <a:off x="3685" y="4062"/>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83"/>
              <p:cNvSpPr/>
              <p:nvPr/>
            </p:nvSpPr>
            <p:spPr bwMode="auto">
              <a:xfrm>
                <a:off x="3585" y="4062"/>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84"/>
              <p:cNvSpPr/>
              <p:nvPr/>
            </p:nvSpPr>
            <p:spPr bwMode="auto">
              <a:xfrm>
                <a:off x="3692" y="4040"/>
                <a:ext cx="66"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85"/>
              <p:cNvSpPr/>
              <p:nvPr/>
            </p:nvSpPr>
            <p:spPr bwMode="auto">
              <a:xfrm>
                <a:off x="1027" y="4006"/>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86"/>
              <p:cNvSpPr/>
              <p:nvPr/>
            </p:nvSpPr>
            <p:spPr bwMode="auto">
              <a:xfrm>
                <a:off x="927" y="4006"/>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87"/>
              <p:cNvSpPr/>
              <p:nvPr/>
            </p:nvSpPr>
            <p:spPr bwMode="auto">
              <a:xfrm>
                <a:off x="1035" y="3984"/>
                <a:ext cx="65"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88"/>
              <p:cNvSpPr/>
              <p:nvPr/>
            </p:nvSpPr>
            <p:spPr bwMode="auto">
              <a:xfrm>
                <a:off x="4777" y="4084"/>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89"/>
              <p:cNvSpPr/>
              <p:nvPr/>
            </p:nvSpPr>
            <p:spPr bwMode="auto">
              <a:xfrm>
                <a:off x="4677" y="4084"/>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90"/>
              <p:cNvSpPr/>
              <p:nvPr/>
            </p:nvSpPr>
            <p:spPr bwMode="auto">
              <a:xfrm>
                <a:off x="4785" y="4062"/>
                <a:ext cx="66"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91"/>
              <p:cNvSpPr/>
              <p:nvPr/>
            </p:nvSpPr>
            <p:spPr bwMode="auto">
              <a:xfrm>
                <a:off x="6678" y="3920"/>
                <a:ext cx="271" cy="314"/>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92"/>
              <p:cNvSpPr/>
              <p:nvPr/>
            </p:nvSpPr>
            <p:spPr bwMode="auto">
              <a:xfrm>
                <a:off x="6529" y="3920"/>
                <a:ext cx="273" cy="314"/>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93"/>
              <p:cNvSpPr/>
              <p:nvPr/>
            </p:nvSpPr>
            <p:spPr bwMode="auto">
              <a:xfrm>
                <a:off x="6689" y="4056"/>
                <a:ext cx="278" cy="178"/>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94"/>
              <p:cNvSpPr/>
              <p:nvPr/>
            </p:nvSpPr>
            <p:spPr bwMode="auto">
              <a:xfrm>
                <a:off x="6502" y="4056"/>
                <a:ext cx="279" cy="178"/>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95"/>
              <p:cNvSpPr/>
              <p:nvPr/>
            </p:nvSpPr>
            <p:spPr bwMode="auto">
              <a:xfrm>
                <a:off x="6686" y="3887"/>
                <a:ext cx="100" cy="297"/>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96"/>
              <p:cNvSpPr/>
              <p:nvPr/>
            </p:nvSpPr>
            <p:spPr bwMode="auto">
              <a:xfrm>
                <a:off x="3046" y="4059"/>
                <a:ext cx="226" cy="264"/>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97"/>
              <p:cNvSpPr/>
              <p:nvPr/>
            </p:nvSpPr>
            <p:spPr bwMode="auto">
              <a:xfrm>
                <a:off x="2923" y="4059"/>
                <a:ext cx="226" cy="264"/>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98"/>
              <p:cNvSpPr/>
              <p:nvPr/>
            </p:nvSpPr>
            <p:spPr bwMode="auto">
              <a:xfrm>
                <a:off x="3057" y="4173"/>
                <a:ext cx="231" cy="150"/>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99"/>
              <p:cNvSpPr/>
              <p:nvPr/>
            </p:nvSpPr>
            <p:spPr bwMode="auto">
              <a:xfrm>
                <a:off x="2899" y="4173"/>
                <a:ext cx="231" cy="150"/>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200"/>
              <p:cNvSpPr/>
              <p:nvPr/>
            </p:nvSpPr>
            <p:spPr bwMode="auto">
              <a:xfrm>
                <a:off x="3054" y="4031"/>
                <a:ext cx="82" cy="251"/>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201"/>
              <p:cNvSpPr/>
              <p:nvPr/>
            </p:nvSpPr>
            <p:spPr bwMode="auto">
              <a:xfrm>
                <a:off x="1523" y="3131"/>
                <a:ext cx="904" cy="622"/>
              </a:xfrm>
              <a:custGeom>
                <a:avLst/>
                <a:gdLst>
                  <a:gd name="T0" fmla="*/ 0 w 344"/>
                  <a:gd name="T1" fmla="*/ 102 h 224"/>
                  <a:gd name="T2" fmla="*/ 177 w 344"/>
                  <a:gd name="T3" fmla="*/ 224 h 224"/>
                  <a:gd name="T4" fmla="*/ 344 w 344"/>
                  <a:gd name="T5" fmla="*/ 98 h 224"/>
                  <a:gd name="T6" fmla="*/ 236 w 344"/>
                  <a:gd name="T7" fmla="*/ 99 h 224"/>
                  <a:gd name="T8" fmla="*/ 171 w 344"/>
                  <a:gd name="T9" fmla="*/ 0 h 224"/>
                  <a:gd name="T10" fmla="*/ 124 w 344"/>
                  <a:gd name="T11" fmla="*/ 100 h 224"/>
                  <a:gd name="T12" fmla="*/ 0 w 344"/>
                  <a:gd name="T13" fmla="*/ 102 h 224"/>
                </a:gdLst>
                <a:ahLst/>
                <a:cxnLst>
                  <a:cxn ang="0">
                    <a:pos x="T0" y="T1"/>
                  </a:cxn>
                  <a:cxn ang="0">
                    <a:pos x="T2" y="T3"/>
                  </a:cxn>
                  <a:cxn ang="0">
                    <a:pos x="T4" y="T5"/>
                  </a:cxn>
                  <a:cxn ang="0">
                    <a:pos x="T6" y="T7"/>
                  </a:cxn>
                  <a:cxn ang="0">
                    <a:pos x="T8" y="T9"/>
                  </a:cxn>
                  <a:cxn ang="0">
                    <a:pos x="T10" y="T11"/>
                  </a:cxn>
                  <a:cxn ang="0">
                    <a:pos x="T12" y="T13"/>
                  </a:cxn>
                </a:cxnLst>
                <a:rect l="0" t="0" r="r" b="b"/>
                <a:pathLst>
                  <a:path w="344" h="224">
                    <a:moveTo>
                      <a:pt x="0" y="102"/>
                    </a:moveTo>
                    <a:cubicBezTo>
                      <a:pt x="35" y="183"/>
                      <a:pt x="114" y="224"/>
                      <a:pt x="177" y="224"/>
                    </a:cubicBezTo>
                    <a:cubicBezTo>
                      <a:pt x="241" y="224"/>
                      <a:pt x="333" y="158"/>
                      <a:pt x="344" y="98"/>
                    </a:cubicBezTo>
                    <a:cubicBezTo>
                      <a:pt x="236" y="99"/>
                      <a:pt x="236" y="99"/>
                      <a:pt x="236" y="99"/>
                    </a:cubicBezTo>
                    <a:cubicBezTo>
                      <a:pt x="171" y="0"/>
                      <a:pt x="171" y="0"/>
                      <a:pt x="171" y="0"/>
                    </a:cubicBezTo>
                    <a:cubicBezTo>
                      <a:pt x="124" y="100"/>
                      <a:pt x="124" y="100"/>
                      <a:pt x="124" y="100"/>
                    </a:cubicBezTo>
                    <a:cubicBezTo>
                      <a:pt x="0" y="102"/>
                      <a:pt x="0" y="102"/>
                      <a:pt x="0" y="10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202"/>
              <p:cNvSpPr/>
              <p:nvPr/>
            </p:nvSpPr>
            <p:spPr bwMode="auto">
              <a:xfrm>
                <a:off x="1851" y="2889"/>
                <a:ext cx="276" cy="408"/>
              </a:xfrm>
              <a:custGeom>
                <a:avLst/>
                <a:gdLst>
                  <a:gd name="T0" fmla="*/ 51 w 105"/>
                  <a:gd name="T1" fmla="*/ 0 h 147"/>
                  <a:gd name="T2" fmla="*/ 104 w 105"/>
                  <a:gd name="T3" fmla="*/ 94 h 147"/>
                  <a:gd name="T4" fmla="*/ 53 w 105"/>
                  <a:gd name="T5" fmla="*/ 147 h 147"/>
                  <a:gd name="T6" fmla="*/ 0 w 105"/>
                  <a:gd name="T7" fmla="*/ 95 h 147"/>
                  <a:gd name="T8" fmla="*/ 51 w 105"/>
                  <a:gd name="T9" fmla="*/ 0 h 147"/>
                </a:gdLst>
                <a:ahLst/>
                <a:cxnLst>
                  <a:cxn ang="0">
                    <a:pos x="T0" y="T1"/>
                  </a:cxn>
                  <a:cxn ang="0">
                    <a:pos x="T2" y="T3"/>
                  </a:cxn>
                  <a:cxn ang="0">
                    <a:pos x="T4" y="T5"/>
                  </a:cxn>
                  <a:cxn ang="0">
                    <a:pos x="T6" y="T7"/>
                  </a:cxn>
                  <a:cxn ang="0">
                    <a:pos x="T8" y="T9"/>
                  </a:cxn>
                </a:cxnLst>
                <a:rect l="0" t="0" r="r" b="b"/>
                <a:pathLst>
                  <a:path w="105" h="147">
                    <a:moveTo>
                      <a:pt x="51" y="0"/>
                    </a:moveTo>
                    <a:cubicBezTo>
                      <a:pt x="51" y="0"/>
                      <a:pt x="104" y="65"/>
                      <a:pt x="104" y="94"/>
                    </a:cubicBezTo>
                    <a:cubicBezTo>
                      <a:pt x="105" y="123"/>
                      <a:pt x="82" y="146"/>
                      <a:pt x="53" y="147"/>
                    </a:cubicBezTo>
                    <a:cubicBezTo>
                      <a:pt x="24" y="147"/>
                      <a:pt x="0" y="124"/>
                      <a:pt x="0" y="95"/>
                    </a:cubicBezTo>
                    <a:cubicBezTo>
                      <a:pt x="0" y="66"/>
                      <a:pt x="51" y="0"/>
                      <a:pt x="51"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203"/>
              <p:cNvSpPr/>
              <p:nvPr/>
            </p:nvSpPr>
            <p:spPr bwMode="auto">
              <a:xfrm>
                <a:off x="1513" y="3322"/>
                <a:ext cx="388" cy="326"/>
              </a:xfrm>
              <a:custGeom>
                <a:avLst/>
                <a:gdLst>
                  <a:gd name="T0" fmla="*/ 0 w 148"/>
                  <a:gd name="T1" fmla="*/ 28 h 117"/>
                  <a:gd name="T2" fmla="*/ 72 w 148"/>
                  <a:gd name="T3" fmla="*/ 108 h 117"/>
                  <a:gd name="T4" fmla="*/ 139 w 148"/>
                  <a:gd name="T5" fmla="*/ 75 h 117"/>
                  <a:gd name="T6" fmla="*/ 106 w 148"/>
                  <a:gd name="T7" fmla="*/ 9 h 117"/>
                  <a:gd name="T8" fmla="*/ 0 w 148"/>
                  <a:gd name="T9" fmla="*/ 28 h 117"/>
                </a:gdLst>
                <a:ahLst/>
                <a:cxnLst>
                  <a:cxn ang="0">
                    <a:pos x="T0" y="T1"/>
                  </a:cxn>
                  <a:cxn ang="0">
                    <a:pos x="T2" y="T3"/>
                  </a:cxn>
                  <a:cxn ang="0">
                    <a:pos x="T4" y="T5"/>
                  </a:cxn>
                  <a:cxn ang="0">
                    <a:pos x="T6" y="T7"/>
                  </a:cxn>
                  <a:cxn ang="0">
                    <a:pos x="T8" y="T9"/>
                  </a:cxn>
                </a:cxnLst>
                <a:rect l="0" t="0" r="r" b="b"/>
                <a:pathLst>
                  <a:path w="148" h="117">
                    <a:moveTo>
                      <a:pt x="0" y="28"/>
                    </a:moveTo>
                    <a:cubicBezTo>
                      <a:pt x="0" y="28"/>
                      <a:pt x="45" y="99"/>
                      <a:pt x="72" y="108"/>
                    </a:cubicBezTo>
                    <a:cubicBezTo>
                      <a:pt x="100" y="117"/>
                      <a:pt x="129" y="102"/>
                      <a:pt x="139" y="75"/>
                    </a:cubicBezTo>
                    <a:cubicBezTo>
                      <a:pt x="148" y="48"/>
                      <a:pt x="133" y="18"/>
                      <a:pt x="106" y="9"/>
                    </a:cubicBezTo>
                    <a:cubicBezTo>
                      <a:pt x="78" y="0"/>
                      <a:pt x="0" y="28"/>
                      <a:pt x="0" y="28"/>
                    </a:cubicBez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204"/>
              <p:cNvSpPr/>
              <p:nvPr/>
            </p:nvSpPr>
            <p:spPr bwMode="auto">
              <a:xfrm>
                <a:off x="2043" y="3322"/>
                <a:ext cx="389" cy="326"/>
              </a:xfrm>
              <a:custGeom>
                <a:avLst/>
                <a:gdLst>
                  <a:gd name="T0" fmla="*/ 148 w 148"/>
                  <a:gd name="T1" fmla="*/ 28 h 117"/>
                  <a:gd name="T2" fmla="*/ 75 w 148"/>
                  <a:gd name="T3" fmla="*/ 108 h 117"/>
                  <a:gd name="T4" fmla="*/ 9 w 148"/>
                  <a:gd name="T5" fmla="*/ 75 h 117"/>
                  <a:gd name="T6" fmla="*/ 42 w 148"/>
                  <a:gd name="T7" fmla="*/ 9 h 117"/>
                  <a:gd name="T8" fmla="*/ 148 w 148"/>
                  <a:gd name="T9" fmla="*/ 28 h 117"/>
                </a:gdLst>
                <a:ahLst/>
                <a:cxnLst>
                  <a:cxn ang="0">
                    <a:pos x="T0" y="T1"/>
                  </a:cxn>
                  <a:cxn ang="0">
                    <a:pos x="T2" y="T3"/>
                  </a:cxn>
                  <a:cxn ang="0">
                    <a:pos x="T4" y="T5"/>
                  </a:cxn>
                  <a:cxn ang="0">
                    <a:pos x="T6" y="T7"/>
                  </a:cxn>
                  <a:cxn ang="0">
                    <a:pos x="T8" y="T9"/>
                  </a:cxn>
                </a:cxnLst>
                <a:rect l="0" t="0" r="r" b="b"/>
                <a:pathLst>
                  <a:path w="148" h="117">
                    <a:moveTo>
                      <a:pt x="148" y="28"/>
                    </a:moveTo>
                    <a:cubicBezTo>
                      <a:pt x="148" y="28"/>
                      <a:pt x="103" y="99"/>
                      <a:pt x="75" y="108"/>
                    </a:cubicBezTo>
                    <a:cubicBezTo>
                      <a:pt x="48" y="117"/>
                      <a:pt x="19" y="102"/>
                      <a:pt x="9" y="75"/>
                    </a:cubicBezTo>
                    <a:cubicBezTo>
                      <a:pt x="0" y="48"/>
                      <a:pt x="15" y="18"/>
                      <a:pt x="42" y="9"/>
                    </a:cubicBezTo>
                    <a:cubicBezTo>
                      <a:pt x="70" y="0"/>
                      <a:pt x="148" y="28"/>
                      <a:pt x="148" y="2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406"/>
            <p:cNvGrpSpPr/>
            <p:nvPr/>
          </p:nvGrpSpPr>
          <p:grpSpPr bwMode="auto">
            <a:xfrm>
              <a:off x="55" y="2752"/>
              <a:ext cx="7466" cy="1571"/>
              <a:chOff x="55" y="2752"/>
              <a:chExt cx="7466" cy="1571"/>
            </a:xfrm>
          </p:grpSpPr>
          <p:sp>
            <p:nvSpPr>
              <p:cNvPr id="669" name="Freeform 206"/>
              <p:cNvSpPr/>
              <p:nvPr/>
            </p:nvSpPr>
            <p:spPr bwMode="auto">
              <a:xfrm>
                <a:off x="1654" y="3119"/>
                <a:ext cx="326" cy="345"/>
              </a:xfrm>
              <a:custGeom>
                <a:avLst/>
                <a:gdLst>
                  <a:gd name="T0" fmla="*/ 0 w 124"/>
                  <a:gd name="T1" fmla="*/ 0 h 124"/>
                  <a:gd name="T2" fmla="*/ 29 w 124"/>
                  <a:gd name="T3" fmla="*/ 103 h 124"/>
                  <a:gd name="T4" fmla="*/ 103 w 124"/>
                  <a:gd name="T5" fmla="*/ 104 h 124"/>
                  <a:gd name="T6" fmla="*/ 104 w 124"/>
                  <a:gd name="T7" fmla="*/ 30 h 124"/>
                  <a:gd name="T8" fmla="*/ 0 w 124"/>
                  <a:gd name="T9" fmla="*/ 0 h 124"/>
                </a:gdLst>
                <a:ahLst/>
                <a:cxnLst>
                  <a:cxn ang="0">
                    <a:pos x="T0" y="T1"/>
                  </a:cxn>
                  <a:cxn ang="0">
                    <a:pos x="T2" y="T3"/>
                  </a:cxn>
                  <a:cxn ang="0">
                    <a:pos x="T4" y="T5"/>
                  </a:cxn>
                  <a:cxn ang="0">
                    <a:pos x="T6" y="T7"/>
                  </a:cxn>
                  <a:cxn ang="0">
                    <a:pos x="T8" y="T9"/>
                  </a:cxn>
                </a:cxnLst>
                <a:rect l="0" t="0" r="r" b="b"/>
                <a:pathLst>
                  <a:path w="124" h="124">
                    <a:moveTo>
                      <a:pt x="0" y="0"/>
                    </a:moveTo>
                    <a:cubicBezTo>
                      <a:pt x="0" y="0"/>
                      <a:pt x="9" y="83"/>
                      <a:pt x="29" y="103"/>
                    </a:cubicBezTo>
                    <a:cubicBezTo>
                      <a:pt x="50" y="124"/>
                      <a:pt x="83" y="124"/>
                      <a:pt x="103" y="104"/>
                    </a:cubicBezTo>
                    <a:cubicBezTo>
                      <a:pt x="124" y="83"/>
                      <a:pt x="124" y="50"/>
                      <a:pt x="104" y="30"/>
                    </a:cubicBezTo>
                    <a:cubicBezTo>
                      <a:pt x="83" y="9"/>
                      <a:pt x="0" y="0"/>
                      <a:pt x="0"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207"/>
              <p:cNvSpPr/>
              <p:nvPr/>
            </p:nvSpPr>
            <p:spPr bwMode="auto">
              <a:xfrm>
                <a:off x="1977" y="3119"/>
                <a:ext cx="326" cy="345"/>
              </a:xfrm>
              <a:custGeom>
                <a:avLst/>
                <a:gdLst>
                  <a:gd name="T0" fmla="*/ 124 w 124"/>
                  <a:gd name="T1" fmla="*/ 0 h 124"/>
                  <a:gd name="T2" fmla="*/ 95 w 124"/>
                  <a:gd name="T3" fmla="*/ 103 h 124"/>
                  <a:gd name="T4" fmla="*/ 21 w 124"/>
                  <a:gd name="T5" fmla="*/ 104 h 124"/>
                  <a:gd name="T6" fmla="*/ 21 w 124"/>
                  <a:gd name="T7" fmla="*/ 30 h 124"/>
                  <a:gd name="T8" fmla="*/ 124 w 124"/>
                  <a:gd name="T9" fmla="*/ 0 h 124"/>
                </a:gdLst>
                <a:ahLst/>
                <a:cxnLst>
                  <a:cxn ang="0">
                    <a:pos x="T0" y="T1"/>
                  </a:cxn>
                  <a:cxn ang="0">
                    <a:pos x="T2" y="T3"/>
                  </a:cxn>
                  <a:cxn ang="0">
                    <a:pos x="T4" y="T5"/>
                  </a:cxn>
                  <a:cxn ang="0">
                    <a:pos x="T6" y="T7"/>
                  </a:cxn>
                  <a:cxn ang="0">
                    <a:pos x="T8" y="T9"/>
                  </a:cxn>
                </a:cxnLst>
                <a:rect l="0" t="0" r="r" b="b"/>
                <a:pathLst>
                  <a:path w="124" h="124">
                    <a:moveTo>
                      <a:pt x="124" y="0"/>
                    </a:moveTo>
                    <a:cubicBezTo>
                      <a:pt x="124" y="0"/>
                      <a:pt x="115" y="83"/>
                      <a:pt x="95" y="103"/>
                    </a:cubicBezTo>
                    <a:cubicBezTo>
                      <a:pt x="75" y="124"/>
                      <a:pt x="41" y="124"/>
                      <a:pt x="21" y="104"/>
                    </a:cubicBezTo>
                    <a:cubicBezTo>
                      <a:pt x="0" y="83"/>
                      <a:pt x="0" y="50"/>
                      <a:pt x="21" y="30"/>
                    </a:cubicBezTo>
                    <a:cubicBezTo>
                      <a:pt x="41" y="9"/>
                      <a:pt x="124" y="0"/>
                      <a:pt x="124"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208"/>
              <p:cNvSpPr/>
              <p:nvPr/>
            </p:nvSpPr>
            <p:spPr bwMode="auto">
              <a:xfrm>
                <a:off x="1754" y="3253"/>
                <a:ext cx="468" cy="998"/>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209"/>
              <p:cNvSpPr/>
              <p:nvPr/>
            </p:nvSpPr>
            <p:spPr bwMode="auto">
              <a:xfrm>
                <a:off x="1754" y="3253"/>
                <a:ext cx="468" cy="998"/>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210"/>
              <p:cNvSpPr/>
              <p:nvPr/>
            </p:nvSpPr>
            <p:spPr bwMode="auto">
              <a:xfrm>
                <a:off x="1815" y="3339"/>
                <a:ext cx="165" cy="256"/>
              </a:xfrm>
              <a:custGeom>
                <a:avLst/>
                <a:gdLst>
                  <a:gd name="T0" fmla="*/ 157 w 165"/>
                  <a:gd name="T1" fmla="*/ 256 h 256"/>
                  <a:gd name="T2" fmla="*/ 0 w 165"/>
                  <a:gd name="T3" fmla="*/ 0 h 256"/>
                  <a:gd name="T4" fmla="*/ 165 w 165"/>
                  <a:gd name="T5" fmla="*/ 158 h 256"/>
                  <a:gd name="T6" fmla="*/ 157 w 165"/>
                  <a:gd name="T7" fmla="*/ 256 h 256"/>
                </a:gdLst>
                <a:ahLst/>
                <a:cxnLst>
                  <a:cxn ang="0">
                    <a:pos x="T0" y="T1"/>
                  </a:cxn>
                  <a:cxn ang="0">
                    <a:pos x="T2" y="T3"/>
                  </a:cxn>
                  <a:cxn ang="0">
                    <a:pos x="T4" y="T5"/>
                  </a:cxn>
                  <a:cxn ang="0">
                    <a:pos x="T6" y="T7"/>
                  </a:cxn>
                </a:cxnLst>
                <a:rect l="0" t="0" r="r" b="b"/>
                <a:pathLst>
                  <a:path w="165" h="256">
                    <a:moveTo>
                      <a:pt x="157" y="256"/>
                    </a:moveTo>
                    <a:lnTo>
                      <a:pt x="0" y="0"/>
                    </a:lnTo>
                    <a:lnTo>
                      <a:pt x="165" y="158"/>
                    </a:lnTo>
                    <a:lnTo>
                      <a:pt x="157" y="2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211"/>
              <p:cNvSpPr/>
              <p:nvPr/>
            </p:nvSpPr>
            <p:spPr bwMode="auto">
              <a:xfrm>
                <a:off x="1815" y="3339"/>
                <a:ext cx="165" cy="256"/>
              </a:xfrm>
              <a:custGeom>
                <a:avLst/>
                <a:gdLst>
                  <a:gd name="T0" fmla="*/ 157 w 165"/>
                  <a:gd name="T1" fmla="*/ 256 h 256"/>
                  <a:gd name="T2" fmla="*/ 0 w 165"/>
                  <a:gd name="T3" fmla="*/ 0 h 256"/>
                  <a:gd name="T4" fmla="*/ 165 w 165"/>
                  <a:gd name="T5" fmla="*/ 158 h 256"/>
                  <a:gd name="T6" fmla="*/ 157 w 165"/>
                  <a:gd name="T7" fmla="*/ 256 h 256"/>
                </a:gdLst>
                <a:ahLst/>
                <a:cxnLst>
                  <a:cxn ang="0">
                    <a:pos x="T0" y="T1"/>
                  </a:cxn>
                  <a:cxn ang="0">
                    <a:pos x="T2" y="T3"/>
                  </a:cxn>
                  <a:cxn ang="0">
                    <a:pos x="T4" y="T5"/>
                  </a:cxn>
                  <a:cxn ang="0">
                    <a:pos x="T6" y="T7"/>
                  </a:cxn>
                </a:cxnLst>
                <a:rect l="0" t="0" r="r" b="b"/>
                <a:pathLst>
                  <a:path w="165" h="256">
                    <a:moveTo>
                      <a:pt x="157" y="256"/>
                    </a:moveTo>
                    <a:lnTo>
                      <a:pt x="0" y="0"/>
                    </a:lnTo>
                    <a:lnTo>
                      <a:pt x="165" y="158"/>
                    </a:lnTo>
                    <a:lnTo>
                      <a:pt x="157"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212"/>
              <p:cNvSpPr/>
              <p:nvPr/>
            </p:nvSpPr>
            <p:spPr bwMode="auto">
              <a:xfrm>
                <a:off x="1980" y="3339"/>
                <a:ext cx="163" cy="256"/>
              </a:xfrm>
              <a:custGeom>
                <a:avLst/>
                <a:gdLst>
                  <a:gd name="T0" fmla="*/ 5 w 163"/>
                  <a:gd name="T1" fmla="*/ 256 h 256"/>
                  <a:gd name="T2" fmla="*/ 163 w 163"/>
                  <a:gd name="T3" fmla="*/ 0 h 256"/>
                  <a:gd name="T4" fmla="*/ 0 w 163"/>
                  <a:gd name="T5" fmla="*/ 158 h 256"/>
                  <a:gd name="T6" fmla="*/ 5 w 163"/>
                  <a:gd name="T7" fmla="*/ 256 h 256"/>
                </a:gdLst>
                <a:ahLst/>
                <a:cxnLst>
                  <a:cxn ang="0">
                    <a:pos x="T0" y="T1"/>
                  </a:cxn>
                  <a:cxn ang="0">
                    <a:pos x="T2" y="T3"/>
                  </a:cxn>
                  <a:cxn ang="0">
                    <a:pos x="T4" y="T5"/>
                  </a:cxn>
                  <a:cxn ang="0">
                    <a:pos x="T6" y="T7"/>
                  </a:cxn>
                </a:cxnLst>
                <a:rect l="0" t="0" r="r" b="b"/>
                <a:pathLst>
                  <a:path w="163" h="256">
                    <a:moveTo>
                      <a:pt x="5" y="256"/>
                    </a:moveTo>
                    <a:lnTo>
                      <a:pt x="163" y="0"/>
                    </a:lnTo>
                    <a:lnTo>
                      <a:pt x="0" y="158"/>
                    </a:lnTo>
                    <a:lnTo>
                      <a:pt x="5" y="2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213"/>
              <p:cNvSpPr/>
              <p:nvPr/>
            </p:nvSpPr>
            <p:spPr bwMode="auto">
              <a:xfrm>
                <a:off x="1980" y="3339"/>
                <a:ext cx="163" cy="256"/>
              </a:xfrm>
              <a:custGeom>
                <a:avLst/>
                <a:gdLst>
                  <a:gd name="T0" fmla="*/ 5 w 163"/>
                  <a:gd name="T1" fmla="*/ 256 h 256"/>
                  <a:gd name="T2" fmla="*/ 163 w 163"/>
                  <a:gd name="T3" fmla="*/ 0 h 256"/>
                  <a:gd name="T4" fmla="*/ 0 w 163"/>
                  <a:gd name="T5" fmla="*/ 158 h 256"/>
                  <a:gd name="T6" fmla="*/ 5 w 163"/>
                  <a:gd name="T7" fmla="*/ 256 h 256"/>
                </a:gdLst>
                <a:ahLst/>
                <a:cxnLst>
                  <a:cxn ang="0">
                    <a:pos x="T0" y="T1"/>
                  </a:cxn>
                  <a:cxn ang="0">
                    <a:pos x="T2" y="T3"/>
                  </a:cxn>
                  <a:cxn ang="0">
                    <a:pos x="T4" y="T5"/>
                  </a:cxn>
                  <a:cxn ang="0">
                    <a:pos x="T6" y="T7"/>
                  </a:cxn>
                </a:cxnLst>
                <a:rect l="0" t="0" r="r" b="b"/>
                <a:pathLst>
                  <a:path w="163" h="256">
                    <a:moveTo>
                      <a:pt x="5" y="256"/>
                    </a:moveTo>
                    <a:lnTo>
                      <a:pt x="163" y="0"/>
                    </a:lnTo>
                    <a:lnTo>
                      <a:pt x="0" y="158"/>
                    </a:lnTo>
                    <a:lnTo>
                      <a:pt x="5"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214"/>
              <p:cNvSpPr>
                <a:spLocks noEditPoints="1"/>
              </p:cNvSpPr>
              <p:nvPr/>
            </p:nvSpPr>
            <p:spPr bwMode="auto">
              <a:xfrm>
                <a:off x="1985" y="2889"/>
                <a:ext cx="318" cy="286"/>
              </a:xfrm>
              <a:custGeom>
                <a:avLst/>
                <a:gdLst>
                  <a:gd name="T0" fmla="*/ 118 w 121"/>
                  <a:gd name="T1" fmla="*/ 103 h 103"/>
                  <a:gd name="T2" fmla="*/ 119 w 121"/>
                  <a:gd name="T3" fmla="*/ 102 h 103"/>
                  <a:gd name="T4" fmla="*/ 119 w 121"/>
                  <a:gd name="T5" fmla="*/ 102 h 103"/>
                  <a:gd name="T6" fmla="*/ 119 w 121"/>
                  <a:gd name="T7" fmla="*/ 102 h 103"/>
                  <a:gd name="T8" fmla="*/ 119 w 121"/>
                  <a:gd name="T9" fmla="*/ 101 h 103"/>
                  <a:gd name="T10" fmla="*/ 119 w 121"/>
                  <a:gd name="T11" fmla="*/ 101 h 103"/>
                  <a:gd name="T12" fmla="*/ 119 w 121"/>
                  <a:gd name="T13" fmla="*/ 101 h 103"/>
                  <a:gd name="T14" fmla="*/ 119 w 121"/>
                  <a:gd name="T15" fmla="*/ 100 h 103"/>
                  <a:gd name="T16" fmla="*/ 119 w 121"/>
                  <a:gd name="T17" fmla="*/ 100 h 103"/>
                  <a:gd name="T18" fmla="*/ 119 w 121"/>
                  <a:gd name="T19" fmla="*/ 100 h 103"/>
                  <a:gd name="T20" fmla="*/ 119 w 121"/>
                  <a:gd name="T21" fmla="*/ 97 h 103"/>
                  <a:gd name="T22" fmla="*/ 119 w 121"/>
                  <a:gd name="T23" fmla="*/ 97 h 103"/>
                  <a:gd name="T24" fmla="*/ 119 w 121"/>
                  <a:gd name="T25" fmla="*/ 97 h 103"/>
                  <a:gd name="T26" fmla="*/ 121 w 121"/>
                  <a:gd name="T27" fmla="*/ 84 h 103"/>
                  <a:gd name="T28" fmla="*/ 121 w 121"/>
                  <a:gd name="T29" fmla="*/ 84 h 103"/>
                  <a:gd name="T30" fmla="*/ 121 w 121"/>
                  <a:gd name="T31" fmla="*/ 84 h 103"/>
                  <a:gd name="T32" fmla="*/ 121 w 121"/>
                  <a:gd name="T33" fmla="*/ 83 h 103"/>
                  <a:gd name="T34" fmla="*/ 121 w 121"/>
                  <a:gd name="T35" fmla="*/ 83 h 103"/>
                  <a:gd name="T36" fmla="*/ 121 w 121"/>
                  <a:gd name="T37" fmla="*/ 83 h 103"/>
                  <a:gd name="T38" fmla="*/ 121 w 121"/>
                  <a:gd name="T39" fmla="*/ 83 h 103"/>
                  <a:gd name="T40" fmla="*/ 121 w 121"/>
                  <a:gd name="T41" fmla="*/ 83 h 103"/>
                  <a:gd name="T42" fmla="*/ 121 w 121"/>
                  <a:gd name="T43" fmla="*/ 83 h 103"/>
                  <a:gd name="T44" fmla="*/ 121 w 121"/>
                  <a:gd name="T45" fmla="*/ 83 h 103"/>
                  <a:gd name="T46" fmla="*/ 121 w 121"/>
                  <a:gd name="T47" fmla="*/ 83 h 103"/>
                  <a:gd name="T48" fmla="*/ 121 w 121"/>
                  <a:gd name="T49" fmla="*/ 83 h 103"/>
                  <a:gd name="T50" fmla="*/ 121 w 121"/>
                  <a:gd name="T51" fmla="*/ 83 h 103"/>
                  <a:gd name="T52" fmla="*/ 121 w 121"/>
                  <a:gd name="T53" fmla="*/ 83 h 103"/>
                  <a:gd name="T54" fmla="*/ 121 w 121"/>
                  <a:gd name="T55" fmla="*/ 83 h 103"/>
                  <a:gd name="T56" fmla="*/ 121 w 121"/>
                  <a:gd name="T57" fmla="*/ 83 h 103"/>
                  <a:gd name="T58" fmla="*/ 121 w 121"/>
                  <a:gd name="T59" fmla="*/ 83 h 103"/>
                  <a:gd name="T60" fmla="*/ 121 w 121"/>
                  <a:gd name="T61" fmla="*/ 83 h 103"/>
                  <a:gd name="T62" fmla="*/ 121 w 121"/>
                  <a:gd name="T63" fmla="*/ 83 h 103"/>
                  <a:gd name="T64" fmla="*/ 121 w 121"/>
                  <a:gd name="T65" fmla="*/ 83 h 103"/>
                  <a:gd name="T66" fmla="*/ 121 w 121"/>
                  <a:gd name="T67" fmla="*/ 83 h 103"/>
                  <a:gd name="T68" fmla="*/ 121 w 121"/>
                  <a:gd name="T69" fmla="*/ 83 h 103"/>
                  <a:gd name="T70" fmla="*/ 121 w 121"/>
                  <a:gd name="T71" fmla="*/ 83 h 103"/>
                  <a:gd name="T72" fmla="*/ 121 w 121"/>
                  <a:gd name="T73" fmla="*/ 83 h 103"/>
                  <a:gd name="T74" fmla="*/ 0 w 121"/>
                  <a:gd name="T75" fmla="*/ 0 h 103"/>
                  <a:gd name="T76" fmla="*/ 0 w 121"/>
                  <a:gd name="T77" fmla="*/ 0 h 103"/>
                  <a:gd name="T78" fmla="*/ 53 w 121"/>
                  <a:gd name="T79" fmla="*/ 94 h 103"/>
                  <a:gd name="T80" fmla="*/ 0 w 121"/>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 h="103">
                    <a:moveTo>
                      <a:pt x="118" y="103"/>
                    </a:moveTo>
                    <a:cubicBezTo>
                      <a:pt x="118" y="103"/>
                      <a:pt x="118" y="103"/>
                      <a:pt x="118" y="103"/>
                    </a:cubicBezTo>
                    <a:cubicBezTo>
                      <a:pt x="118" y="103"/>
                      <a:pt x="118" y="103"/>
                      <a:pt x="118" y="103"/>
                    </a:cubicBezTo>
                    <a:moveTo>
                      <a:pt x="119" y="102"/>
                    </a:moveTo>
                    <a:cubicBezTo>
                      <a:pt x="119" y="102"/>
                      <a:pt x="118" y="102"/>
                      <a:pt x="118" y="102"/>
                    </a:cubicBezTo>
                    <a:cubicBezTo>
                      <a:pt x="118" y="102"/>
                      <a:pt x="119" y="102"/>
                      <a:pt x="119" y="102"/>
                    </a:cubicBezTo>
                    <a:moveTo>
                      <a:pt x="119" y="102"/>
                    </a:moveTo>
                    <a:cubicBezTo>
                      <a:pt x="119" y="102"/>
                      <a:pt x="119" y="102"/>
                      <a:pt x="119" y="102"/>
                    </a:cubicBezTo>
                    <a:cubicBezTo>
                      <a:pt x="119" y="102"/>
                      <a:pt x="119" y="102"/>
                      <a:pt x="119" y="102"/>
                    </a:cubicBezTo>
                    <a:moveTo>
                      <a:pt x="119" y="101"/>
                    </a:moveTo>
                    <a:cubicBezTo>
                      <a:pt x="119" y="101"/>
                      <a:pt x="119" y="102"/>
                      <a:pt x="119" y="102"/>
                    </a:cubicBezTo>
                    <a:cubicBezTo>
                      <a:pt x="119" y="102"/>
                      <a:pt x="119" y="101"/>
                      <a:pt x="119" y="101"/>
                    </a:cubicBezTo>
                    <a:moveTo>
                      <a:pt x="119" y="101"/>
                    </a:moveTo>
                    <a:cubicBezTo>
                      <a:pt x="119" y="101"/>
                      <a:pt x="119" y="101"/>
                      <a:pt x="119" y="101"/>
                    </a:cubicBezTo>
                    <a:cubicBezTo>
                      <a:pt x="119" y="101"/>
                      <a:pt x="119" y="101"/>
                      <a:pt x="119" y="101"/>
                    </a:cubicBezTo>
                    <a:moveTo>
                      <a:pt x="119" y="100"/>
                    </a:moveTo>
                    <a:cubicBezTo>
                      <a:pt x="119" y="100"/>
                      <a:pt x="119" y="101"/>
                      <a:pt x="119" y="101"/>
                    </a:cubicBezTo>
                    <a:cubicBezTo>
                      <a:pt x="119" y="101"/>
                      <a:pt x="119" y="100"/>
                      <a:pt x="119" y="100"/>
                    </a:cubicBezTo>
                    <a:moveTo>
                      <a:pt x="119" y="98"/>
                    </a:moveTo>
                    <a:cubicBezTo>
                      <a:pt x="119" y="98"/>
                      <a:pt x="119" y="99"/>
                      <a:pt x="119" y="100"/>
                    </a:cubicBezTo>
                    <a:cubicBezTo>
                      <a:pt x="119" y="99"/>
                      <a:pt x="119" y="98"/>
                      <a:pt x="119" y="98"/>
                    </a:cubicBezTo>
                    <a:moveTo>
                      <a:pt x="119" y="97"/>
                    </a:moveTo>
                    <a:cubicBezTo>
                      <a:pt x="119" y="97"/>
                      <a:pt x="119" y="97"/>
                      <a:pt x="119" y="98"/>
                    </a:cubicBezTo>
                    <a:cubicBezTo>
                      <a:pt x="119" y="97"/>
                      <a:pt x="119" y="97"/>
                      <a:pt x="119" y="97"/>
                    </a:cubicBezTo>
                    <a:moveTo>
                      <a:pt x="121" y="84"/>
                    </a:moveTo>
                    <a:cubicBezTo>
                      <a:pt x="121" y="86"/>
                      <a:pt x="120" y="91"/>
                      <a:pt x="119" y="97"/>
                    </a:cubicBezTo>
                    <a:cubicBezTo>
                      <a:pt x="120" y="91"/>
                      <a:pt x="121" y="86"/>
                      <a:pt x="121" y="84"/>
                    </a:cubicBezTo>
                    <a:moveTo>
                      <a:pt x="121" y="84"/>
                    </a:moveTo>
                    <a:cubicBezTo>
                      <a:pt x="121" y="84"/>
                      <a:pt x="121" y="84"/>
                      <a:pt x="121" y="84"/>
                    </a:cubicBezTo>
                    <a:cubicBezTo>
                      <a:pt x="121" y="84"/>
                      <a:pt x="121" y="84"/>
                      <a:pt x="121" y="84"/>
                    </a:cubicBezTo>
                    <a:moveTo>
                      <a:pt x="121" y="84"/>
                    </a:moveTo>
                    <a:cubicBezTo>
                      <a:pt x="121" y="84"/>
                      <a:pt x="121" y="84"/>
                      <a:pt x="121" y="84"/>
                    </a:cubicBezTo>
                    <a:cubicBezTo>
                      <a:pt x="121" y="84"/>
                      <a:pt x="121" y="84"/>
                      <a:pt x="121" y="84"/>
                    </a:cubicBezTo>
                    <a:moveTo>
                      <a:pt x="121" y="83"/>
                    </a:moveTo>
                    <a:cubicBezTo>
                      <a:pt x="121" y="83"/>
                      <a:pt x="121" y="83"/>
                      <a:pt x="121" y="84"/>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0" y="0"/>
                    </a:moveTo>
                    <a:cubicBezTo>
                      <a:pt x="0" y="0"/>
                      <a:pt x="0" y="0"/>
                      <a:pt x="0" y="0"/>
                    </a:cubicBezTo>
                    <a:cubicBezTo>
                      <a:pt x="0" y="0"/>
                      <a:pt x="0" y="0"/>
                      <a:pt x="0" y="0"/>
                    </a:cubicBezTo>
                    <a:cubicBezTo>
                      <a:pt x="0" y="0"/>
                      <a:pt x="53" y="65"/>
                      <a:pt x="53" y="94"/>
                    </a:cubicBezTo>
                    <a:cubicBezTo>
                      <a:pt x="53" y="94"/>
                      <a:pt x="53" y="94"/>
                      <a:pt x="53" y="94"/>
                    </a:cubicBezTo>
                    <a:cubicBezTo>
                      <a:pt x="53" y="94"/>
                      <a:pt x="53" y="94"/>
                      <a:pt x="53" y="94"/>
                    </a:cubicBezTo>
                    <a:cubicBezTo>
                      <a:pt x="53" y="65"/>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215"/>
              <p:cNvSpPr>
                <a:spLocks noEditPoints="1"/>
              </p:cNvSpPr>
              <p:nvPr/>
            </p:nvSpPr>
            <p:spPr bwMode="auto">
              <a:xfrm>
                <a:off x="1972" y="3295"/>
                <a:ext cx="116" cy="328"/>
              </a:xfrm>
              <a:custGeom>
                <a:avLst/>
                <a:gdLst>
                  <a:gd name="T0" fmla="*/ 34 w 44"/>
                  <a:gd name="T1" fmla="*/ 65 h 118"/>
                  <a:gd name="T2" fmla="*/ 16 w 44"/>
                  <a:gd name="T3" fmla="*/ 92 h 118"/>
                  <a:gd name="T4" fmla="*/ 20 w 44"/>
                  <a:gd name="T5" fmla="*/ 118 h 118"/>
                  <a:gd name="T6" fmla="*/ 44 w 44"/>
                  <a:gd name="T7" fmla="*/ 112 h 118"/>
                  <a:gd name="T8" fmla="*/ 43 w 44"/>
                  <a:gd name="T9" fmla="*/ 102 h 118"/>
                  <a:gd name="T10" fmla="*/ 43 w 44"/>
                  <a:gd name="T11" fmla="*/ 99 h 118"/>
                  <a:gd name="T12" fmla="*/ 36 w 44"/>
                  <a:gd name="T13" fmla="*/ 85 h 118"/>
                  <a:gd name="T14" fmla="*/ 34 w 44"/>
                  <a:gd name="T15" fmla="*/ 65 h 118"/>
                  <a:gd name="T16" fmla="*/ 8 w 44"/>
                  <a:gd name="T17" fmla="*/ 1 h 118"/>
                  <a:gd name="T18" fmla="*/ 7 w 44"/>
                  <a:gd name="T19" fmla="*/ 1 h 118"/>
                  <a:gd name="T20" fmla="*/ 6 w 44"/>
                  <a:gd name="T21" fmla="*/ 1 h 118"/>
                  <a:gd name="T22" fmla="*/ 5 w 44"/>
                  <a:gd name="T23" fmla="*/ 1 h 118"/>
                  <a:gd name="T24" fmla="*/ 13 w 44"/>
                  <a:gd name="T25" fmla="*/ 64 h 118"/>
                  <a:gd name="T26" fmla="*/ 31 w 44"/>
                  <a:gd name="T27" fmla="*/ 47 h 118"/>
                  <a:gd name="T28" fmla="*/ 23 w 44"/>
                  <a:gd name="T29" fmla="*/ 41 h 118"/>
                  <a:gd name="T30" fmla="*/ 8 w 44"/>
                  <a:gd name="T31" fmla="*/ 1 h 118"/>
                  <a:gd name="T32" fmla="*/ 0 w 44"/>
                  <a:gd name="T33" fmla="*/ 0 h 118"/>
                  <a:gd name="T34" fmla="*/ 0 w 44"/>
                  <a:gd name="T35" fmla="*/ 22 h 118"/>
                  <a:gd name="T36" fmla="*/ 2 w 44"/>
                  <a:gd name="T37" fmla="*/ 1 h 118"/>
                  <a:gd name="T38" fmla="*/ 0 w 44"/>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18">
                    <a:moveTo>
                      <a:pt x="34" y="65"/>
                    </a:moveTo>
                    <a:cubicBezTo>
                      <a:pt x="16" y="92"/>
                      <a:pt x="16" y="92"/>
                      <a:pt x="16" y="92"/>
                    </a:cubicBezTo>
                    <a:cubicBezTo>
                      <a:pt x="20" y="118"/>
                      <a:pt x="20" y="118"/>
                      <a:pt x="20" y="118"/>
                    </a:cubicBezTo>
                    <a:cubicBezTo>
                      <a:pt x="44" y="112"/>
                      <a:pt x="44" y="112"/>
                      <a:pt x="44" y="112"/>
                    </a:cubicBezTo>
                    <a:cubicBezTo>
                      <a:pt x="44" y="109"/>
                      <a:pt x="43" y="105"/>
                      <a:pt x="43" y="102"/>
                    </a:cubicBezTo>
                    <a:cubicBezTo>
                      <a:pt x="43" y="101"/>
                      <a:pt x="43" y="100"/>
                      <a:pt x="43" y="99"/>
                    </a:cubicBezTo>
                    <a:cubicBezTo>
                      <a:pt x="40" y="95"/>
                      <a:pt x="38" y="90"/>
                      <a:pt x="36" y="85"/>
                    </a:cubicBezTo>
                    <a:cubicBezTo>
                      <a:pt x="34" y="78"/>
                      <a:pt x="33" y="71"/>
                      <a:pt x="34" y="65"/>
                    </a:cubicBezTo>
                    <a:moveTo>
                      <a:pt x="8" y="1"/>
                    </a:moveTo>
                    <a:cubicBezTo>
                      <a:pt x="7" y="1"/>
                      <a:pt x="7" y="1"/>
                      <a:pt x="7" y="1"/>
                    </a:cubicBezTo>
                    <a:cubicBezTo>
                      <a:pt x="7" y="1"/>
                      <a:pt x="6" y="1"/>
                      <a:pt x="6" y="1"/>
                    </a:cubicBezTo>
                    <a:cubicBezTo>
                      <a:pt x="6" y="1"/>
                      <a:pt x="6" y="1"/>
                      <a:pt x="5" y="1"/>
                    </a:cubicBezTo>
                    <a:cubicBezTo>
                      <a:pt x="13" y="64"/>
                      <a:pt x="13" y="64"/>
                      <a:pt x="13" y="64"/>
                    </a:cubicBezTo>
                    <a:cubicBezTo>
                      <a:pt x="31" y="47"/>
                      <a:pt x="31" y="47"/>
                      <a:pt x="31" y="47"/>
                    </a:cubicBezTo>
                    <a:cubicBezTo>
                      <a:pt x="28" y="45"/>
                      <a:pt x="25" y="43"/>
                      <a:pt x="23" y="41"/>
                    </a:cubicBezTo>
                    <a:cubicBezTo>
                      <a:pt x="12" y="30"/>
                      <a:pt x="7" y="15"/>
                      <a:pt x="8" y="1"/>
                    </a:cubicBezTo>
                    <a:moveTo>
                      <a:pt x="0" y="0"/>
                    </a:moveTo>
                    <a:cubicBezTo>
                      <a:pt x="0" y="22"/>
                      <a:pt x="0" y="22"/>
                      <a:pt x="0" y="22"/>
                    </a:cubicBezTo>
                    <a:cubicBezTo>
                      <a:pt x="2" y="1"/>
                      <a:pt x="2" y="1"/>
                      <a:pt x="2" y="1"/>
                    </a:cubicBezTo>
                    <a:cubicBezTo>
                      <a:pt x="1" y="1"/>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216"/>
              <p:cNvSpPr/>
              <p:nvPr/>
            </p:nvSpPr>
            <p:spPr bwMode="auto">
              <a:xfrm>
                <a:off x="1972" y="2889"/>
                <a:ext cx="153" cy="408"/>
              </a:xfrm>
              <a:custGeom>
                <a:avLst/>
                <a:gdLst>
                  <a:gd name="T0" fmla="*/ 5 w 58"/>
                  <a:gd name="T1" fmla="*/ 0 h 147"/>
                  <a:gd name="T2" fmla="*/ 5 w 58"/>
                  <a:gd name="T3" fmla="*/ 0 h 147"/>
                  <a:gd name="T4" fmla="*/ 0 w 58"/>
                  <a:gd name="T5" fmla="*/ 7 h 147"/>
                  <a:gd name="T6" fmla="*/ 0 w 58"/>
                  <a:gd name="T7" fmla="*/ 146 h 147"/>
                  <a:gd name="T8" fmla="*/ 2 w 58"/>
                  <a:gd name="T9" fmla="*/ 147 h 147"/>
                  <a:gd name="T10" fmla="*/ 3 w 58"/>
                  <a:gd name="T11" fmla="*/ 131 h 147"/>
                  <a:gd name="T12" fmla="*/ 5 w 58"/>
                  <a:gd name="T13" fmla="*/ 147 h 147"/>
                  <a:gd name="T14" fmla="*/ 6 w 58"/>
                  <a:gd name="T15" fmla="*/ 147 h 147"/>
                  <a:gd name="T16" fmla="*/ 7 w 58"/>
                  <a:gd name="T17" fmla="*/ 147 h 147"/>
                  <a:gd name="T18" fmla="*/ 8 w 58"/>
                  <a:gd name="T19" fmla="*/ 147 h 147"/>
                  <a:gd name="T20" fmla="*/ 23 w 58"/>
                  <a:gd name="T21" fmla="*/ 113 h 147"/>
                  <a:gd name="T22" fmla="*/ 58 w 58"/>
                  <a:gd name="T23" fmla="*/ 96 h 147"/>
                  <a:gd name="T24" fmla="*/ 58 w 58"/>
                  <a:gd name="T25" fmla="*/ 94 h 147"/>
                  <a:gd name="T26" fmla="*/ 58 w 58"/>
                  <a:gd name="T27" fmla="*/ 94 h 147"/>
                  <a:gd name="T28" fmla="*/ 5 w 58"/>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47">
                    <a:moveTo>
                      <a:pt x="5" y="0"/>
                    </a:moveTo>
                    <a:cubicBezTo>
                      <a:pt x="5" y="0"/>
                      <a:pt x="5" y="0"/>
                      <a:pt x="5" y="0"/>
                    </a:cubicBezTo>
                    <a:cubicBezTo>
                      <a:pt x="5" y="0"/>
                      <a:pt x="3" y="3"/>
                      <a:pt x="0" y="7"/>
                    </a:cubicBezTo>
                    <a:cubicBezTo>
                      <a:pt x="0" y="146"/>
                      <a:pt x="0" y="146"/>
                      <a:pt x="0" y="146"/>
                    </a:cubicBezTo>
                    <a:cubicBezTo>
                      <a:pt x="0" y="146"/>
                      <a:pt x="1" y="147"/>
                      <a:pt x="2" y="147"/>
                    </a:cubicBezTo>
                    <a:cubicBezTo>
                      <a:pt x="3" y="131"/>
                      <a:pt x="3" y="131"/>
                      <a:pt x="3" y="131"/>
                    </a:cubicBezTo>
                    <a:cubicBezTo>
                      <a:pt x="5" y="147"/>
                      <a:pt x="5" y="147"/>
                      <a:pt x="5" y="147"/>
                    </a:cubicBezTo>
                    <a:cubicBezTo>
                      <a:pt x="6" y="147"/>
                      <a:pt x="6" y="147"/>
                      <a:pt x="6" y="147"/>
                    </a:cubicBezTo>
                    <a:cubicBezTo>
                      <a:pt x="6" y="147"/>
                      <a:pt x="7" y="147"/>
                      <a:pt x="7" y="147"/>
                    </a:cubicBezTo>
                    <a:cubicBezTo>
                      <a:pt x="7" y="147"/>
                      <a:pt x="7" y="147"/>
                      <a:pt x="8" y="147"/>
                    </a:cubicBezTo>
                    <a:cubicBezTo>
                      <a:pt x="8" y="134"/>
                      <a:pt x="13" y="122"/>
                      <a:pt x="23" y="113"/>
                    </a:cubicBezTo>
                    <a:cubicBezTo>
                      <a:pt x="29" y="106"/>
                      <a:pt x="43" y="100"/>
                      <a:pt x="58" y="96"/>
                    </a:cubicBezTo>
                    <a:cubicBezTo>
                      <a:pt x="58" y="95"/>
                      <a:pt x="58" y="95"/>
                      <a:pt x="58" y="94"/>
                    </a:cubicBezTo>
                    <a:cubicBezTo>
                      <a:pt x="58" y="94"/>
                      <a:pt x="58" y="94"/>
                      <a:pt x="58" y="94"/>
                    </a:cubicBezTo>
                    <a:cubicBezTo>
                      <a:pt x="58" y="65"/>
                      <a:pt x="5" y="0"/>
                      <a:pt x="5"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217"/>
              <p:cNvSpPr/>
              <p:nvPr/>
            </p:nvSpPr>
            <p:spPr bwMode="auto">
              <a:xfrm>
                <a:off x="2059" y="3442"/>
                <a:ext cx="102" cy="128"/>
              </a:xfrm>
              <a:custGeom>
                <a:avLst/>
                <a:gdLst>
                  <a:gd name="T0" fmla="*/ 9 w 39"/>
                  <a:gd name="T1" fmla="*/ 0 h 46"/>
                  <a:gd name="T2" fmla="*/ 1 w 39"/>
                  <a:gd name="T3" fmla="*/ 12 h 46"/>
                  <a:gd name="T4" fmla="*/ 3 w 39"/>
                  <a:gd name="T5" fmla="*/ 32 h 46"/>
                  <a:gd name="T6" fmla="*/ 10 w 39"/>
                  <a:gd name="T7" fmla="*/ 46 h 46"/>
                  <a:gd name="T8" fmla="*/ 39 w 39"/>
                  <a:gd name="T9" fmla="*/ 1 h 46"/>
                  <a:gd name="T10" fmla="*/ 27 w 39"/>
                  <a:gd name="T11" fmla="*/ 3 h 46"/>
                  <a:gd name="T12" fmla="*/ 9 w 39"/>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9" h="46">
                    <a:moveTo>
                      <a:pt x="9" y="0"/>
                    </a:moveTo>
                    <a:cubicBezTo>
                      <a:pt x="1" y="12"/>
                      <a:pt x="1" y="12"/>
                      <a:pt x="1" y="12"/>
                    </a:cubicBezTo>
                    <a:cubicBezTo>
                      <a:pt x="0" y="18"/>
                      <a:pt x="1" y="25"/>
                      <a:pt x="3" y="32"/>
                    </a:cubicBezTo>
                    <a:cubicBezTo>
                      <a:pt x="5" y="37"/>
                      <a:pt x="7" y="42"/>
                      <a:pt x="10" y="46"/>
                    </a:cubicBezTo>
                    <a:cubicBezTo>
                      <a:pt x="12" y="29"/>
                      <a:pt x="22" y="14"/>
                      <a:pt x="39" y="1"/>
                    </a:cubicBezTo>
                    <a:cubicBezTo>
                      <a:pt x="35" y="2"/>
                      <a:pt x="31" y="3"/>
                      <a:pt x="27" y="3"/>
                    </a:cubicBezTo>
                    <a:cubicBezTo>
                      <a:pt x="21" y="3"/>
                      <a:pt x="14" y="2"/>
                      <a:pt x="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218"/>
              <p:cNvSpPr/>
              <p:nvPr/>
            </p:nvSpPr>
            <p:spPr bwMode="auto">
              <a:xfrm>
                <a:off x="1991" y="3119"/>
                <a:ext cx="312" cy="331"/>
              </a:xfrm>
              <a:custGeom>
                <a:avLst/>
                <a:gdLst>
                  <a:gd name="T0" fmla="*/ 119 w 119"/>
                  <a:gd name="T1" fmla="*/ 0 h 119"/>
                  <a:gd name="T2" fmla="*/ 51 w 119"/>
                  <a:gd name="T3" fmla="*/ 13 h 119"/>
                  <a:gd name="T4" fmla="*/ 16 w 119"/>
                  <a:gd name="T5" fmla="*/ 30 h 119"/>
                  <a:gd name="T6" fmla="*/ 16 w 119"/>
                  <a:gd name="T7" fmla="*/ 104 h 119"/>
                  <a:gd name="T8" fmla="*/ 58 w 119"/>
                  <a:gd name="T9" fmla="*/ 79 h 119"/>
                  <a:gd name="T10" fmla="*/ 53 w 119"/>
                  <a:gd name="T11" fmla="*/ 119 h 119"/>
                  <a:gd name="T12" fmla="*/ 76 w 119"/>
                  <a:gd name="T13" fmla="*/ 110 h 119"/>
                  <a:gd name="T14" fmla="*/ 116 w 119"/>
                  <a:gd name="T15" fmla="*/ 20 h 119"/>
                  <a:gd name="T16" fmla="*/ 116 w 119"/>
                  <a:gd name="T17" fmla="*/ 19 h 119"/>
                  <a:gd name="T18" fmla="*/ 117 w 119"/>
                  <a:gd name="T19" fmla="*/ 19 h 119"/>
                  <a:gd name="T20" fmla="*/ 117 w 119"/>
                  <a:gd name="T21" fmla="*/ 19 h 119"/>
                  <a:gd name="T22" fmla="*/ 117 w 119"/>
                  <a:gd name="T23" fmla="*/ 18 h 119"/>
                  <a:gd name="T24" fmla="*/ 117 w 119"/>
                  <a:gd name="T25" fmla="*/ 18 h 119"/>
                  <a:gd name="T26" fmla="*/ 117 w 119"/>
                  <a:gd name="T27" fmla="*/ 17 h 119"/>
                  <a:gd name="T28" fmla="*/ 117 w 119"/>
                  <a:gd name="T29" fmla="*/ 15 h 119"/>
                  <a:gd name="T30" fmla="*/ 117 w 119"/>
                  <a:gd name="T31" fmla="*/ 14 h 119"/>
                  <a:gd name="T32" fmla="*/ 119 w 119"/>
                  <a:gd name="T33" fmla="*/ 1 h 119"/>
                  <a:gd name="T34" fmla="*/ 119 w 119"/>
                  <a:gd name="T35" fmla="*/ 1 h 119"/>
                  <a:gd name="T36" fmla="*/ 119 w 119"/>
                  <a:gd name="T37" fmla="*/ 1 h 119"/>
                  <a:gd name="T38" fmla="*/ 119 w 119"/>
                  <a:gd name="T39" fmla="*/ 0 h 119"/>
                  <a:gd name="T40" fmla="*/ 119 w 119"/>
                  <a:gd name="T41" fmla="*/ 0 h 119"/>
                  <a:gd name="T42" fmla="*/ 119 w 119"/>
                  <a:gd name="T43" fmla="*/ 0 h 119"/>
                  <a:gd name="T44" fmla="*/ 119 w 119"/>
                  <a:gd name="T45" fmla="*/ 0 h 119"/>
                  <a:gd name="T46" fmla="*/ 119 w 119"/>
                  <a:gd name="T47" fmla="*/ 0 h 119"/>
                  <a:gd name="T48" fmla="*/ 119 w 119"/>
                  <a:gd name="T49" fmla="*/ 0 h 119"/>
                  <a:gd name="T50" fmla="*/ 119 w 119"/>
                  <a:gd name="T51" fmla="*/ 0 h 119"/>
                  <a:gd name="T52" fmla="*/ 119 w 119"/>
                  <a:gd name="T53" fmla="*/ 0 h 119"/>
                  <a:gd name="T54" fmla="*/ 119 w 119"/>
                  <a:gd name="T55" fmla="*/ 0 h 119"/>
                  <a:gd name="T56" fmla="*/ 119 w 119"/>
                  <a:gd name="T57" fmla="*/ 0 h 119"/>
                  <a:gd name="T58" fmla="*/ 119 w 119"/>
                  <a:gd name="T59" fmla="*/ 0 h 119"/>
                  <a:gd name="T60" fmla="*/ 119 w 119"/>
                  <a:gd name="T61" fmla="*/ 0 h 119"/>
                  <a:gd name="T62" fmla="*/ 119 w 119"/>
                  <a:gd name="T6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119">
                    <a:moveTo>
                      <a:pt x="119" y="0"/>
                    </a:moveTo>
                    <a:cubicBezTo>
                      <a:pt x="119" y="0"/>
                      <a:pt x="119" y="0"/>
                      <a:pt x="119" y="0"/>
                    </a:cubicBezTo>
                    <a:cubicBezTo>
                      <a:pt x="119" y="0"/>
                      <a:pt x="119" y="0"/>
                      <a:pt x="119" y="0"/>
                    </a:cubicBezTo>
                    <a:cubicBezTo>
                      <a:pt x="118" y="0"/>
                      <a:pt x="82" y="4"/>
                      <a:pt x="51" y="13"/>
                    </a:cubicBezTo>
                    <a:cubicBezTo>
                      <a:pt x="51" y="13"/>
                      <a:pt x="51" y="13"/>
                      <a:pt x="51" y="13"/>
                    </a:cubicBezTo>
                    <a:cubicBezTo>
                      <a:pt x="36" y="17"/>
                      <a:pt x="22" y="23"/>
                      <a:pt x="16" y="30"/>
                    </a:cubicBezTo>
                    <a:cubicBezTo>
                      <a:pt x="6" y="39"/>
                      <a:pt x="1" y="51"/>
                      <a:pt x="1" y="64"/>
                    </a:cubicBezTo>
                    <a:cubicBezTo>
                      <a:pt x="0" y="78"/>
                      <a:pt x="5" y="93"/>
                      <a:pt x="16" y="104"/>
                    </a:cubicBezTo>
                    <a:cubicBezTo>
                      <a:pt x="18" y="106"/>
                      <a:pt x="21" y="108"/>
                      <a:pt x="24" y="110"/>
                    </a:cubicBezTo>
                    <a:cubicBezTo>
                      <a:pt x="58" y="79"/>
                      <a:pt x="58" y="79"/>
                      <a:pt x="58" y="79"/>
                    </a:cubicBezTo>
                    <a:cubicBezTo>
                      <a:pt x="35" y="116"/>
                      <a:pt x="35" y="116"/>
                      <a:pt x="35" y="116"/>
                    </a:cubicBezTo>
                    <a:cubicBezTo>
                      <a:pt x="40" y="118"/>
                      <a:pt x="47" y="119"/>
                      <a:pt x="53" y="119"/>
                    </a:cubicBezTo>
                    <a:cubicBezTo>
                      <a:pt x="57" y="119"/>
                      <a:pt x="61" y="118"/>
                      <a:pt x="65" y="117"/>
                    </a:cubicBezTo>
                    <a:cubicBezTo>
                      <a:pt x="68" y="115"/>
                      <a:pt x="72" y="112"/>
                      <a:pt x="76" y="110"/>
                    </a:cubicBezTo>
                    <a:cubicBezTo>
                      <a:pt x="79" y="80"/>
                      <a:pt x="93" y="53"/>
                      <a:pt x="114" y="35"/>
                    </a:cubicBezTo>
                    <a:cubicBezTo>
                      <a:pt x="115" y="30"/>
                      <a:pt x="116" y="25"/>
                      <a:pt x="116" y="20"/>
                    </a:cubicBezTo>
                    <a:cubicBezTo>
                      <a:pt x="116" y="20"/>
                      <a:pt x="116" y="20"/>
                      <a:pt x="116" y="20"/>
                    </a:cubicBezTo>
                    <a:cubicBezTo>
                      <a:pt x="116" y="20"/>
                      <a:pt x="116" y="19"/>
                      <a:pt x="116" y="19"/>
                    </a:cubicBezTo>
                    <a:cubicBezTo>
                      <a:pt x="116" y="19"/>
                      <a:pt x="117" y="19"/>
                      <a:pt x="117" y="19"/>
                    </a:cubicBezTo>
                    <a:cubicBezTo>
                      <a:pt x="117" y="19"/>
                      <a:pt x="117" y="19"/>
                      <a:pt x="117" y="19"/>
                    </a:cubicBezTo>
                    <a:cubicBezTo>
                      <a:pt x="117" y="19"/>
                      <a:pt x="117" y="19"/>
                      <a:pt x="117" y="19"/>
                    </a:cubicBezTo>
                    <a:cubicBezTo>
                      <a:pt x="117" y="19"/>
                      <a:pt x="117" y="19"/>
                      <a:pt x="117" y="19"/>
                    </a:cubicBezTo>
                    <a:cubicBezTo>
                      <a:pt x="117" y="19"/>
                      <a:pt x="117" y="18"/>
                      <a:pt x="117" y="18"/>
                    </a:cubicBezTo>
                    <a:cubicBezTo>
                      <a:pt x="117" y="18"/>
                      <a:pt x="117" y="18"/>
                      <a:pt x="117" y="18"/>
                    </a:cubicBezTo>
                    <a:cubicBezTo>
                      <a:pt x="117" y="18"/>
                      <a:pt x="117" y="18"/>
                      <a:pt x="117" y="18"/>
                    </a:cubicBezTo>
                    <a:cubicBezTo>
                      <a:pt x="117" y="18"/>
                      <a:pt x="117" y="18"/>
                      <a:pt x="117" y="18"/>
                    </a:cubicBezTo>
                    <a:cubicBezTo>
                      <a:pt x="117" y="18"/>
                      <a:pt x="117" y="17"/>
                      <a:pt x="117" y="17"/>
                    </a:cubicBezTo>
                    <a:cubicBezTo>
                      <a:pt x="117" y="17"/>
                      <a:pt x="117" y="17"/>
                      <a:pt x="117" y="17"/>
                    </a:cubicBezTo>
                    <a:cubicBezTo>
                      <a:pt x="117" y="16"/>
                      <a:pt x="117" y="15"/>
                      <a:pt x="117" y="15"/>
                    </a:cubicBezTo>
                    <a:cubicBezTo>
                      <a:pt x="117" y="15"/>
                      <a:pt x="117" y="15"/>
                      <a:pt x="117" y="15"/>
                    </a:cubicBezTo>
                    <a:cubicBezTo>
                      <a:pt x="117" y="14"/>
                      <a:pt x="117" y="14"/>
                      <a:pt x="117" y="14"/>
                    </a:cubicBezTo>
                    <a:cubicBezTo>
                      <a:pt x="117" y="14"/>
                      <a:pt x="117" y="14"/>
                      <a:pt x="117" y="14"/>
                    </a:cubicBezTo>
                    <a:cubicBezTo>
                      <a:pt x="118" y="8"/>
                      <a:pt x="119" y="3"/>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219"/>
              <p:cNvSpPr/>
              <p:nvPr/>
            </p:nvSpPr>
            <p:spPr bwMode="auto">
              <a:xfrm>
                <a:off x="2014" y="3753"/>
                <a:ext cx="13" cy="492"/>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220"/>
              <p:cNvSpPr/>
              <p:nvPr/>
            </p:nvSpPr>
            <p:spPr bwMode="auto">
              <a:xfrm>
                <a:off x="2012" y="3648"/>
                <a:ext cx="144" cy="105"/>
              </a:xfrm>
              <a:custGeom>
                <a:avLst/>
                <a:gdLst>
                  <a:gd name="T0" fmla="*/ 35 w 55"/>
                  <a:gd name="T1" fmla="*/ 0 h 38"/>
                  <a:gd name="T2" fmla="*/ 0 w 55"/>
                  <a:gd name="T3" fmla="*/ 23 h 38"/>
                  <a:gd name="T4" fmla="*/ 1 w 55"/>
                  <a:gd name="T5" fmla="*/ 38 h 38"/>
                  <a:gd name="T6" fmla="*/ 1 w 55"/>
                  <a:gd name="T7" fmla="*/ 38 h 38"/>
                  <a:gd name="T8" fmla="*/ 1 w 55"/>
                  <a:gd name="T9" fmla="*/ 38 h 38"/>
                  <a:gd name="T10" fmla="*/ 55 w 55"/>
                  <a:gd name="T11" fmla="*/ 21 h 38"/>
                  <a:gd name="T12" fmla="*/ 35 w 5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35" y="0"/>
                    </a:moveTo>
                    <a:cubicBezTo>
                      <a:pt x="0" y="23"/>
                      <a:pt x="0" y="23"/>
                      <a:pt x="0" y="23"/>
                    </a:cubicBezTo>
                    <a:cubicBezTo>
                      <a:pt x="1" y="38"/>
                      <a:pt x="1" y="38"/>
                      <a:pt x="1" y="38"/>
                    </a:cubicBezTo>
                    <a:cubicBezTo>
                      <a:pt x="1" y="38"/>
                      <a:pt x="1" y="38"/>
                      <a:pt x="1" y="38"/>
                    </a:cubicBezTo>
                    <a:cubicBezTo>
                      <a:pt x="1" y="38"/>
                      <a:pt x="1" y="38"/>
                      <a:pt x="1" y="38"/>
                    </a:cubicBezTo>
                    <a:cubicBezTo>
                      <a:pt x="18" y="36"/>
                      <a:pt x="37" y="30"/>
                      <a:pt x="55" y="21"/>
                    </a:cubicBezTo>
                    <a:cubicBezTo>
                      <a:pt x="47" y="15"/>
                      <a:pt x="40" y="8"/>
                      <a:pt x="35"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221"/>
              <p:cNvSpPr/>
              <p:nvPr/>
            </p:nvSpPr>
            <p:spPr bwMode="auto">
              <a:xfrm>
                <a:off x="1972" y="3253"/>
                <a:ext cx="132" cy="992"/>
              </a:xfrm>
              <a:custGeom>
                <a:avLst/>
                <a:gdLst>
                  <a:gd name="T0" fmla="*/ 3 w 50"/>
                  <a:gd name="T1" fmla="*/ 0 h 357"/>
                  <a:gd name="T2" fmla="*/ 2 w 50"/>
                  <a:gd name="T3" fmla="*/ 16 h 357"/>
                  <a:gd name="T4" fmla="*/ 0 w 50"/>
                  <a:gd name="T5" fmla="*/ 37 h 357"/>
                  <a:gd name="T6" fmla="*/ 0 w 50"/>
                  <a:gd name="T7" fmla="*/ 85 h 357"/>
                  <a:gd name="T8" fmla="*/ 3 w 50"/>
                  <a:gd name="T9" fmla="*/ 88 h 357"/>
                  <a:gd name="T10" fmla="*/ 0 w 50"/>
                  <a:gd name="T11" fmla="*/ 123 h 357"/>
                  <a:gd name="T12" fmla="*/ 0 w 50"/>
                  <a:gd name="T13" fmla="*/ 123 h 357"/>
                  <a:gd name="T14" fmla="*/ 0 w 50"/>
                  <a:gd name="T15" fmla="*/ 357 h 357"/>
                  <a:gd name="T16" fmla="*/ 21 w 50"/>
                  <a:gd name="T17" fmla="*/ 357 h 357"/>
                  <a:gd name="T18" fmla="*/ 16 w 50"/>
                  <a:gd name="T19" fmla="*/ 180 h 357"/>
                  <a:gd name="T20" fmla="*/ 15 w 50"/>
                  <a:gd name="T21" fmla="*/ 165 h 357"/>
                  <a:gd name="T22" fmla="*/ 50 w 50"/>
                  <a:gd name="T23" fmla="*/ 142 h 357"/>
                  <a:gd name="T24" fmla="*/ 44 w 50"/>
                  <a:gd name="T25" fmla="*/ 127 h 357"/>
                  <a:gd name="T26" fmla="*/ 20 w 50"/>
                  <a:gd name="T27" fmla="*/ 133 h 357"/>
                  <a:gd name="T28" fmla="*/ 16 w 50"/>
                  <a:gd name="T29" fmla="*/ 107 h 357"/>
                  <a:gd name="T30" fmla="*/ 5 w 50"/>
                  <a:gd name="T31" fmla="*/ 123 h 357"/>
                  <a:gd name="T32" fmla="*/ 3 w 50"/>
                  <a:gd name="T33" fmla="*/ 88 h 357"/>
                  <a:gd name="T34" fmla="*/ 13 w 50"/>
                  <a:gd name="T35" fmla="*/ 79 h 357"/>
                  <a:gd name="T36" fmla="*/ 5 w 50"/>
                  <a:gd name="T37" fmla="*/ 16 h 357"/>
                  <a:gd name="T38" fmla="*/ 3 w 50"/>
                  <a:gd name="T3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57">
                    <a:moveTo>
                      <a:pt x="3" y="0"/>
                    </a:moveTo>
                    <a:cubicBezTo>
                      <a:pt x="2" y="16"/>
                      <a:pt x="2" y="16"/>
                      <a:pt x="2" y="16"/>
                    </a:cubicBezTo>
                    <a:cubicBezTo>
                      <a:pt x="0" y="37"/>
                      <a:pt x="0" y="37"/>
                      <a:pt x="0" y="37"/>
                    </a:cubicBezTo>
                    <a:cubicBezTo>
                      <a:pt x="0" y="85"/>
                      <a:pt x="0" y="85"/>
                      <a:pt x="0" y="85"/>
                    </a:cubicBezTo>
                    <a:cubicBezTo>
                      <a:pt x="3" y="88"/>
                      <a:pt x="3" y="88"/>
                      <a:pt x="3" y="88"/>
                    </a:cubicBezTo>
                    <a:cubicBezTo>
                      <a:pt x="0" y="123"/>
                      <a:pt x="0" y="123"/>
                      <a:pt x="0" y="123"/>
                    </a:cubicBezTo>
                    <a:cubicBezTo>
                      <a:pt x="0" y="123"/>
                      <a:pt x="0" y="123"/>
                      <a:pt x="0" y="123"/>
                    </a:cubicBezTo>
                    <a:cubicBezTo>
                      <a:pt x="0" y="357"/>
                      <a:pt x="0" y="357"/>
                      <a:pt x="0" y="357"/>
                    </a:cubicBezTo>
                    <a:cubicBezTo>
                      <a:pt x="21" y="357"/>
                      <a:pt x="21" y="357"/>
                      <a:pt x="21" y="357"/>
                    </a:cubicBezTo>
                    <a:cubicBezTo>
                      <a:pt x="16" y="180"/>
                      <a:pt x="16" y="180"/>
                      <a:pt x="16" y="180"/>
                    </a:cubicBezTo>
                    <a:cubicBezTo>
                      <a:pt x="15" y="165"/>
                      <a:pt x="15" y="165"/>
                      <a:pt x="15" y="165"/>
                    </a:cubicBezTo>
                    <a:cubicBezTo>
                      <a:pt x="50" y="142"/>
                      <a:pt x="50" y="142"/>
                      <a:pt x="50" y="142"/>
                    </a:cubicBezTo>
                    <a:cubicBezTo>
                      <a:pt x="48" y="137"/>
                      <a:pt x="45" y="132"/>
                      <a:pt x="44" y="127"/>
                    </a:cubicBezTo>
                    <a:cubicBezTo>
                      <a:pt x="20" y="133"/>
                      <a:pt x="20" y="133"/>
                      <a:pt x="20" y="133"/>
                    </a:cubicBezTo>
                    <a:cubicBezTo>
                      <a:pt x="16" y="107"/>
                      <a:pt x="16" y="107"/>
                      <a:pt x="16" y="107"/>
                    </a:cubicBezTo>
                    <a:cubicBezTo>
                      <a:pt x="5" y="123"/>
                      <a:pt x="5" y="123"/>
                      <a:pt x="5" y="123"/>
                    </a:cubicBezTo>
                    <a:cubicBezTo>
                      <a:pt x="3" y="88"/>
                      <a:pt x="3" y="88"/>
                      <a:pt x="3" y="88"/>
                    </a:cubicBezTo>
                    <a:cubicBezTo>
                      <a:pt x="13" y="79"/>
                      <a:pt x="13" y="79"/>
                      <a:pt x="13" y="79"/>
                    </a:cubicBezTo>
                    <a:cubicBezTo>
                      <a:pt x="5" y="16"/>
                      <a:pt x="5" y="16"/>
                      <a:pt x="5" y="16"/>
                    </a:cubicBezTo>
                    <a:cubicBezTo>
                      <a:pt x="3" y="0"/>
                      <a:pt x="3" y="0"/>
                      <a:pt x="3"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222"/>
              <p:cNvSpPr/>
              <p:nvPr/>
            </p:nvSpPr>
            <p:spPr bwMode="auto">
              <a:xfrm>
                <a:off x="1972" y="3489"/>
                <a:ext cx="8" cy="106"/>
              </a:xfrm>
              <a:custGeom>
                <a:avLst/>
                <a:gdLst>
                  <a:gd name="T0" fmla="*/ 0 w 8"/>
                  <a:gd name="T1" fmla="*/ 0 h 106"/>
                  <a:gd name="T2" fmla="*/ 0 w 8"/>
                  <a:gd name="T3" fmla="*/ 106 h 106"/>
                  <a:gd name="T4" fmla="*/ 0 w 8"/>
                  <a:gd name="T5" fmla="*/ 106 h 106"/>
                  <a:gd name="T6" fmla="*/ 8 w 8"/>
                  <a:gd name="T7" fmla="*/ 8 h 106"/>
                  <a:gd name="T8" fmla="*/ 0 w 8"/>
                  <a:gd name="T9" fmla="*/ 0 h 106"/>
                </a:gdLst>
                <a:ahLst/>
                <a:cxnLst>
                  <a:cxn ang="0">
                    <a:pos x="T0" y="T1"/>
                  </a:cxn>
                  <a:cxn ang="0">
                    <a:pos x="T2" y="T3"/>
                  </a:cxn>
                  <a:cxn ang="0">
                    <a:pos x="T4" y="T5"/>
                  </a:cxn>
                  <a:cxn ang="0">
                    <a:pos x="T6" y="T7"/>
                  </a:cxn>
                  <a:cxn ang="0">
                    <a:pos x="T8" y="T9"/>
                  </a:cxn>
                </a:cxnLst>
                <a:rect l="0" t="0" r="r" b="b"/>
                <a:pathLst>
                  <a:path w="8" h="106">
                    <a:moveTo>
                      <a:pt x="0" y="0"/>
                    </a:moveTo>
                    <a:lnTo>
                      <a:pt x="0" y="106"/>
                    </a:lnTo>
                    <a:lnTo>
                      <a:pt x="0" y="106"/>
                    </a:lnTo>
                    <a:lnTo>
                      <a:pt x="8" y="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223"/>
              <p:cNvSpPr/>
              <p:nvPr/>
            </p:nvSpPr>
            <p:spPr bwMode="auto">
              <a:xfrm>
                <a:off x="1972" y="3489"/>
                <a:ext cx="8" cy="106"/>
              </a:xfrm>
              <a:custGeom>
                <a:avLst/>
                <a:gdLst>
                  <a:gd name="T0" fmla="*/ 0 w 8"/>
                  <a:gd name="T1" fmla="*/ 0 h 106"/>
                  <a:gd name="T2" fmla="*/ 0 w 8"/>
                  <a:gd name="T3" fmla="*/ 106 h 106"/>
                  <a:gd name="T4" fmla="*/ 0 w 8"/>
                  <a:gd name="T5" fmla="*/ 106 h 106"/>
                  <a:gd name="T6" fmla="*/ 8 w 8"/>
                  <a:gd name="T7" fmla="*/ 8 h 106"/>
                  <a:gd name="T8" fmla="*/ 0 w 8"/>
                  <a:gd name="T9" fmla="*/ 0 h 106"/>
                </a:gdLst>
                <a:ahLst/>
                <a:cxnLst>
                  <a:cxn ang="0">
                    <a:pos x="T0" y="T1"/>
                  </a:cxn>
                  <a:cxn ang="0">
                    <a:pos x="T2" y="T3"/>
                  </a:cxn>
                  <a:cxn ang="0">
                    <a:pos x="T4" y="T5"/>
                  </a:cxn>
                  <a:cxn ang="0">
                    <a:pos x="T6" y="T7"/>
                  </a:cxn>
                  <a:cxn ang="0">
                    <a:pos x="T8" y="T9"/>
                  </a:cxn>
                </a:cxnLst>
                <a:rect l="0" t="0" r="r" b="b"/>
                <a:pathLst>
                  <a:path w="8" h="106">
                    <a:moveTo>
                      <a:pt x="0" y="0"/>
                    </a:moveTo>
                    <a:lnTo>
                      <a:pt x="0" y="106"/>
                    </a:lnTo>
                    <a:lnTo>
                      <a:pt x="0" y="106"/>
                    </a:lnTo>
                    <a:lnTo>
                      <a:pt x="8"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224"/>
              <p:cNvSpPr/>
              <p:nvPr/>
            </p:nvSpPr>
            <p:spPr bwMode="auto">
              <a:xfrm>
                <a:off x="1980" y="3339"/>
                <a:ext cx="163" cy="256"/>
              </a:xfrm>
              <a:custGeom>
                <a:avLst/>
                <a:gdLst>
                  <a:gd name="T0" fmla="*/ 163 w 163"/>
                  <a:gd name="T1" fmla="*/ 0 h 256"/>
                  <a:gd name="T2" fmla="*/ 74 w 163"/>
                  <a:gd name="T3" fmla="*/ 86 h 256"/>
                  <a:gd name="T4" fmla="*/ 26 w 163"/>
                  <a:gd name="T5" fmla="*/ 133 h 256"/>
                  <a:gd name="T6" fmla="*/ 0 w 163"/>
                  <a:gd name="T7" fmla="*/ 158 h 256"/>
                  <a:gd name="T8" fmla="*/ 5 w 163"/>
                  <a:gd name="T9" fmla="*/ 256 h 256"/>
                  <a:gd name="T10" fmla="*/ 34 w 163"/>
                  <a:gd name="T11" fmla="*/ 211 h 256"/>
                  <a:gd name="T12" fmla="*/ 82 w 163"/>
                  <a:gd name="T13" fmla="*/ 136 h 256"/>
                  <a:gd name="T14" fmla="*/ 103 w 163"/>
                  <a:gd name="T15" fmla="*/ 103 h 256"/>
                  <a:gd name="T16" fmla="*/ 163 w 16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56">
                    <a:moveTo>
                      <a:pt x="163" y="0"/>
                    </a:moveTo>
                    <a:lnTo>
                      <a:pt x="74" y="86"/>
                    </a:lnTo>
                    <a:lnTo>
                      <a:pt x="26" y="133"/>
                    </a:lnTo>
                    <a:lnTo>
                      <a:pt x="0" y="158"/>
                    </a:lnTo>
                    <a:lnTo>
                      <a:pt x="5" y="256"/>
                    </a:lnTo>
                    <a:lnTo>
                      <a:pt x="34" y="211"/>
                    </a:lnTo>
                    <a:lnTo>
                      <a:pt x="82" y="136"/>
                    </a:lnTo>
                    <a:lnTo>
                      <a:pt x="103" y="103"/>
                    </a:lnTo>
                    <a:lnTo>
                      <a:pt x="16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225"/>
              <p:cNvSpPr/>
              <p:nvPr/>
            </p:nvSpPr>
            <p:spPr bwMode="auto">
              <a:xfrm>
                <a:off x="1980" y="3339"/>
                <a:ext cx="163" cy="256"/>
              </a:xfrm>
              <a:custGeom>
                <a:avLst/>
                <a:gdLst>
                  <a:gd name="T0" fmla="*/ 163 w 163"/>
                  <a:gd name="T1" fmla="*/ 0 h 256"/>
                  <a:gd name="T2" fmla="*/ 74 w 163"/>
                  <a:gd name="T3" fmla="*/ 86 h 256"/>
                  <a:gd name="T4" fmla="*/ 26 w 163"/>
                  <a:gd name="T5" fmla="*/ 133 h 256"/>
                  <a:gd name="T6" fmla="*/ 0 w 163"/>
                  <a:gd name="T7" fmla="*/ 158 h 256"/>
                  <a:gd name="T8" fmla="*/ 5 w 163"/>
                  <a:gd name="T9" fmla="*/ 256 h 256"/>
                  <a:gd name="T10" fmla="*/ 34 w 163"/>
                  <a:gd name="T11" fmla="*/ 211 h 256"/>
                  <a:gd name="T12" fmla="*/ 82 w 163"/>
                  <a:gd name="T13" fmla="*/ 136 h 256"/>
                  <a:gd name="T14" fmla="*/ 103 w 163"/>
                  <a:gd name="T15" fmla="*/ 103 h 256"/>
                  <a:gd name="T16" fmla="*/ 163 w 16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56">
                    <a:moveTo>
                      <a:pt x="163" y="0"/>
                    </a:moveTo>
                    <a:lnTo>
                      <a:pt x="74" y="86"/>
                    </a:lnTo>
                    <a:lnTo>
                      <a:pt x="26" y="133"/>
                    </a:lnTo>
                    <a:lnTo>
                      <a:pt x="0" y="158"/>
                    </a:lnTo>
                    <a:lnTo>
                      <a:pt x="5" y="256"/>
                    </a:lnTo>
                    <a:lnTo>
                      <a:pt x="34" y="211"/>
                    </a:lnTo>
                    <a:lnTo>
                      <a:pt x="82" y="136"/>
                    </a:lnTo>
                    <a:lnTo>
                      <a:pt x="103" y="10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226"/>
              <p:cNvSpPr/>
              <p:nvPr/>
            </p:nvSpPr>
            <p:spPr bwMode="auto">
              <a:xfrm>
                <a:off x="5525" y="3953"/>
                <a:ext cx="268" cy="309"/>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227"/>
              <p:cNvSpPr/>
              <p:nvPr/>
            </p:nvSpPr>
            <p:spPr bwMode="auto">
              <a:xfrm>
                <a:off x="5381" y="3953"/>
                <a:ext cx="268" cy="309"/>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228"/>
              <p:cNvSpPr/>
              <p:nvPr/>
            </p:nvSpPr>
            <p:spPr bwMode="auto">
              <a:xfrm>
                <a:off x="5533" y="3920"/>
                <a:ext cx="100" cy="295"/>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229"/>
              <p:cNvSpPr/>
              <p:nvPr/>
            </p:nvSpPr>
            <p:spPr bwMode="auto">
              <a:xfrm>
                <a:off x="5455" y="3675"/>
                <a:ext cx="333" cy="354"/>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Oval 230"/>
              <p:cNvSpPr>
                <a:spLocks noChangeArrowheads="1"/>
              </p:cNvSpPr>
              <p:nvPr/>
            </p:nvSpPr>
            <p:spPr bwMode="auto">
              <a:xfrm>
                <a:off x="5562" y="3789"/>
                <a:ext cx="116" cy="1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Oval 231"/>
              <p:cNvSpPr>
                <a:spLocks noChangeArrowheads="1"/>
              </p:cNvSpPr>
              <p:nvPr/>
            </p:nvSpPr>
            <p:spPr bwMode="auto">
              <a:xfrm>
                <a:off x="5583" y="3812"/>
                <a:ext cx="76" cy="8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232"/>
              <p:cNvSpPr/>
              <p:nvPr/>
            </p:nvSpPr>
            <p:spPr bwMode="auto">
              <a:xfrm>
                <a:off x="3186" y="4029"/>
                <a:ext cx="189" cy="189"/>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233"/>
              <p:cNvSpPr/>
              <p:nvPr/>
            </p:nvSpPr>
            <p:spPr bwMode="auto">
              <a:xfrm>
                <a:off x="3073" y="4029"/>
                <a:ext cx="186" cy="189"/>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234"/>
              <p:cNvSpPr/>
              <p:nvPr/>
            </p:nvSpPr>
            <p:spPr bwMode="auto">
              <a:xfrm>
                <a:off x="3186" y="4003"/>
                <a:ext cx="70" cy="217"/>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235"/>
              <p:cNvSpPr/>
              <p:nvPr/>
            </p:nvSpPr>
            <p:spPr bwMode="auto">
              <a:xfrm>
                <a:off x="3128" y="3826"/>
                <a:ext cx="241" cy="255"/>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Oval 236"/>
              <p:cNvSpPr>
                <a:spLocks noChangeArrowheads="1"/>
              </p:cNvSpPr>
              <p:nvPr/>
            </p:nvSpPr>
            <p:spPr bwMode="auto">
              <a:xfrm>
                <a:off x="3207" y="3909"/>
                <a:ext cx="84" cy="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Oval 237"/>
              <p:cNvSpPr>
                <a:spLocks noChangeArrowheads="1"/>
              </p:cNvSpPr>
              <p:nvPr/>
            </p:nvSpPr>
            <p:spPr bwMode="auto">
              <a:xfrm>
                <a:off x="3220" y="3926"/>
                <a:ext cx="55"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238"/>
              <p:cNvSpPr/>
              <p:nvPr/>
            </p:nvSpPr>
            <p:spPr bwMode="auto">
              <a:xfrm>
                <a:off x="1413" y="3898"/>
                <a:ext cx="281" cy="347"/>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239"/>
              <p:cNvSpPr/>
              <p:nvPr/>
            </p:nvSpPr>
            <p:spPr bwMode="auto">
              <a:xfrm>
                <a:off x="1232" y="3898"/>
                <a:ext cx="281" cy="347"/>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240"/>
              <p:cNvSpPr/>
              <p:nvPr/>
            </p:nvSpPr>
            <p:spPr bwMode="auto">
              <a:xfrm>
                <a:off x="1426" y="4051"/>
                <a:ext cx="289" cy="194"/>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241"/>
              <p:cNvSpPr/>
              <p:nvPr/>
            </p:nvSpPr>
            <p:spPr bwMode="auto">
              <a:xfrm>
                <a:off x="1200" y="4051"/>
                <a:ext cx="289" cy="194"/>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242"/>
              <p:cNvSpPr/>
              <p:nvPr/>
            </p:nvSpPr>
            <p:spPr bwMode="auto">
              <a:xfrm>
                <a:off x="1421" y="3864"/>
                <a:ext cx="81" cy="326"/>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243"/>
              <p:cNvSpPr/>
              <p:nvPr/>
            </p:nvSpPr>
            <p:spPr bwMode="auto">
              <a:xfrm>
                <a:off x="1641" y="3965"/>
                <a:ext cx="226" cy="241"/>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Oval 244"/>
              <p:cNvSpPr>
                <a:spLocks noChangeArrowheads="1"/>
              </p:cNvSpPr>
              <p:nvPr/>
            </p:nvSpPr>
            <p:spPr bwMode="auto">
              <a:xfrm>
                <a:off x="1715" y="4045"/>
                <a:ext cx="79" cy="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Oval 245"/>
              <p:cNvSpPr>
                <a:spLocks noChangeArrowheads="1"/>
              </p:cNvSpPr>
              <p:nvPr/>
            </p:nvSpPr>
            <p:spPr bwMode="auto">
              <a:xfrm>
                <a:off x="1728" y="4059"/>
                <a:ext cx="53"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246"/>
              <p:cNvSpPr/>
              <p:nvPr/>
            </p:nvSpPr>
            <p:spPr bwMode="auto">
              <a:xfrm>
                <a:off x="1641" y="3742"/>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Oval 247"/>
              <p:cNvSpPr>
                <a:spLocks noChangeArrowheads="1"/>
              </p:cNvSpPr>
              <p:nvPr/>
            </p:nvSpPr>
            <p:spPr bwMode="auto">
              <a:xfrm>
                <a:off x="1715" y="3823"/>
                <a:ext cx="79"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Oval 248"/>
              <p:cNvSpPr>
                <a:spLocks noChangeArrowheads="1"/>
              </p:cNvSpPr>
              <p:nvPr/>
            </p:nvSpPr>
            <p:spPr bwMode="auto">
              <a:xfrm>
                <a:off x="1728" y="3837"/>
                <a:ext cx="53" cy="5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249"/>
              <p:cNvSpPr/>
              <p:nvPr/>
            </p:nvSpPr>
            <p:spPr bwMode="auto">
              <a:xfrm>
                <a:off x="1389" y="3675"/>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Oval 250"/>
              <p:cNvSpPr>
                <a:spLocks noChangeArrowheads="1"/>
              </p:cNvSpPr>
              <p:nvPr/>
            </p:nvSpPr>
            <p:spPr bwMode="auto">
              <a:xfrm>
                <a:off x="1463" y="3756"/>
                <a:ext cx="79"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Oval 251"/>
              <p:cNvSpPr>
                <a:spLocks noChangeArrowheads="1"/>
              </p:cNvSpPr>
              <p:nvPr/>
            </p:nvSpPr>
            <p:spPr bwMode="auto">
              <a:xfrm>
                <a:off x="1476" y="3770"/>
                <a:ext cx="52"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252"/>
              <p:cNvSpPr/>
              <p:nvPr/>
            </p:nvSpPr>
            <p:spPr bwMode="auto">
              <a:xfrm>
                <a:off x="1095" y="3742"/>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Oval 253"/>
              <p:cNvSpPr>
                <a:spLocks noChangeArrowheads="1"/>
              </p:cNvSpPr>
              <p:nvPr/>
            </p:nvSpPr>
            <p:spPr bwMode="auto">
              <a:xfrm>
                <a:off x="1169" y="3823"/>
                <a:ext cx="78"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Oval 254"/>
              <p:cNvSpPr>
                <a:spLocks noChangeArrowheads="1"/>
              </p:cNvSpPr>
              <p:nvPr/>
            </p:nvSpPr>
            <p:spPr bwMode="auto">
              <a:xfrm>
                <a:off x="1182" y="3837"/>
                <a:ext cx="52" cy="5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255"/>
              <p:cNvSpPr/>
              <p:nvPr/>
            </p:nvSpPr>
            <p:spPr bwMode="auto">
              <a:xfrm>
                <a:off x="1032" y="3909"/>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Oval 256"/>
              <p:cNvSpPr>
                <a:spLocks noChangeArrowheads="1"/>
              </p:cNvSpPr>
              <p:nvPr/>
            </p:nvSpPr>
            <p:spPr bwMode="auto">
              <a:xfrm>
                <a:off x="1106" y="3990"/>
                <a:ext cx="78"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Oval 257"/>
              <p:cNvSpPr>
                <a:spLocks noChangeArrowheads="1"/>
              </p:cNvSpPr>
              <p:nvPr/>
            </p:nvSpPr>
            <p:spPr bwMode="auto">
              <a:xfrm>
                <a:off x="1119" y="4003"/>
                <a:ext cx="52"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258"/>
              <p:cNvSpPr/>
              <p:nvPr/>
            </p:nvSpPr>
            <p:spPr bwMode="auto">
              <a:xfrm>
                <a:off x="6959" y="3517"/>
                <a:ext cx="129" cy="72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259"/>
              <p:cNvSpPr/>
              <p:nvPr/>
            </p:nvSpPr>
            <p:spPr bwMode="auto">
              <a:xfrm>
                <a:off x="6959" y="3517"/>
                <a:ext cx="129" cy="72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60"/>
              <p:cNvSpPr/>
              <p:nvPr/>
            </p:nvSpPr>
            <p:spPr bwMode="auto">
              <a:xfrm>
                <a:off x="6534" y="2789"/>
                <a:ext cx="987" cy="936"/>
              </a:xfrm>
              <a:custGeom>
                <a:avLst/>
                <a:gdLst>
                  <a:gd name="T0" fmla="*/ 376 w 376"/>
                  <a:gd name="T1" fmla="*/ 156 h 337"/>
                  <a:gd name="T2" fmla="*/ 358 w 376"/>
                  <a:gd name="T3" fmla="*/ 112 h 337"/>
                  <a:gd name="T4" fmla="*/ 314 w 376"/>
                  <a:gd name="T5" fmla="*/ 94 h 337"/>
                  <a:gd name="T6" fmla="*/ 304 w 376"/>
                  <a:gd name="T7" fmla="*/ 95 h 337"/>
                  <a:gd name="T8" fmla="*/ 306 w 376"/>
                  <a:gd name="T9" fmla="*/ 79 h 337"/>
                  <a:gd name="T10" fmla="*/ 239 w 376"/>
                  <a:gd name="T11" fmla="*/ 12 h 337"/>
                  <a:gd name="T12" fmla="*/ 191 w 376"/>
                  <a:gd name="T13" fmla="*/ 33 h 337"/>
                  <a:gd name="T14" fmla="*/ 143 w 376"/>
                  <a:gd name="T15" fmla="*/ 0 h 337"/>
                  <a:gd name="T16" fmla="*/ 95 w 376"/>
                  <a:gd name="T17" fmla="*/ 74 h 337"/>
                  <a:gd name="T18" fmla="*/ 91 w 376"/>
                  <a:gd name="T19" fmla="*/ 74 h 337"/>
                  <a:gd name="T20" fmla="*/ 47 w 376"/>
                  <a:gd name="T21" fmla="*/ 152 h 337"/>
                  <a:gd name="T22" fmla="*/ 63 w 376"/>
                  <a:gd name="T23" fmla="*/ 247 h 337"/>
                  <a:gd name="T24" fmla="*/ 79 w 376"/>
                  <a:gd name="T25" fmla="*/ 245 h 337"/>
                  <a:gd name="T26" fmla="*/ 73 w 376"/>
                  <a:gd name="T27" fmla="*/ 269 h 337"/>
                  <a:gd name="T28" fmla="*/ 131 w 376"/>
                  <a:gd name="T29" fmla="*/ 327 h 337"/>
                  <a:gd name="T30" fmla="*/ 166 w 376"/>
                  <a:gd name="T31" fmla="*/ 315 h 337"/>
                  <a:gd name="T32" fmla="*/ 211 w 376"/>
                  <a:gd name="T33" fmla="*/ 337 h 337"/>
                  <a:gd name="T34" fmla="*/ 264 w 376"/>
                  <a:gd name="T35" fmla="*/ 298 h 337"/>
                  <a:gd name="T36" fmla="*/ 283 w 376"/>
                  <a:gd name="T37" fmla="*/ 301 h 337"/>
                  <a:gd name="T38" fmla="*/ 323 w 376"/>
                  <a:gd name="T39" fmla="*/ 285 h 337"/>
                  <a:gd name="T40" fmla="*/ 339 w 376"/>
                  <a:gd name="T41" fmla="*/ 245 h 337"/>
                  <a:gd name="T42" fmla="*/ 331 w 376"/>
                  <a:gd name="T43" fmla="*/ 216 h 337"/>
                  <a:gd name="T44" fmla="*/ 358 w 376"/>
                  <a:gd name="T45" fmla="*/ 200 h 337"/>
                  <a:gd name="T46" fmla="*/ 376 w 376"/>
                  <a:gd name="T47" fmla="*/ 15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337">
                    <a:moveTo>
                      <a:pt x="376" y="156"/>
                    </a:moveTo>
                    <a:cubicBezTo>
                      <a:pt x="376" y="140"/>
                      <a:pt x="370" y="124"/>
                      <a:pt x="358" y="112"/>
                    </a:cubicBezTo>
                    <a:cubicBezTo>
                      <a:pt x="347" y="101"/>
                      <a:pt x="331" y="94"/>
                      <a:pt x="314" y="94"/>
                    </a:cubicBezTo>
                    <a:cubicBezTo>
                      <a:pt x="311" y="94"/>
                      <a:pt x="308" y="95"/>
                      <a:pt x="304" y="95"/>
                    </a:cubicBezTo>
                    <a:cubicBezTo>
                      <a:pt x="306" y="90"/>
                      <a:pt x="306" y="85"/>
                      <a:pt x="306" y="79"/>
                    </a:cubicBezTo>
                    <a:cubicBezTo>
                      <a:pt x="306" y="43"/>
                      <a:pt x="276" y="12"/>
                      <a:pt x="239" y="12"/>
                    </a:cubicBezTo>
                    <a:cubicBezTo>
                      <a:pt x="221" y="12"/>
                      <a:pt x="203" y="20"/>
                      <a:pt x="191" y="33"/>
                    </a:cubicBezTo>
                    <a:cubicBezTo>
                      <a:pt x="184" y="15"/>
                      <a:pt x="168" y="0"/>
                      <a:pt x="143" y="0"/>
                    </a:cubicBezTo>
                    <a:cubicBezTo>
                      <a:pt x="99" y="0"/>
                      <a:pt x="83" y="43"/>
                      <a:pt x="95" y="74"/>
                    </a:cubicBezTo>
                    <a:cubicBezTo>
                      <a:pt x="93" y="74"/>
                      <a:pt x="92" y="74"/>
                      <a:pt x="91" y="74"/>
                    </a:cubicBezTo>
                    <a:cubicBezTo>
                      <a:pt x="46" y="74"/>
                      <a:pt x="32" y="121"/>
                      <a:pt x="47" y="152"/>
                    </a:cubicBezTo>
                    <a:cubicBezTo>
                      <a:pt x="0" y="167"/>
                      <a:pt x="6" y="247"/>
                      <a:pt x="63" y="247"/>
                    </a:cubicBezTo>
                    <a:cubicBezTo>
                      <a:pt x="69" y="247"/>
                      <a:pt x="74" y="246"/>
                      <a:pt x="79" y="245"/>
                    </a:cubicBezTo>
                    <a:cubicBezTo>
                      <a:pt x="75" y="252"/>
                      <a:pt x="73" y="260"/>
                      <a:pt x="73" y="269"/>
                    </a:cubicBezTo>
                    <a:cubicBezTo>
                      <a:pt x="73" y="301"/>
                      <a:pt x="99" y="327"/>
                      <a:pt x="131" y="327"/>
                    </a:cubicBezTo>
                    <a:cubicBezTo>
                      <a:pt x="144" y="327"/>
                      <a:pt x="157" y="322"/>
                      <a:pt x="166" y="315"/>
                    </a:cubicBezTo>
                    <a:cubicBezTo>
                      <a:pt x="177" y="328"/>
                      <a:pt x="193" y="337"/>
                      <a:pt x="211" y="337"/>
                    </a:cubicBezTo>
                    <a:cubicBezTo>
                      <a:pt x="236" y="337"/>
                      <a:pt x="257" y="320"/>
                      <a:pt x="264" y="298"/>
                    </a:cubicBezTo>
                    <a:cubicBezTo>
                      <a:pt x="270" y="300"/>
                      <a:pt x="276" y="301"/>
                      <a:pt x="283" y="301"/>
                    </a:cubicBezTo>
                    <a:cubicBezTo>
                      <a:pt x="298" y="301"/>
                      <a:pt x="312" y="295"/>
                      <a:pt x="323" y="285"/>
                    </a:cubicBezTo>
                    <a:cubicBezTo>
                      <a:pt x="333" y="274"/>
                      <a:pt x="339" y="260"/>
                      <a:pt x="339" y="245"/>
                    </a:cubicBezTo>
                    <a:cubicBezTo>
                      <a:pt x="339" y="235"/>
                      <a:pt x="336" y="225"/>
                      <a:pt x="331" y="216"/>
                    </a:cubicBezTo>
                    <a:cubicBezTo>
                      <a:pt x="341" y="213"/>
                      <a:pt x="351" y="208"/>
                      <a:pt x="358" y="200"/>
                    </a:cubicBezTo>
                    <a:cubicBezTo>
                      <a:pt x="370" y="189"/>
                      <a:pt x="376" y="173"/>
                      <a:pt x="376" y="156"/>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61"/>
              <p:cNvSpPr/>
              <p:nvPr/>
            </p:nvSpPr>
            <p:spPr bwMode="auto">
              <a:xfrm>
                <a:off x="6676" y="2897"/>
                <a:ext cx="693" cy="748"/>
              </a:xfrm>
              <a:custGeom>
                <a:avLst/>
                <a:gdLst>
                  <a:gd name="T0" fmla="*/ 251 w 264"/>
                  <a:gd name="T1" fmla="*/ 123 h 269"/>
                  <a:gd name="T2" fmla="*/ 251 w 264"/>
                  <a:gd name="T3" fmla="*/ 122 h 269"/>
                  <a:gd name="T4" fmla="*/ 258 w 264"/>
                  <a:gd name="T5" fmla="*/ 95 h 269"/>
                  <a:gd name="T6" fmla="*/ 251 w 264"/>
                  <a:gd name="T7" fmla="*/ 69 h 269"/>
                  <a:gd name="T8" fmla="*/ 232 w 264"/>
                  <a:gd name="T9" fmla="*/ 50 h 269"/>
                  <a:gd name="T10" fmla="*/ 212 w 264"/>
                  <a:gd name="T11" fmla="*/ 42 h 269"/>
                  <a:gd name="T12" fmla="*/ 197 w 264"/>
                  <a:gd name="T13" fmla="*/ 40 h 269"/>
                  <a:gd name="T14" fmla="*/ 179 w 264"/>
                  <a:gd name="T15" fmla="*/ 43 h 269"/>
                  <a:gd name="T16" fmla="*/ 173 w 264"/>
                  <a:gd name="T17" fmla="*/ 29 h 269"/>
                  <a:gd name="T18" fmla="*/ 173 w 264"/>
                  <a:gd name="T19" fmla="*/ 28 h 269"/>
                  <a:gd name="T20" fmla="*/ 153 w 264"/>
                  <a:gd name="T21" fmla="*/ 8 h 269"/>
                  <a:gd name="T22" fmla="*/ 125 w 264"/>
                  <a:gd name="T23" fmla="*/ 0 h 269"/>
                  <a:gd name="T24" fmla="*/ 97 w 264"/>
                  <a:gd name="T25" fmla="*/ 8 h 269"/>
                  <a:gd name="T26" fmla="*/ 77 w 264"/>
                  <a:gd name="T27" fmla="*/ 28 h 269"/>
                  <a:gd name="T28" fmla="*/ 76 w 264"/>
                  <a:gd name="T29" fmla="*/ 29 h 269"/>
                  <a:gd name="T30" fmla="*/ 69 w 264"/>
                  <a:gd name="T31" fmla="*/ 50 h 269"/>
                  <a:gd name="T32" fmla="*/ 16 w 264"/>
                  <a:gd name="T33" fmla="*/ 107 h 269"/>
                  <a:gd name="T34" fmla="*/ 23 w 264"/>
                  <a:gd name="T35" fmla="*/ 134 h 269"/>
                  <a:gd name="T36" fmla="*/ 6 w 264"/>
                  <a:gd name="T37" fmla="*/ 149 h 269"/>
                  <a:gd name="T38" fmla="*/ 6 w 264"/>
                  <a:gd name="T39" fmla="*/ 185 h 269"/>
                  <a:gd name="T40" fmla="*/ 43 w 264"/>
                  <a:gd name="T41" fmla="*/ 202 h 269"/>
                  <a:gd name="T42" fmla="*/ 39 w 264"/>
                  <a:gd name="T43" fmla="*/ 212 h 269"/>
                  <a:gd name="T44" fmla="*/ 51 w 264"/>
                  <a:gd name="T45" fmla="*/ 253 h 269"/>
                  <a:gd name="T46" fmla="*/ 92 w 264"/>
                  <a:gd name="T47" fmla="*/ 265 h 269"/>
                  <a:gd name="T48" fmla="*/ 111 w 264"/>
                  <a:gd name="T49" fmla="*/ 253 h 269"/>
                  <a:gd name="T50" fmla="*/ 118 w 264"/>
                  <a:gd name="T51" fmla="*/ 245 h 269"/>
                  <a:gd name="T52" fmla="*/ 153 w 264"/>
                  <a:gd name="T53" fmla="*/ 267 h 269"/>
                  <a:gd name="T54" fmla="*/ 193 w 264"/>
                  <a:gd name="T55" fmla="*/ 227 h 269"/>
                  <a:gd name="T56" fmla="*/ 192 w 264"/>
                  <a:gd name="T57" fmla="*/ 225 h 269"/>
                  <a:gd name="T58" fmla="*/ 194 w 264"/>
                  <a:gd name="T59" fmla="*/ 224 h 269"/>
                  <a:gd name="T60" fmla="*/ 200 w 264"/>
                  <a:gd name="T61" fmla="*/ 216 h 269"/>
                  <a:gd name="T62" fmla="*/ 221 w 264"/>
                  <a:gd name="T63" fmla="*/ 214 h 269"/>
                  <a:gd name="T64" fmla="*/ 237 w 264"/>
                  <a:gd name="T65" fmla="*/ 207 h 269"/>
                  <a:gd name="T66" fmla="*/ 264 w 264"/>
                  <a:gd name="T67" fmla="*/ 159 h 269"/>
                  <a:gd name="T68" fmla="*/ 251 w 264"/>
                  <a:gd name="T69" fmla="*/ 12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269">
                    <a:moveTo>
                      <a:pt x="251" y="123"/>
                    </a:moveTo>
                    <a:cubicBezTo>
                      <a:pt x="251" y="122"/>
                      <a:pt x="251" y="122"/>
                      <a:pt x="251" y="122"/>
                    </a:cubicBezTo>
                    <a:cubicBezTo>
                      <a:pt x="256" y="114"/>
                      <a:pt x="258" y="105"/>
                      <a:pt x="258" y="95"/>
                    </a:cubicBezTo>
                    <a:cubicBezTo>
                      <a:pt x="258" y="86"/>
                      <a:pt x="256" y="77"/>
                      <a:pt x="251" y="69"/>
                    </a:cubicBezTo>
                    <a:cubicBezTo>
                      <a:pt x="246" y="61"/>
                      <a:pt x="240" y="54"/>
                      <a:pt x="232" y="50"/>
                    </a:cubicBezTo>
                    <a:cubicBezTo>
                      <a:pt x="226" y="47"/>
                      <a:pt x="219" y="43"/>
                      <a:pt x="212" y="42"/>
                    </a:cubicBezTo>
                    <a:cubicBezTo>
                      <a:pt x="207" y="42"/>
                      <a:pt x="202" y="41"/>
                      <a:pt x="197" y="40"/>
                    </a:cubicBezTo>
                    <a:cubicBezTo>
                      <a:pt x="191" y="40"/>
                      <a:pt x="185" y="41"/>
                      <a:pt x="179" y="43"/>
                    </a:cubicBezTo>
                    <a:cubicBezTo>
                      <a:pt x="178" y="38"/>
                      <a:pt x="176" y="33"/>
                      <a:pt x="173" y="29"/>
                    </a:cubicBezTo>
                    <a:cubicBezTo>
                      <a:pt x="173" y="28"/>
                      <a:pt x="173" y="28"/>
                      <a:pt x="173" y="28"/>
                    </a:cubicBezTo>
                    <a:cubicBezTo>
                      <a:pt x="168" y="20"/>
                      <a:pt x="161" y="13"/>
                      <a:pt x="153" y="8"/>
                    </a:cubicBezTo>
                    <a:cubicBezTo>
                      <a:pt x="144" y="3"/>
                      <a:pt x="135" y="1"/>
                      <a:pt x="125" y="0"/>
                    </a:cubicBezTo>
                    <a:cubicBezTo>
                      <a:pt x="115" y="1"/>
                      <a:pt x="105" y="3"/>
                      <a:pt x="97" y="8"/>
                    </a:cubicBezTo>
                    <a:cubicBezTo>
                      <a:pt x="88" y="13"/>
                      <a:pt x="82" y="20"/>
                      <a:pt x="77" y="28"/>
                    </a:cubicBezTo>
                    <a:cubicBezTo>
                      <a:pt x="76" y="29"/>
                      <a:pt x="76" y="29"/>
                      <a:pt x="76" y="29"/>
                    </a:cubicBezTo>
                    <a:cubicBezTo>
                      <a:pt x="73" y="35"/>
                      <a:pt x="70" y="43"/>
                      <a:pt x="69" y="50"/>
                    </a:cubicBezTo>
                    <a:cubicBezTo>
                      <a:pt x="40" y="52"/>
                      <a:pt x="16" y="77"/>
                      <a:pt x="16" y="107"/>
                    </a:cubicBezTo>
                    <a:cubicBezTo>
                      <a:pt x="16" y="117"/>
                      <a:pt x="19" y="126"/>
                      <a:pt x="23" y="134"/>
                    </a:cubicBezTo>
                    <a:cubicBezTo>
                      <a:pt x="16" y="137"/>
                      <a:pt x="10" y="142"/>
                      <a:pt x="6" y="149"/>
                    </a:cubicBezTo>
                    <a:cubicBezTo>
                      <a:pt x="0" y="160"/>
                      <a:pt x="0" y="174"/>
                      <a:pt x="6" y="185"/>
                    </a:cubicBezTo>
                    <a:cubicBezTo>
                      <a:pt x="14" y="198"/>
                      <a:pt x="29" y="205"/>
                      <a:pt x="43" y="202"/>
                    </a:cubicBezTo>
                    <a:cubicBezTo>
                      <a:pt x="42" y="205"/>
                      <a:pt x="40" y="208"/>
                      <a:pt x="39" y="212"/>
                    </a:cubicBezTo>
                    <a:cubicBezTo>
                      <a:pt x="35" y="226"/>
                      <a:pt x="40" y="243"/>
                      <a:pt x="51" y="253"/>
                    </a:cubicBezTo>
                    <a:cubicBezTo>
                      <a:pt x="61" y="264"/>
                      <a:pt x="78" y="269"/>
                      <a:pt x="92" y="265"/>
                    </a:cubicBezTo>
                    <a:cubicBezTo>
                      <a:pt x="100" y="263"/>
                      <a:pt x="106" y="259"/>
                      <a:pt x="111" y="253"/>
                    </a:cubicBezTo>
                    <a:cubicBezTo>
                      <a:pt x="114" y="251"/>
                      <a:pt x="116" y="248"/>
                      <a:pt x="118" y="245"/>
                    </a:cubicBezTo>
                    <a:cubicBezTo>
                      <a:pt x="125" y="258"/>
                      <a:pt x="138" y="267"/>
                      <a:pt x="153" y="267"/>
                    </a:cubicBezTo>
                    <a:cubicBezTo>
                      <a:pt x="175" y="267"/>
                      <a:pt x="193" y="249"/>
                      <a:pt x="193" y="227"/>
                    </a:cubicBezTo>
                    <a:cubicBezTo>
                      <a:pt x="193" y="226"/>
                      <a:pt x="193" y="226"/>
                      <a:pt x="192" y="225"/>
                    </a:cubicBezTo>
                    <a:cubicBezTo>
                      <a:pt x="193" y="225"/>
                      <a:pt x="193" y="224"/>
                      <a:pt x="194" y="224"/>
                    </a:cubicBezTo>
                    <a:cubicBezTo>
                      <a:pt x="200" y="216"/>
                      <a:pt x="200" y="216"/>
                      <a:pt x="200" y="216"/>
                    </a:cubicBezTo>
                    <a:cubicBezTo>
                      <a:pt x="207" y="216"/>
                      <a:pt x="214" y="215"/>
                      <a:pt x="221" y="214"/>
                    </a:cubicBezTo>
                    <a:cubicBezTo>
                      <a:pt x="225" y="212"/>
                      <a:pt x="232" y="209"/>
                      <a:pt x="237" y="207"/>
                    </a:cubicBezTo>
                    <a:cubicBezTo>
                      <a:pt x="254" y="198"/>
                      <a:pt x="264" y="178"/>
                      <a:pt x="264" y="159"/>
                    </a:cubicBezTo>
                    <a:cubicBezTo>
                      <a:pt x="264" y="146"/>
                      <a:pt x="259" y="133"/>
                      <a:pt x="251" y="12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62"/>
              <p:cNvSpPr/>
              <p:nvPr/>
            </p:nvSpPr>
            <p:spPr bwMode="auto">
              <a:xfrm>
                <a:off x="7064" y="3725"/>
                <a:ext cx="19" cy="376"/>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63"/>
              <p:cNvSpPr/>
              <p:nvPr/>
            </p:nvSpPr>
            <p:spPr bwMode="auto">
              <a:xfrm>
                <a:off x="7083" y="4101"/>
                <a:ext cx="2" cy="78"/>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64"/>
              <p:cNvSpPr/>
              <p:nvPr/>
            </p:nvSpPr>
            <p:spPr bwMode="auto">
              <a:xfrm>
                <a:off x="7085" y="4179"/>
                <a:ext cx="3" cy="61"/>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265"/>
              <p:cNvSpPr/>
              <p:nvPr/>
            </p:nvSpPr>
            <p:spPr bwMode="auto">
              <a:xfrm>
                <a:off x="7015" y="4231"/>
                <a:ext cx="18" cy="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266"/>
              <p:cNvSpPr/>
              <p:nvPr/>
            </p:nvSpPr>
            <p:spPr bwMode="auto">
              <a:xfrm>
                <a:off x="7015" y="4231"/>
                <a:ext cx="18" cy="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267"/>
              <p:cNvSpPr/>
              <p:nvPr/>
            </p:nvSpPr>
            <p:spPr bwMode="auto">
              <a:xfrm>
                <a:off x="7033" y="4234"/>
                <a:ext cx="47" cy="6"/>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268"/>
              <p:cNvSpPr/>
              <p:nvPr/>
            </p:nvSpPr>
            <p:spPr bwMode="auto">
              <a:xfrm>
                <a:off x="7033" y="4234"/>
                <a:ext cx="47" cy="6"/>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269"/>
              <p:cNvSpPr/>
              <p:nvPr/>
            </p:nvSpPr>
            <p:spPr bwMode="auto">
              <a:xfrm>
                <a:off x="7080" y="4240"/>
                <a:ext cx="8"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70"/>
              <p:cNvSpPr/>
              <p:nvPr/>
            </p:nvSpPr>
            <p:spPr bwMode="auto">
              <a:xfrm>
                <a:off x="7080" y="4240"/>
                <a:ext cx="8"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71"/>
              <p:cNvSpPr/>
              <p:nvPr/>
            </p:nvSpPr>
            <p:spPr bwMode="auto">
              <a:xfrm>
                <a:off x="7015" y="3706"/>
                <a:ext cx="73" cy="534"/>
              </a:xfrm>
              <a:custGeom>
                <a:avLst/>
                <a:gdLst>
                  <a:gd name="T0" fmla="*/ 0 w 28"/>
                  <a:gd name="T1" fmla="*/ 0 h 192"/>
                  <a:gd name="T2" fmla="*/ 0 w 28"/>
                  <a:gd name="T3" fmla="*/ 189 h 192"/>
                  <a:gd name="T4" fmla="*/ 7 w 28"/>
                  <a:gd name="T5" fmla="*/ 190 h 192"/>
                  <a:gd name="T6" fmla="*/ 25 w 28"/>
                  <a:gd name="T7" fmla="*/ 192 h 192"/>
                  <a:gd name="T8" fmla="*/ 28 w 28"/>
                  <a:gd name="T9" fmla="*/ 192 h 192"/>
                  <a:gd name="T10" fmla="*/ 27 w 28"/>
                  <a:gd name="T11" fmla="*/ 170 h 192"/>
                  <a:gd name="T12" fmla="*/ 26 w 28"/>
                  <a:gd name="T13" fmla="*/ 142 h 192"/>
                  <a:gd name="T14" fmla="*/ 19 w 28"/>
                  <a:gd name="T15" fmla="*/ 7 h 192"/>
                  <a:gd name="T16" fmla="*/ 0 w 28"/>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2">
                    <a:moveTo>
                      <a:pt x="0" y="0"/>
                    </a:moveTo>
                    <a:cubicBezTo>
                      <a:pt x="0" y="189"/>
                      <a:pt x="0" y="189"/>
                      <a:pt x="0" y="189"/>
                    </a:cubicBezTo>
                    <a:cubicBezTo>
                      <a:pt x="7" y="190"/>
                      <a:pt x="7" y="190"/>
                      <a:pt x="7" y="190"/>
                    </a:cubicBezTo>
                    <a:cubicBezTo>
                      <a:pt x="25" y="192"/>
                      <a:pt x="25" y="192"/>
                      <a:pt x="25" y="192"/>
                    </a:cubicBezTo>
                    <a:cubicBezTo>
                      <a:pt x="28" y="192"/>
                      <a:pt x="28" y="192"/>
                      <a:pt x="28" y="192"/>
                    </a:cubicBezTo>
                    <a:cubicBezTo>
                      <a:pt x="27" y="170"/>
                      <a:pt x="27" y="170"/>
                      <a:pt x="27" y="170"/>
                    </a:cubicBezTo>
                    <a:cubicBezTo>
                      <a:pt x="26" y="142"/>
                      <a:pt x="26" y="142"/>
                      <a:pt x="26" y="142"/>
                    </a:cubicBezTo>
                    <a:cubicBezTo>
                      <a:pt x="19" y="7"/>
                      <a:pt x="19" y="7"/>
                      <a:pt x="19" y="7"/>
                    </a:cubicBezTo>
                    <a:cubicBezTo>
                      <a:pt x="12" y="6"/>
                      <a:pt x="6" y="3"/>
                      <a:pt x="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272"/>
              <p:cNvSpPr/>
              <p:nvPr/>
            </p:nvSpPr>
            <p:spPr bwMode="auto">
              <a:xfrm>
                <a:off x="7015" y="2822"/>
                <a:ext cx="506" cy="903"/>
              </a:xfrm>
              <a:custGeom>
                <a:avLst/>
                <a:gdLst>
                  <a:gd name="T0" fmla="*/ 56 w 193"/>
                  <a:gd name="T1" fmla="*/ 0 h 325"/>
                  <a:gd name="T2" fmla="*/ 8 w 193"/>
                  <a:gd name="T3" fmla="*/ 21 h 325"/>
                  <a:gd name="T4" fmla="*/ 8 w 193"/>
                  <a:gd name="T5" fmla="*/ 21 h 325"/>
                  <a:gd name="T6" fmla="*/ 0 w 193"/>
                  <a:gd name="T7" fmla="*/ 6 h 325"/>
                  <a:gd name="T8" fmla="*/ 0 w 193"/>
                  <a:gd name="T9" fmla="*/ 28 h 325"/>
                  <a:gd name="T10" fmla="*/ 24 w 193"/>
                  <a:gd name="T11" fmla="*/ 35 h 325"/>
                  <a:gd name="T12" fmla="*/ 44 w 193"/>
                  <a:gd name="T13" fmla="*/ 55 h 325"/>
                  <a:gd name="T14" fmla="*/ 44 w 193"/>
                  <a:gd name="T15" fmla="*/ 56 h 325"/>
                  <a:gd name="T16" fmla="*/ 50 w 193"/>
                  <a:gd name="T17" fmla="*/ 70 h 325"/>
                  <a:gd name="T18" fmla="*/ 68 w 193"/>
                  <a:gd name="T19" fmla="*/ 67 h 325"/>
                  <a:gd name="T20" fmla="*/ 83 w 193"/>
                  <a:gd name="T21" fmla="*/ 69 h 325"/>
                  <a:gd name="T22" fmla="*/ 103 w 193"/>
                  <a:gd name="T23" fmla="*/ 77 h 325"/>
                  <a:gd name="T24" fmla="*/ 122 w 193"/>
                  <a:gd name="T25" fmla="*/ 96 h 325"/>
                  <a:gd name="T26" fmla="*/ 129 w 193"/>
                  <a:gd name="T27" fmla="*/ 122 h 325"/>
                  <a:gd name="T28" fmla="*/ 122 w 193"/>
                  <a:gd name="T29" fmla="*/ 149 h 325"/>
                  <a:gd name="T30" fmla="*/ 122 w 193"/>
                  <a:gd name="T31" fmla="*/ 150 h 325"/>
                  <a:gd name="T32" fmla="*/ 135 w 193"/>
                  <a:gd name="T33" fmla="*/ 186 h 325"/>
                  <a:gd name="T34" fmla="*/ 108 w 193"/>
                  <a:gd name="T35" fmla="*/ 234 h 325"/>
                  <a:gd name="T36" fmla="*/ 92 w 193"/>
                  <a:gd name="T37" fmla="*/ 241 h 325"/>
                  <a:gd name="T38" fmla="*/ 76 w 193"/>
                  <a:gd name="T39" fmla="*/ 243 h 325"/>
                  <a:gd name="T40" fmla="*/ 71 w 193"/>
                  <a:gd name="T41" fmla="*/ 243 h 325"/>
                  <a:gd name="T42" fmla="*/ 65 w 193"/>
                  <a:gd name="T43" fmla="*/ 251 h 325"/>
                  <a:gd name="T44" fmla="*/ 63 w 193"/>
                  <a:gd name="T45" fmla="*/ 252 h 325"/>
                  <a:gd name="T46" fmla="*/ 64 w 193"/>
                  <a:gd name="T47" fmla="*/ 254 h 325"/>
                  <a:gd name="T48" fmla="*/ 24 w 193"/>
                  <a:gd name="T49" fmla="*/ 294 h 325"/>
                  <a:gd name="T50" fmla="*/ 0 w 193"/>
                  <a:gd name="T51" fmla="*/ 285 h 325"/>
                  <a:gd name="T52" fmla="*/ 0 w 193"/>
                  <a:gd name="T53" fmla="*/ 318 h 325"/>
                  <a:gd name="T54" fmla="*/ 19 w 193"/>
                  <a:gd name="T55" fmla="*/ 325 h 325"/>
                  <a:gd name="T56" fmla="*/ 19 w 193"/>
                  <a:gd name="T57" fmla="*/ 325 h 325"/>
                  <a:gd name="T58" fmla="*/ 19 w 193"/>
                  <a:gd name="T59" fmla="*/ 325 h 325"/>
                  <a:gd name="T60" fmla="*/ 28 w 193"/>
                  <a:gd name="T61" fmla="*/ 325 h 325"/>
                  <a:gd name="T62" fmla="*/ 81 w 193"/>
                  <a:gd name="T63" fmla="*/ 286 h 325"/>
                  <a:gd name="T64" fmla="*/ 100 w 193"/>
                  <a:gd name="T65" fmla="*/ 289 h 325"/>
                  <a:gd name="T66" fmla="*/ 140 w 193"/>
                  <a:gd name="T67" fmla="*/ 273 h 325"/>
                  <a:gd name="T68" fmla="*/ 156 w 193"/>
                  <a:gd name="T69" fmla="*/ 233 h 325"/>
                  <a:gd name="T70" fmla="*/ 148 w 193"/>
                  <a:gd name="T71" fmla="*/ 204 h 325"/>
                  <a:gd name="T72" fmla="*/ 148 w 193"/>
                  <a:gd name="T73" fmla="*/ 204 h 325"/>
                  <a:gd name="T74" fmla="*/ 148 w 193"/>
                  <a:gd name="T75" fmla="*/ 204 h 325"/>
                  <a:gd name="T76" fmla="*/ 175 w 193"/>
                  <a:gd name="T77" fmla="*/ 188 h 325"/>
                  <a:gd name="T78" fmla="*/ 193 w 193"/>
                  <a:gd name="T79" fmla="*/ 144 h 325"/>
                  <a:gd name="T80" fmla="*/ 175 w 193"/>
                  <a:gd name="T81" fmla="*/ 100 h 325"/>
                  <a:gd name="T82" fmla="*/ 131 w 193"/>
                  <a:gd name="T83" fmla="*/ 82 h 325"/>
                  <a:gd name="T84" fmla="*/ 121 w 193"/>
                  <a:gd name="T85" fmla="*/ 83 h 325"/>
                  <a:gd name="T86" fmla="*/ 121 w 193"/>
                  <a:gd name="T87" fmla="*/ 83 h 325"/>
                  <a:gd name="T88" fmla="*/ 121 w 193"/>
                  <a:gd name="T89" fmla="*/ 83 h 325"/>
                  <a:gd name="T90" fmla="*/ 123 w 193"/>
                  <a:gd name="T91" fmla="*/ 67 h 325"/>
                  <a:gd name="T92" fmla="*/ 56 w 193"/>
                  <a:gd name="T9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 h="325">
                    <a:moveTo>
                      <a:pt x="56" y="0"/>
                    </a:moveTo>
                    <a:cubicBezTo>
                      <a:pt x="38" y="0"/>
                      <a:pt x="20" y="8"/>
                      <a:pt x="8" y="21"/>
                    </a:cubicBezTo>
                    <a:cubicBezTo>
                      <a:pt x="8" y="21"/>
                      <a:pt x="8" y="21"/>
                      <a:pt x="8" y="21"/>
                    </a:cubicBezTo>
                    <a:cubicBezTo>
                      <a:pt x="6" y="16"/>
                      <a:pt x="4" y="11"/>
                      <a:pt x="0" y="6"/>
                    </a:cubicBezTo>
                    <a:cubicBezTo>
                      <a:pt x="0" y="28"/>
                      <a:pt x="0" y="28"/>
                      <a:pt x="0" y="28"/>
                    </a:cubicBezTo>
                    <a:cubicBezTo>
                      <a:pt x="8" y="28"/>
                      <a:pt x="16" y="31"/>
                      <a:pt x="24" y="35"/>
                    </a:cubicBezTo>
                    <a:cubicBezTo>
                      <a:pt x="32" y="40"/>
                      <a:pt x="39" y="47"/>
                      <a:pt x="44" y="55"/>
                    </a:cubicBezTo>
                    <a:cubicBezTo>
                      <a:pt x="44" y="56"/>
                      <a:pt x="44" y="56"/>
                      <a:pt x="44" y="56"/>
                    </a:cubicBezTo>
                    <a:cubicBezTo>
                      <a:pt x="47" y="60"/>
                      <a:pt x="49" y="65"/>
                      <a:pt x="50" y="70"/>
                    </a:cubicBezTo>
                    <a:cubicBezTo>
                      <a:pt x="56" y="68"/>
                      <a:pt x="62" y="67"/>
                      <a:pt x="68" y="67"/>
                    </a:cubicBezTo>
                    <a:cubicBezTo>
                      <a:pt x="73" y="68"/>
                      <a:pt x="78" y="69"/>
                      <a:pt x="83" y="69"/>
                    </a:cubicBezTo>
                    <a:cubicBezTo>
                      <a:pt x="90" y="70"/>
                      <a:pt x="97" y="74"/>
                      <a:pt x="103" y="77"/>
                    </a:cubicBezTo>
                    <a:cubicBezTo>
                      <a:pt x="111" y="81"/>
                      <a:pt x="117" y="88"/>
                      <a:pt x="122" y="96"/>
                    </a:cubicBezTo>
                    <a:cubicBezTo>
                      <a:pt x="127" y="104"/>
                      <a:pt x="129" y="113"/>
                      <a:pt x="129" y="122"/>
                    </a:cubicBezTo>
                    <a:cubicBezTo>
                      <a:pt x="129" y="132"/>
                      <a:pt x="127" y="141"/>
                      <a:pt x="122" y="149"/>
                    </a:cubicBezTo>
                    <a:cubicBezTo>
                      <a:pt x="122" y="150"/>
                      <a:pt x="122" y="150"/>
                      <a:pt x="122" y="150"/>
                    </a:cubicBezTo>
                    <a:cubicBezTo>
                      <a:pt x="130" y="160"/>
                      <a:pt x="135" y="173"/>
                      <a:pt x="135" y="186"/>
                    </a:cubicBezTo>
                    <a:cubicBezTo>
                      <a:pt x="135" y="205"/>
                      <a:pt x="125" y="225"/>
                      <a:pt x="108" y="234"/>
                    </a:cubicBezTo>
                    <a:cubicBezTo>
                      <a:pt x="103" y="236"/>
                      <a:pt x="96" y="239"/>
                      <a:pt x="92" y="241"/>
                    </a:cubicBezTo>
                    <a:cubicBezTo>
                      <a:pt x="87" y="242"/>
                      <a:pt x="81" y="243"/>
                      <a:pt x="76" y="243"/>
                    </a:cubicBezTo>
                    <a:cubicBezTo>
                      <a:pt x="74" y="243"/>
                      <a:pt x="73" y="243"/>
                      <a:pt x="71" y="243"/>
                    </a:cubicBezTo>
                    <a:cubicBezTo>
                      <a:pt x="65" y="251"/>
                      <a:pt x="65" y="251"/>
                      <a:pt x="65" y="251"/>
                    </a:cubicBezTo>
                    <a:cubicBezTo>
                      <a:pt x="64" y="251"/>
                      <a:pt x="64" y="252"/>
                      <a:pt x="63" y="252"/>
                    </a:cubicBezTo>
                    <a:cubicBezTo>
                      <a:pt x="64" y="253"/>
                      <a:pt x="64" y="253"/>
                      <a:pt x="64" y="254"/>
                    </a:cubicBezTo>
                    <a:cubicBezTo>
                      <a:pt x="64" y="276"/>
                      <a:pt x="46" y="294"/>
                      <a:pt x="24" y="294"/>
                    </a:cubicBezTo>
                    <a:cubicBezTo>
                      <a:pt x="15" y="294"/>
                      <a:pt x="7" y="290"/>
                      <a:pt x="0" y="285"/>
                    </a:cubicBezTo>
                    <a:cubicBezTo>
                      <a:pt x="0" y="318"/>
                      <a:pt x="0" y="318"/>
                      <a:pt x="0" y="318"/>
                    </a:cubicBezTo>
                    <a:cubicBezTo>
                      <a:pt x="6" y="321"/>
                      <a:pt x="12" y="324"/>
                      <a:pt x="19" y="325"/>
                    </a:cubicBezTo>
                    <a:cubicBezTo>
                      <a:pt x="19" y="325"/>
                      <a:pt x="19" y="325"/>
                      <a:pt x="19" y="325"/>
                    </a:cubicBezTo>
                    <a:cubicBezTo>
                      <a:pt x="19" y="325"/>
                      <a:pt x="19" y="325"/>
                      <a:pt x="19" y="325"/>
                    </a:cubicBezTo>
                    <a:cubicBezTo>
                      <a:pt x="22" y="325"/>
                      <a:pt x="25" y="325"/>
                      <a:pt x="28" y="325"/>
                    </a:cubicBezTo>
                    <a:cubicBezTo>
                      <a:pt x="53" y="325"/>
                      <a:pt x="74" y="308"/>
                      <a:pt x="81" y="286"/>
                    </a:cubicBezTo>
                    <a:cubicBezTo>
                      <a:pt x="87" y="288"/>
                      <a:pt x="93" y="289"/>
                      <a:pt x="100" y="289"/>
                    </a:cubicBezTo>
                    <a:cubicBezTo>
                      <a:pt x="115" y="289"/>
                      <a:pt x="129" y="283"/>
                      <a:pt x="140" y="273"/>
                    </a:cubicBezTo>
                    <a:cubicBezTo>
                      <a:pt x="150" y="262"/>
                      <a:pt x="156" y="248"/>
                      <a:pt x="156" y="233"/>
                    </a:cubicBezTo>
                    <a:cubicBezTo>
                      <a:pt x="156" y="223"/>
                      <a:pt x="153" y="213"/>
                      <a:pt x="148" y="204"/>
                    </a:cubicBezTo>
                    <a:cubicBezTo>
                      <a:pt x="148" y="204"/>
                      <a:pt x="148" y="204"/>
                      <a:pt x="148" y="204"/>
                    </a:cubicBezTo>
                    <a:cubicBezTo>
                      <a:pt x="148" y="204"/>
                      <a:pt x="148" y="204"/>
                      <a:pt x="148" y="204"/>
                    </a:cubicBezTo>
                    <a:cubicBezTo>
                      <a:pt x="158" y="201"/>
                      <a:pt x="168" y="196"/>
                      <a:pt x="175" y="188"/>
                    </a:cubicBezTo>
                    <a:cubicBezTo>
                      <a:pt x="187" y="177"/>
                      <a:pt x="193" y="161"/>
                      <a:pt x="193" y="144"/>
                    </a:cubicBezTo>
                    <a:cubicBezTo>
                      <a:pt x="193" y="128"/>
                      <a:pt x="187" y="112"/>
                      <a:pt x="175" y="100"/>
                    </a:cubicBezTo>
                    <a:cubicBezTo>
                      <a:pt x="164" y="89"/>
                      <a:pt x="148" y="82"/>
                      <a:pt x="131" y="82"/>
                    </a:cubicBezTo>
                    <a:cubicBezTo>
                      <a:pt x="128" y="82"/>
                      <a:pt x="125" y="83"/>
                      <a:pt x="121" y="83"/>
                    </a:cubicBezTo>
                    <a:cubicBezTo>
                      <a:pt x="121" y="83"/>
                      <a:pt x="121" y="83"/>
                      <a:pt x="121" y="83"/>
                    </a:cubicBezTo>
                    <a:cubicBezTo>
                      <a:pt x="121" y="83"/>
                      <a:pt x="121" y="83"/>
                      <a:pt x="121" y="83"/>
                    </a:cubicBezTo>
                    <a:cubicBezTo>
                      <a:pt x="123" y="78"/>
                      <a:pt x="123" y="73"/>
                      <a:pt x="123" y="67"/>
                    </a:cubicBezTo>
                    <a:cubicBezTo>
                      <a:pt x="123" y="31"/>
                      <a:pt x="93" y="0"/>
                      <a:pt x="5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273"/>
              <p:cNvSpPr/>
              <p:nvPr/>
            </p:nvSpPr>
            <p:spPr bwMode="auto">
              <a:xfrm>
                <a:off x="7015" y="2900"/>
                <a:ext cx="354" cy="739"/>
              </a:xfrm>
              <a:custGeom>
                <a:avLst/>
                <a:gdLst>
                  <a:gd name="T0" fmla="*/ 0 w 135"/>
                  <a:gd name="T1" fmla="*/ 0 h 266"/>
                  <a:gd name="T2" fmla="*/ 0 w 135"/>
                  <a:gd name="T3" fmla="*/ 257 h 266"/>
                  <a:gd name="T4" fmla="*/ 24 w 135"/>
                  <a:gd name="T5" fmla="*/ 266 h 266"/>
                  <a:gd name="T6" fmla="*/ 64 w 135"/>
                  <a:gd name="T7" fmla="*/ 226 h 266"/>
                  <a:gd name="T8" fmla="*/ 63 w 135"/>
                  <a:gd name="T9" fmla="*/ 224 h 266"/>
                  <a:gd name="T10" fmla="*/ 65 w 135"/>
                  <a:gd name="T11" fmla="*/ 223 h 266"/>
                  <a:gd name="T12" fmla="*/ 71 w 135"/>
                  <a:gd name="T13" fmla="*/ 215 h 266"/>
                  <a:gd name="T14" fmla="*/ 76 w 135"/>
                  <a:gd name="T15" fmla="*/ 215 h 266"/>
                  <a:gd name="T16" fmla="*/ 92 w 135"/>
                  <a:gd name="T17" fmla="*/ 213 h 266"/>
                  <a:gd name="T18" fmla="*/ 108 w 135"/>
                  <a:gd name="T19" fmla="*/ 206 h 266"/>
                  <a:gd name="T20" fmla="*/ 135 w 135"/>
                  <a:gd name="T21" fmla="*/ 158 h 266"/>
                  <a:gd name="T22" fmla="*/ 122 w 135"/>
                  <a:gd name="T23" fmla="*/ 122 h 266"/>
                  <a:gd name="T24" fmla="*/ 122 w 135"/>
                  <a:gd name="T25" fmla="*/ 121 h 266"/>
                  <a:gd name="T26" fmla="*/ 129 w 135"/>
                  <a:gd name="T27" fmla="*/ 94 h 266"/>
                  <a:gd name="T28" fmla="*/ 122 w 135"/>
                  <a:gd name="T29" fmla="*/ 68 h 266"/>
                  <a:gd name="T30" fmla="*/ 103 w 135"/>
                  <a:gd name="T31" fmla="*/ 49 h 266"/>
                  <a:gd name="T32" fmla="*/ 83 w 135"/>
                  <a:gd name="T33" fmla="*/ 41 h 266"/>
                  <a:gd name="T34" fmla="*/ 68 w 135"/>
                  <a:gd name="T35" fmla="*/ 39 h 266"/>
                  <a:gd name="T36" fmla="*/ 50 w 135"/>
                  <a:gd name="T37" fmla="*/ 42 h 266"/>
                  <a:gd name="T38" fmla="*/ 44 w 135"/>
                  <a:gd name="T39" fmla="*/ 28 h 266"/>
                  <a:gd name="T40" fmla="*/ 44 w 135"/>
                  <a:gd name="T41" fmla="*/ 27 h 266"/>
                  <a:gd name="T42" fmla="*/ 24 w 135"/>
                  <a:gd name="T43" fmla="*/ 7 h 266"/>
                  <a:gd name="T44" fmla="*/ 0 w 135"/>
                  <a:gd name="T4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266">
                    <a:moveTo>
                      <a:pt x="0" y="0"/>
                    </a:moveTo>
                    <a:cubicBezTo>
                      <a:pt x="0" y="257"/>
                      <a:pt x="0" y="257"/>
                      <a:pt x="0" y="257"/>
                    </a:cubicBezTo>
                    <a:cubicBezTo>
                      <a:pt x="7" y="262"/>
                      <a:pt x="15" y="266"/>
                      <a:pt x="24" y="266"/>
                    </a:cubicBezTo>
                    <a:cubicBezTo>
                      <a:pt x="46" y="266"/>
                      <a:pt x="64" y="248"/>
                      <a:pt x="64" y="226"/>
                    </a:cubicBezTo>
                    <a:cubicBezTo>
                      <a:pt x="64" y="225"/>
                      <a:pt x="64" y="225"/>
                      <a:pt x="63" y="224"/>
                    </a:cubicBezTo>
                    <a:cubicBezTo>
                      <a:pt x="64" y="224"/>
                      <a:pt x="64" y="223"/>
                      <a:pt x="65" y="223"/>
                    </a:cubicBezTo>
                    <a:cubicBezTo>
                      <a:pt x="71" y="215"/>
                      <a:pt x="71" y="215"/>
                      <a:pt x="71" y="215"/>
                    </a:cubicBezTo>
                    <a:cubicBezTo>
                      <a:pt x="73" y="215"/>
                      <a:pt x="74" y="215"/>
                      <a:pt x="76" y="215"/>
                    </a:cubicBezTo>
                    <a:cubicBezTo>
                      <a:pt x="81" y="215"/>
                      <a:pt x="87" y="214"/>
                      <a:pt x="92" y="213"/>
                    </a:cubicBezTo>
                    <a:cubicBezTo>
                      <a:pt x="96" y="211"/>
                      <a:pt x="103" y="208"/>
                      <a:pt x="108" y="206"/>
                    </a:cubicBezTo>
                    <a:cubicBezTo>
                      <a:pt x="125" y="197"/>
                      <a:pt x="135" y="177"/>
                      <a:pt x="135" y="158"/>
                    </a:cubicBezTo>
                    <a:cubicBezTo>
                      <a:pt x="135" y="145"/>
                      <a:pt x="130" y="132"/>
                      <a:pt x="122" y="122"/>
                    </a:cubicBezTo>
                    <a:cubicBezTo>
                      <a:pt x="122" y="121"/>
                      <a:pt x="122" y="121"/>
                      <a:pt x="122" y="121"/>
                    </a:cubicBezTo>
                    <a:cubicBezTo>
                      <a:pt x="127" y="113"/>
                      <a:pt x="129" y="104"/>
                      <a:pt x="129" y="94"/>
                    </a:cubicBezTo>
                    <a:cubicBezTo>
                      <a:pt x="129" y="85"/>
                      <a:pt x="127" y="76"/>
                      <a:pt x="122" y="68"/>
                    </a:cubicBezTo>
                    <a:cubicBezTo>
                      <a:pt x="117" y="60"/>
                      <a:pt x="111" y="53"/>
                      <a:pt x="103" y="49"/>
                    </a:cubicBezTo>
                    <a:cubicBezTo>
                      <a:pt x="97" y="46"/>
                      <a:pt x="90" y="42"/>
                      <a:pt x="83" y="41"/>
                    </a:cubicBezTo>
                    <a:cubicBezTo>
                      <a:pt x="78" y="41"/>
                      <a:pt x="73" y="40"/>
                      <a:pt x="68" y="39"/>
                    </a:cubicBezTo>
                    <a:cubicBezTo>
                      <a:pt x="62" y="39"/>
                      <a:pt x="56" y="40"/>
                      <a:pt x="50" y="42"/>
                    </a:cubicBezTo>
                    <a:cubicBezTo>
                      <a:pt x="49" y="37"/>
                      <a:pt x="47" y="32"/>
                      <a:pt x="44" y="28"/>
                    </a:cubicBezTo>
                    <a:cubicBezTo>
                      <a:pt x="44" y="27"/>
                      <a:pt x="44" y="27"/>
                      <a:pt x="44" y="27"/>
                    </a:cubicBezTo>
                    <a:cubicBezTo>
                      <a:pt x="39" y="19"/>
                      <a:pt x="32" y="12"/>
                      <a:pt x="24" y="7"/>
                    </a:cubicBezTo>
                    <a:cubicBezTo>
                      <a:pt x="16" y="3"/>
                      <a:pt x="8"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74"/>
              <p:cNvSpPr/>
              <p:nvPr/>
            </p:nvSpPr>
            <p:spPr bwMode="auto">
              <a:xfrm>
                <a:off x="6660" y="3194"/>
                <a:ext cx="239" cy="259"/>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75"/>
              <p:cNvSpPr/>
              <p:nvPr/>
            </p:nvSpPr>
            <p:spPr bwMode="auto">
              <a:xfrm>
                <a:off x="6755" y="3297"/>
                <a:ext cx="55" cy="6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76"/>
              <p:cNvSpPr/>
              <p:nvPr/>
            </p:nvSpPr>
            <p:spPr bwMode="auto">
              <a:xfrm>
                <a:off x="6818" y="2905"/>
                <a:ext cx="239" cy="259"/>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77"/>
              <p:cNvSpPr/>
              <p:nvPr/>
            </p:nvSpPr>
            <p:spPr bwMode="auto">
              <a:xfrm>
                <a:off x="6912" y="3008"/>
                <a:ext cx="55" cy="6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78"/>
              <p:cNvSpPr/>
              <p:nvPr/>
            </p:nvSpPr>
            <p:spPr bwMode="auto">
              <a:xfrm>
                <a:off x="7141" y="3003"/>
                <a:ext cx="246" cy="261"/>
              </a:xfrm>
              <a:custGeom>
                <a:avLst/>
                <a:gdLst>
                  <a:gd name="T0" fmla="*/ 67 w 94"/>
                  <a:gd name="T1" fmla="*/ 88 h 94"/>
                  <a:gd name="T2" fmla="*/ 48 w 94"/>
                  <a:gd name="T3" fmla="*/ 57 h 94"/>
                  <a:gd name="T4" fmla="*/ 32 w 94"/>
                  <a:gd name="T5" fmla="*/ 91 h 94"/>
                  <a:gd name="T6" fmla="*/ 41 w 94"/>
                  <a:gd name="T7" fmla="*/ 55 h 94"/>
                  <a:gd name="T8" fmla="*/ 6 w 94"/>
                  <a:gd name="T9" fmla="*/ 69 h 94"/>
                  <a:gd name="T10" fmla="*/ 38 w 94"/>
                  <a:gd name="T11" fmla="*/ 49 h 94"/>
                  <a:gd name="T12" fmla="*/ 4 w 94"/>
                  <a:gd name="T13" fmla="*/ 34 h 94"/>
                  <a:gd name="T14" fmla="*/ 39 w 94"/>
                  <a:gd name="T15" fmla="*/ 42 h 94"/>
                  <a:gd name="T16" fmla="*/ 27 w 94"/>
                  <a:gd name="T17" fmla="*/ 7 h 94"/>
                  <a:gd name="T18" fmla="*/ 46 w 94"/>
                  <a:gd name="T19" fmla="*/ 38 h 94"/>
                  <a:gd name="T20" fmla="*/ 61 w 94"/>
                  <a:gd name="T21" fmla="*/ 3 h 94"/>
                  <a:gd name="T22" fmla="*/ 52 w 94"/>
                  <a:gd name="T23" fmla="*/ 40 h 94"/>
                  <a:gd name="T24" fmla="*/ 88 w 94"/>
                  <a:gd name="T25" fmla="*/ 25 h 94"/>
                  <a:gd name="T26" fmla="*/ 56 w 94"/>
                  <a:gd name="T27" fmla="*/ 46 h 94"/>
                  <a:gd name="T28" fmla="*/ 90 w 94"/>
                  <a:gd name="T29" fmla="*/ 60 h 94"/>
                  <a:gd name="T30" fmla="*/ 54 w 94"/>
                  <a:gd name="T31" fmla="*/ 53 h 94"/>
                  <a:gd name="T32" fmla="*/ 67 w 94"/>
                  <a:gd name="T33"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67" y="88"/>
                    </a:moveTo>
                    <a:cubicBezTo>
                      <a:pt x="56" y="94"/>
                      <a:pt x="51" y="71"/>
                      <a:pt x="48" y="57"/>
                    </a:cubicBezTo>
                    <a:cubicBezTo>
                      <a:pt x="47" y="71"/>
                      <a:pt x="44" y="94"/>
                      <a:pt x="32" y="91"/>
                    </a:cubicBezTo>
                    <a:cubicBezTo>
                      <a:pt x="20" y="88"/>
                      <a:pt x="33" y="68"/>
                      <a:pt x="41" y="55"/>
                    </a:cubicBezTo>
                    <a:cubicBezTo>
                      <a:pt x="30" y="65"/>
                      <a:pt x="12" y="80"/>
                      <a:pt x="6" y="69"/>
                    </a:cubicBezTo>
                    <a:cubicBezTo>
                      <a:pt x="0" y="59"/>
                      <a:pt x="23" y="52"/>
                      <a:pt x="38" y="49"/>
                    </a:cubicBezTo>
                    <a:cubicBezTo>
                      <a:pt x="23" y="49"/>
                      <a:pt x="0" y="47"/>
                      <a:pt x="4" y="34"/>
                    </a:cubicBezTo>
                    <a:cubicBezTo>
                      <a:pt x="7" y="22"/>
                      <a:pt x="27" y="34"/>
                      <a:pt x="39" y="42"/>
                    </a:cubicBezTo>
                    <a:cubicBezTo>
                      <a:pt x="30" y="32"/>
                      <a:pt x="16" y="14"/>
                      <a:pt x="27" y="7"/>
                    </a:cubicBezTo>
                    <a:cubicBezTo>
                      <a:pt x="38" y="1"/>
                      <a:pt x="43" y="23"/>
                      <a:pt x="46" y="38"/>
                    </a:cubicBezTo>
                    <a:cubicBezTo>
                      <a:pt x="46" y="24"/>
                      <a:pt x="49" y="0"/>
                      <a:pt x="61" y="3"/>
                    </a:cubicBezTo>
                    <a:cubicBezTo>
                      <a:pt x="73" y="6"/>
                      <a:pt x="61" y="27"/>
                      <a:pt x="52" y="40"/>
                    </a:cubicBezTo>
                    <a:cubicBezTo>
                      <a:pt x="63" y="29"/>
                      <a:pt x="82" y="15"/>
                      <a:pt x="88" y="25"/>
                    </a:cubicBezTo>
                    <a:cubicBezTo>
                      <a:pt x="94" y="36"/>
                      <a:pt x="71" y="43"/>
                      <a:pt x="56" y="46"/>
                    </a:cubicBezTo>
                    <a:cubicBezTo>
                      <a:pt x="70" y="46"/>
                      <a:pt x="93" y="48"/>
                      <a:pt x="90" y="60"/>
                    </a:cubicBezTo>
                    <a:cubicBezTo>
                      <a:pt x="87" y="72"/>
                      <a:pt x="66" y="61"/>
                      <a:pt x="54" y="53"/>
                    </a:cubicBezTo>
                    <a:cubicBezTo>
                      <a:pt x="64" y="63"/>
                      <a:pt x="78" y="81"/>
                      <a:pt x="67" y="88"/>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79"/>
              <p:cNvSpPr/>
              <p:nvPr/>
            </p:nvSpPr>
            <p:spPr bwMode="auto">
              <a:xfrm>
                <a:off x="7235" y="3097"/>
                <a:ext cx="63" cy="67"/>
              </a:xfrm>
              <a:custGeom>
                <a:avLst/>
                <a:gdLst>
                  <a:gd name="T0" fmla="*/ 7 w 24"/>
                  <a:gd name="T1" fmla="*/ 3 h 24"/>
                  <a:gd name="T2" fmla="*/ 3 w 24"/>
                  <a:gd name="T3" fmla="*/ 17 h 24"/>
                  <a:gd name="T4" fmla="*/ 17 w 24"/>
                  <a:gd name="T5" fmla="*/ 21 h 24"/>
                  <a:gd name="T6" fmla="*/ 21 w 24"/>
                  <a:gd name="T7" fmla="*/ 6 h 24"/>
                  <a:gd name="T8" fmla="*/ 7 w 24"/>
                  <a:gd name="T9" fmla="*/ 3 h 24"/>
                </a:gdLst>
                <a:ahLst/>
                <a:cxnLst>
                  <a:cxn ang="0">
                    <a:pos x="T0" y="T1"/>
                  </a:cxn>
                  <a:cxn ang="0">
                    <a:pos x="T2" y="T3"/>
                  </a:cxn>
                  <a:cxn ang="0">
                    <a:pos x="T4" y="T5"/>
                  </a:cxn>
                  <a:cxn ang="0">
                    <a:pos x="T6" y="T7"/>
                  </a:cxn>
                  <a:cxn ang="0">
                    <a:pos x="T8" y="T9"/>
                  </a:cxn>
                </a:cxnLst>
                <a:rect l="0" t="0" r="r" b="b"/>
                <a:pathLst>
                  <a:path w="24" h="24">
                    <a:moveTo>
                      <a:pt x="7" y="3"/>
                    </a:moveTo>
                    <a:cubicBezTo>
                      <a:pt x="2" y="6"/>
                      <a:pt x="0" y="13"/>
                      <a:pt x="3" y="17"/>
                    </a:cubicBezTo>
                    <a:cubicBezTo>
                      <a:pt x="6" y="22"/>
                      <a:pt x="12" y="24"/>
                      <a:pt x="17" y="21"/>
                    </a:cubicBezTo>
                    <a:cubicBezTo>
                      <a:pt x="22" y="18"/>
                      <a:pt x="24" y="11"/>
                      <a:pt x="21" y="6"/>
                    </a:cubicBezTo>
                    <a:cubicBezTo>
                      <a:pt x="18" y="1"/>
                      <a:pt x="12"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280"/>
              <p:cNvSpPr/>
              <p:nvPr/>
            </p:nvSpPr>
            <p:spPr bwMode="auto">
              <a:xfrm>
                <a:off x="6930" y="3314"/>
                <a:ext cx="247" cy="261"/>
              </a:xfrm>
              <a:custGeom>
                <a:avLst/>
                <a:gdLst>
                  <a:gd name="T0" fmla="*/ 67 w 94"/>
                  <a:gd name="T1" fmla="*/ 88 h 94"/>
                  <a:gd name="T2" fmla="*/ 48 w 94"/>
                  <a:gd name="T3" fmla="*/ 57 h 94"/>
                  <a:gd name="T4" fmla="*/ 32 w 94"/>
                  <a:gd name="T5" fmla="*/ 91 h 94"/>
                  <a:gd name="T6" fmla="*/ 41 w 94"/>
                  <a:gd name="T7" fmla="*/ 55 h 94"/>
                  <a:gd name="T8" fmla="*/ 6 w 94"/>
                  <a:gd name="T9" fmla="*/ 69 h 94"/>
                  <a:gd name="T10" fmla="*/ 38 w 94"/>
                  <a:gd name="T11" fmla="*/ 49 h 94"/>
                  <a:gd name="T12" fmla="*/ 4 w 94"/>
                  <a:gd name="T13" fmla="*/ 34 h 94"/>
                  <a:gd name="T14" fmla="*/ 39 w 94"/>
                  <a:gd name="T15" fmla="*/ 42 h 94"/>
                  <a:gd name="T16" fmla="*/ 27 w 94"/>
                  <a:gd name="T17" fmla="*/ 7 h 94"/>
                  <a:gd name="T18" fmla="*/ 46 w 94"/>
                  <a:gd name="T19" fmla="*/ 38 h 94"/>
                  <a:gd name="T20" fmla="*/ 61 w 94"/>
                  <a:gd name="T21" fmla="*/ 3 h 94"/>
                  <a:gd name="T22" fmla="*/ 52 w 94"/>
                  <a:gd name="T23" fmla="*/ 40 h 94"/>
                  <a:gd name="T24" fmla="*/ 88 w 94"/>
                  <a:gd name="T25" fmla="*/ 25 h 94"/>
                  <a:gd name="T26" fmla="*/ 56 w 94"/>
                  <a:gd name="T27" fmla="*/ 46 h 94"/>
                  <a:gd name="T28" fmla="*/ 90 w 94"/>
                  <a:gd name="T29" fmla="*/ 60 h 94"/>
                  <a:gd name="T30" fmla="*/ 54 w 94"/>
                  <a:gd name="T31" fmla="*/ 53 h 94"/>
                  <a:gd name="T32" fmla="*/ 67 w 94"/>
                  <a:gd name="T33"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67" y="88"/>
                    </a:moveTo>
                    <a:cubicBezTo>
                      <a:pt x="56" y="94"/>
                      <a:pt x="51" y="71"/>
                      <a:pt x="48" y="57"/>
                    </a:cubicBezTo>
                    <a:cubicBezTo>
                      <a:pt x="47" y="71"/>
                      <a:pt x="44" y="94"/>
                      <a:pt x="32" y="91"/>
                    </a:cubicBezTo>
                    <a:cubicBezTo>
                      <a:pt x="20" y="88"/>
                      <a:pt x="33" y="68"/>
                      <a:pt x="41" y="55"/>
                    </a:cubicBezTo>
                    <a:cubicBezTo>
                      <a:pt x="30" y="65"/>
                      <a:pt x="12" y="80"/>
                      <a:pt x="6" y="69"/>
                    </a:cubicBezTo>
                    <a:cubicBezTo>
                      <a:pt x="0" y="59"/>
                      <a:pt x="23" y="52"/>
                      <a:pt x="38" y="49"/>
                    </a:cubicBezTo>
                    <a:cubicBezTo>
                      <a:pt x="23" y="49"/>
                      <a:pt x="0" y="47"/>
                      <a:pt x="4" y="34"/>
                    </a:cubicBezTo>
                    <a:cubicBezTo>
                      <a:pt x="7" y="22"/>
                      <a:pt x="27" y="34"/>
                      <a:pt x="39" y="42"/>
                    </a:cubicBezTo>
                    <a:cubicBezTo>
                      <a:pt x="30" y="32"/>
                      <a:pt x="16" y="14"/>
                      <a:pt x="27" y="7"/>
                    </a:cubicBezTo>
                    <a:cubicBezTo>
                      <a:pt x="38" y="1"/>
                      <a:pt x="43" y="23"/>
                      <a:pt x="46" y="38"/>
                    </a:cubicBezTo>
                    <a:cubicBezTo>
                      <a:pt x="46" y="24"/>
                      <a:pt x="49" y="0"/>
                      <a:pt x="61" y="3"/>
                    </a:cubicBezTo>
                    <a:cubicBezTo>
                      <a:pt x="73" y="6"/>
                      <a:pt x="61" y="27"/>
                      <a:pt x="52" y="40"/>
                    </a:cubicBezTo>
                    <a:cubicBezTo>
                      <a:pt x="63" y="29"/>
                      <a:pt x="82" y="15"/>
                      <a:pt x="88" y="25"/>
                    </a:cubicBezTo>
                    <a:cubicBezTo>
                      <a:pt x="94" y="36"/>
                      <a:pt x="71" y="43"/>
                      <a:pt x="56" y="46"/>
                    </a:cubicBezTo>
                    <a:cubicBezTo>
                      <a:pt x="70" y="46"/>
                      <a:pt x="93" y="48"/>
                      <a:pt x="90" y="60"/>
                    </a:cubicBezTo>
                    <a:cubicBezTo>
                      <a:pt x="87" y="72"/>
                      <a:pt x="66" y="61"/>
                      <a:pt x="54" y="53"/>
                    </a:cubicBezTo>
                    <a:cubicBezTo>
                      <a:pt x="64" y="63"/>
                      <a:pt x="78" y="81"/>
                      <a:pt x="67" y="88"/>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281"/>
              <p:cNvSpPr/>
              <p:nvPr/>
            </p:nvSpPr>
            <p:spPr bwMode="auto">
              <a:xfrm>
                <a:off x="7025" y="3409"/>
                <a:ext cx="63" cy="66"/>
              </a:xfrm>
              <a:custGeom>
                <a:avLst/>
                <a:gdLst>
                  <a:gd name="T0" fmla="*/ 7 w 24"/>
                  <a:gd name="T1" fmla="*/ 3 h 24"/>
                  <a:gd name="T2" fmla="*/ 3 w 24"/>
                  <a:gd name="T3" fmla="*/ 17 h 24"/>
                  <a:gd name="T4" fmla="*/ 17 w 24"/>
                  <a:gd name="T5" fmla="*/ 21 h 24"/>
                  <a:gd name="T6" fmla="*/ 21 w 24"/>
                  <a:gd name="T7" fmla="*/ 6 h 24"/>
                  <a:gd name="T8" fmla="*/ 7 w 24"/>
                  <a:gd name="T9" fmla="*/ 3 h 24"/>
                </a:gdLst>
                <a:ahLst/>
                <a:cxnLst>
                  <a:cxn ang="0">
                    <a:pos x="T0" y="T1"/>
                  </a:cxn>
                  <a:cxn ang="0">
                    <a:pos x="T2" y="T3"/>
                  </a:cxn>
                  <a:cxn ang="0">
                    <a:pos x="T4" y="T5"/>
                  </a:cxn>
                  <a:cxn ang="0">
                    <a:pos x="T6" y="T7"/>
                  </a:cxn>
                  <a:cxn ang="0">
                    <a:pos x="T8" y="T9"/>
                  </a:cxn>
                </a:cxnLst>
                <a:rect l="0" t="0" r="r" b="b"/>
                <a:pathLst>
                  <a:path w="24" h="24">
                    <a:moveTo>
                      <a:pt x="7" y="3"/>
                    </a:moveTo>
                    <a:cubicBezTo>
                      <a:pt x="2" y="6"/>
                      <a:pt x="0" y="13"/>
                      <a:pt x="3" y="17"/>
                    </a:cubicBezTo>
                    <a:cubicBezTo>
                      <a:pt x="6" y="22"/>
                      <a:pt x="12" y="24"/>
                      <a:pt x="17" y="21"/>
                    </a:cubicBezTo>
                    <a:cubicBezTo>
                      <a:pt x="22" y="18"/>
                      <a:pt x="24" y="11"/>
                      <a:pt x="21" y="6"/>
                    </a:cubicBezTo>
                    <a:cubicBezTo>
                      <a:pt x="18" y="1"/>
                      <a:pt x="12"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282"/>
              <p:cNvSpPr/>
              <p:nvPr/>
            </p:nvSpPr>
            <p:spPr bwMode="auto">
              <a:xfrm>
                <a:off x="817" y="3350"/>
                <a:ext cx="123" cy="945"/>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283"/>
              <p:cNvSpPr/>
              <p:nvPr/>
            </p:nvSpPr>
            <p:spPr bwMode="auto">
              <a:xfrm>
                <a:off x="817" y="3350"/>
                <a:ext cx="123" cy="945"/>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284"/>
              <p:cNvSpPr/>
              <p:nvPr/>
            </p:nvSpPr>
            <p:spPr bwMode="auto">
              <a:xfrm>
                <a:off x="1032" y="2964"/>
                <a:ext cx="460" cy="481"/>
              </a:xfrm>
              <a:custGeom>
                <a:avLst/>
                <a:gdLst>
                  <a:gd name="T0" fmla="*/ 118 w 175"/>
                  <a:gd name="T1" fmla="*/ 44 h 173"/>
                  <a:gd name="T2" fmla="*/ 107 w 175"/>
                  <a:gd name="T3" fmla="*/ 43 h 173"/>
                  <a:gd name="T4" fmla="*/ 71 w 175"/>
                  <a:gd name="T5" fmla="*/ 9 h 173"/>
                  <a:gd name="T6" fmla="*/ 46 w 175"/>
                  <a:gd name="T7" fmla="*/ 96 h 173"/>
                  <a:gd name="T8" fmla="*/ 97 w 175"/>
                  <a:gd name="T9" fmla="*/ 167 h 173"/>
                  <a:gd name="T10" fmla="*/ 169 w 175"/>
                  <a:gd name="T11" fmla="*/ 116 h 173"/>
                  <a:gd name="T12" fmla="*/ 118 w 175"/>
                  <a:gd name="T13" fmla="*/ 44 h 173"/>
                </a:gdLst>
                <a:ahLst/>
                <a:cxnLst>
                  <a:cxn ang="0">
                    <a:pos x="T0" y="T1"/>
                  </a:cxn>
                  <a:cxn ang="0">
                    <a:pos x="T2" y="T3"/>
                  </a:cxn>
                  <a:cxn ang="0">
                    <a:pos x="T4" y="T5"/>
                  </a:cxn>
                  <a:cxn ang="0">
                    <a:pos x="T6" y="T7"/>
                  </a:cxn>
                  <a:cxn ang="0">
                    <a:pos x="T8" y="T9"/>
                  </a:cxn>
                  <a:cxn ang="0">
                    <a:pos x="T10" y="T11"/>
                  </a:cxn>
                  <a:cxn ang="0">
                    <a:pos x="T12" y="T13"/>
                  </a:cxn>
                </a:cxnLst>
                <a:rect l="0" t="0" r="r" b="b"/>
                <a:pathLst>
                  <a:path w="175" h="173">
                    <a:moveTo>
                      <a:pt x="118" y="44"/>
                    </a:moveTo>
                    <a:cubicBezTo>
                      <a:pt x="114" y="43"/>
                      <a:pt x="110" y="43"/>
                      <a:pt x="107" y="43"/>
                    </a:cubicBezTo>
                    <a:cubicBezTo>
                      <a:pt x="103" y="27"/>
                      <a:pt x="92" y="12"/>
                      <a:pt x="71" y="9"/>
                    </a:cubicBezTo>
                    <a:cubicBezTo>
                      <a:pt x="17" y="0"/>
                      <a:pt x="0" y="78"/>
                      <a:pt x="46" y="96"/>
                    </a:cubicBezTo>
                    <a:cubicBezTo>
                      <a:pt x="41" y="129"/>
                      <a:pt x="64" y="162"/>
                      <a:pt x="97" y="167"/>
                    </a:cubicBezTo>
                    <a:cubicBezTo>
                      <a:pt x="131" y="173"/>
                      <a:pt x="164" y="149"/>
                      <a:pt x="169" y="116"/>
                    </a:cubicBezTo>
                    <a:cubicBezTo>
                      <a:pt x="175" y="82"/>
                      <a:pt x="151" y="49"/>
                      <a:pt x="118" y="4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285"/>
              <p:cNvSpPr/>
              <p:nvPr/>
            </p:nvSpPr>
            <p:spPr bwMode="auto">
              <a:xfrm>
                <a:off x="260" y="2839"/>
                <a:ext cx="465" cy="633"/>
              </a:xfrm>
              <a:custGeom>
                <a:avLst/>
                <a:gdLst>
                  <a:gd name="T0" fmla="*/ 157 w 177"/>
                  <a:gd name="T1" fmla="*/ 80 h 228"/>
                  <a:gd name="T2" fmla="*/ 169 w 177"/>
                  <a:gd name="T3" fmla="*/ 60 h 228"/>
                  <a:gd name="T4" fmla="*/ 169 w 177"/>
                  <a:gd name="T5" fmla="*/ 35 h 228"/>
                  <a:gd name="T6" fmla="*/ 156 w 177"/>
                  <a:gd name="T7" fmla="*/ 13 h 228"/>
                  <a:gd name="T8" fmla="*/ 136 w 177"/>
                  <a:gd name="T9" fmla="*/ 2 h 228"/>
                  <a:gd name="T10" fmla="*/ 112 w 177"/>
                  <a:gd name="T11" fmla="*/ 2 h 228"/>
                  <a:gd name="T12" fmla="*/ 92 w 177"/>
                  <a:gd name="T13" fmla="*/ 13 h 228"/>
                  <a:gd name="T14" fmla="*/ 80 w 177"/>
                  <a:gd name="T15" fmla="*/ 35 h 228"/>
                  <a:gd name="T16" fmla="*/ 78 w 177"/>
                  <a:gd name="T17" fmla="*/ 52 h 228"/>
                  <a:gd name="T18" fmla="*/ 45 w 177"/>
                  <a:gd name="T19" fmla="*/ 119 h 228"/>
                  <a:gd name="T20" fmla="*/ 68 w 177"/>
                  <a:gd name="T21" fmla="*/ 221 h 228"/>
                  <a:gd name="T22" fmla="*/ 91 w 177"/>
                  <a:gd name="T23" fmla="*/ 217 h 228"/>
                  <a:gd name="T24" fmla="*/ 120 w 177"/>
                  <a:gd name="T25" fmla="*/ 228 h 228"/>
                  <a:gd name="T26" fmla="*/ 120 w 177"/>
                  <a:gd name="T27" fmla="*/ 140 h 228"/>
                  <a:gd name="T28" fmla="*/ 115 w 177"/>
                  <a:gd name="T29" fmla="*/ 140 h 228"/>
                  <a:gd name="T30" fmla="*/ 134 w 177"/>
                  <a:gd name="T31" fmla="*/ 93 h 228"/>
                  <a:gd name="T32" fmla="*/ 156 w 177"/>
                  <a:gd name="T33" fmla="*/ 81 h 228"/>
                  <a:gd name="T34" fmla="*/ 157 w 177"/>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228">
                    <a:moveTo>
                      <a:pt x="157" y="80"/>
                    </a:moveTo>
                    <a:cubicBezTo>
                      <a:pt x="162" y="74"/>
                      <a:pt x="166" y="68"/>
                      <a:pt x="169" y="60"/>
                    </a:cubicBezTo>
                    <a:cubicBezTo>
                      <a:pt x="171" y="52"/>
                      <a:pt x="171" y="43"/>
                      <a:pt x="169" y="35"/>
                    </a:cubicBezTo>
                    <a:cubicBezTo>
                      <a:pt x="165" y="27"/>
                      <a:pt x="163" y="20"/>
                      <a:pt x="156" y="13"/>
                    </a:cubicBezTo>
                    <a:cubicBezTo>
                      <a:pt x="150" y="8"/>
                      <a:pt x="144" y="4"/>
                      <a:pt x="136" y="2"/>
                    </a:cubicBezTo>
                    <a:cubicBezTo>
                      <a:pt x="127" y="0"/>
                      <a:pt x="121" y="0"/>
                      <a:pt x="112" y="2"/>
                    </a:cubicBezTo>
                    <a:cubicBezTo>
                      <a:pt x="104" y="4"/>
                      <a:pt x="98" y="8"/>
                      <a:pt x="92" y="13"/>
                    </a:cubicBezTo>
                    <a:cubicBezTo>
                      <a:pt x="85" y="20"/>
                      <a:pt x="83" y="27"/>
                      <a:pt x="80" y="35"/>
                    </a:cubicBezTo>
                    <a:cubicBezTo>
                      <a:pt x="78" y="41"/>
                      <a:pt x="78" y="47"/>
                      <a:pt x="78" y="52"/>
                    </a:cubicBezTo>
                    <a:cubicBezTo>
                      <a:pt x="46" y="58"/>
                      <a:pt x="35" y="93"/>
                      <a:pt x="45" y="119"/>
                    </a:cubicBezTo>
                    <a:cubicBezTo>
                      <a:pt x="0" y="140"/>
                      <a:pt x="8" y="221"/>
                      <a:pt x="68" y="221"/>
                    </a:cubicBezTo>
                    <a:cubicBezTo>
                      <a:pt x="77" y="221"/>
                      <a:pt x="84" y="220"/>
                      <a:pt x="91" y="217"/>
                    </a:cubicBezTo>
                    <a:cubicBezTo>
                      <a:pt x="98" y="224"/>
                      <a:pt x="107" y="228"/>
                      <a:pt x="120" y="228"/>
                    </a:cubicBezTo>
                    <a:cubicBezTo>
                      <a:pt x="177" y="228"/>
                      <a:pt x="177" y="140"/>
                      <a:pt x="120" y="140"/>
                    </a:cubicBezTo>
                    <a:cubicBezTo>
                      <a:pt x="118" y="140"/>
                      <a:pt x="117" y="140"/>
                      <a:pt x="115" y="140"/>
                    </a:cubicBezTo>
                    <a:cubicBezTo>
                      <a:pt x="130" y="130"/>
                      <a:pt x="137" y="111"/>
                      <a:pt x="134" y="93"/>
                    </a:cubicBezTo>
                    <a:cubicBezTo>
                      <a:pt x="143" y="91"/>
                      <a:pt x="150" y="87"/>
                      <a:pt x="156" y="81"/>
                    </a:cubicBezTo>
                    <a:lnTo>
                      <a:pt x="157" y="8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286"/>
              <p:cNvSpPr/>
              <p:nvPr/>
            </p:nvSpPr>
            <p:spPr bwMode="auto">
              <a:xfrm>
                <a:off x="496" y="2752"/>
                <a:ext cx="799" cy="821"/>
              </a:xfrm>
              <a:custGeom>
                <a:avLst/>
                <a:gdLst>
                  <a:gd name="T0" fmla="*/ 267 w 304"/>
                  <a:gd name="T1" fmla="*/ 124 h 295"/>
                  <a:gd name="T2" fmla="*/ 279 w 304"/>
                  <a:gd name="T3" fmla="*/ 87 h 295"/>
                  <a:gd name="T4" fmla="*/ 260 w 304"/>
                  <a:gd name="T5" fmla="*/ 41 h 295"/>
                  <a:gd name="T6" fmla="*/ 231 w 304"/>
                  <a:gd name="T7" fmla="*/ 24 h 295"/>
                  <a:gd name="T8" fmla="*/ 197 w 304"/>
                  <a:gd name="T9" fmla="*/ 24 h 295"/>
                  <a:gd name="T10" fmla="*/ 193 w 304"/>
                  <a:gd name="T11" fmla="*/ 25 h 295"/>
                  <a:gd name="T12" fmla="*/ 171 w 304"/>
                  <a:gd name="T13" fmla="*/ 36 h 295"/>
                  <a:gd name="T14" fmla="*/ 158 w 304"/>
                  <a:gd name="T15" fmla="*/ 19 h 295"/>
                  <a:gd name="T16" fmla="*/ 114 w 304"/>
                  <a:gd name="T17" fmla="*/ 0 h 295"/>
                  <a:gd name="T18" fmla="*/ 97 w 304"/>
                  <a:gd name="T19" fmla="*/ 2 h 295"/>
                  <a:gd name="T20" fmla="*/ 70 w 304"/>
                  <a:gd name="T21" fmla="*/ 19 h 295"/>
                  <a:gd name="T22" fmla="*/ 66 w 304"/>
                  <a:gd name="T23" fmla="*/ 22 h 295"/>
                  <a:gd name="T24" fmla="*/ 50 w 304"/>
                  <a:gd name="T25" fmla="*/ 50 h 295"/>
                  <a:gd name="T26" fmla="*/ 47 w 304"/>
                  <a:gd name="T27" fmla="*/ 66 h 295"/>
                  <a:gd name="T28" fmla="*/ 48 w 304"/>
                  <a:gd name="T29" fmla="*/ 76 h 295"/>
                  <a:gd name="T30" fmla="*/ 19 w 304"/>
                  <a:gd name="T31" fmla="*/ 92 h 295"/>
                  <a:gd name="T32" fmla="*/ 2 w 304"/>
                  <a:gd name="T33" fmla="*/ 131 h 295"/>
                  <a:gd name="T34" fmla="*/ 19 w 304"/>
                  <a:gd name="T35" fmla="*/ 170 h 295"/>
                  <a:gd name="T36" fmla="*/ 22 w 304"/>
                  <a:gd name="T37" fmla="*/ 174 h 295"/>
                  <a:gd name="T38" fmla="*/ 62 w 304"/>
                  <a:gd name="T39" fmla="*/ 259 h 295"/>
                  <a:gd name="T40" fmla="*/ 92 w 304"/>
                  <a:gd name="T41" fmla="*/ 250 h 295"/>
                  <a:gd name="T42" fmla="*/ 108 w 304"/>
                  <a:gd name="T43" fmla="*/ 277 h 295"/>
                  <a:gd name="T44" fmla="*/ 150 w 304"/>
                  <a:gd name="T45" fmla="*/ 295 h 295"/>
                  <a:gd name="T46" fmla="*/ 192 w 304"/>
                  <a:gd name="T47" fmla="*/ 277 h 295"/>
                  <a:gd name="T48" fmla="*/ 209 w 304"/>
                  <a:gd name="T49" fmla="*/ 242 h 295"/>
                  <a:gd name="T50" fmla="*/ 238 w 304"/>
                  <a:gd name="T51" fmla="*/ 249 h 295"/>
                  <a:gd name="T52" fmla="*/ 304 w 304"/>
                  <a:gd name="T53" fmla="*/ 183 h 295"/>
                  <a:gd name="T54" fmla="*/ 267 w 304"/>
                  <a:gd name="T55" fmla="*/ 1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295">
                    <a:moveTo>
                      <a:pt x="267" y="124"/>
                    </a:moveTo>
                    <a:cubicBezTo>
                      <a:pt x="275" y="114"/>
                      <a:pt x="279" y="101"/>
                      <a:pt x="279" y="87"/>
                    </a:cubicBezTo>
                    <a:cubicBezTo>
                      <a:pt x="279" y="70"/>
                      <a:pt x="272" y="53"/>
                      <a:pt x="260" y="41"/>
                    </a:cubicBezTo>
                    <a:cubicBezTo>
                      <a:pt x="252" y="33"/>
                      <a:pt x="242" y="27"/>
                      <a:pt x="231" y="24"/>
                    </a:cubicBezTo>
                    <a:cubicBezTo>
                      <a:pt x="220" y="21"/>
                      <a:pt x="208" y="21"/>
                      <a:pt x="197" y="24"/>
                    </a:cubicBezTo>
                    <a:cubicBezTo>
                      <a:pt x="195" y="25"/>
                      <a:pt x="194" y="25"/>
                      <a:pt x="193" y="25"/>
                    </a:cubicBezTo>
                    <a:cubicBezTo>
                      <a:pt x="185" y="28"/>
                      <a:pt x="177" y="31"/>
                      <a:pt x="171" y="36"/>
                    </a:cubicBezTo>
                    <a:cubicBezTo>
                      <a:pt x="168" y="30"/>
                      <a:pt x="164" y="24"/>
                      <a:pt x="158" y="19"/>
                    </a:cubicBezTo>
                    <a:cubicBezTo>
                      <a:pt x="147" y="7"/>
                      <a:pt x="131" y="0"/>
                      <a:pt x="114" y="0"/>
                    </a:cubicBezTo>
                    <a:cubicBezTo>
                      <a:pt x="108" y="1"/>
                      <a:pt x="103" y="2"/>
                      <a:pt x="97" y="2"/>
                    </a:cubicBezTo>
                    <a:cubicBezTo>
                      <a:pt x="87" y="5"/>
                      <a:pt x="77" y="11"/>
                      <a:pt x="70" y="19"/>
                    </a:cubicBezTo>
                    <a:cubicBezTo>
                      <a:pt x="68" y="20"/>
                      <a:pt x="67" y="21"/>
                      <a:pt x="66" y="22"/>
                    </a:cubicBezTo>
                    <a:cubicBezTo>
                      <a:pt x="58" y="30"/>
                      <a:pt x="53" y="39"/>
                      <a:pt x="50" y="50"/>
                    </a:cubicBezTo>
                    <a:cubicBezTo>
                      <a:pt x="49" y="55"/>
                      <a:pt x="48" y="61"/>
                      <a:pt x="47" y="66"/>
                    </a:cubicBezTo>
                    <a:cubicBezTo>
                      <a:pt x="47" y="70"/>
                      <a:pt x="48" y="73"/>
                      <a:pt x="48" y="76"/>
                    </a:cubicBezTo>
                    <a:cubicBezTo>
                      <a:pt x="37" y="78"/>
                      <a:pt x="27" y="84"/>
                      <a:pt x="19" y="92"/>
                    </a:cubicBezTo>
                    <a:cubicBezTo>
                      <a:pt x="8" y="102"/>
                      <a:pt x="2" y="116"/>
                      <a:pt x="2" y="131"/>
                    </a:cubicBezTo>
                    <a:cubicBezTo>
                      <a:pt x="2" y="146"/>
                      <a:pt x="8" y="160"/>
                      <a:pt x="19" y="170"/>
                    </a:cubicBezTo>
                    <a:cubicBezTo>
                      <a:pt x="20" y="172"/>
                      <a:pt x="21" y="173"/>
                      <a:pt x="22" y="174"/>
                    </a:cubicBezTo>
                    <a:cubicBezTo>
                      <a:pt x="0" y="204"/>
                      <a:pt x="13" y="259"/>
                      <a:pt x="62" y="259"/>
                    </a:cubicBezTo>
                    <a:cubicBezTo>
                      <a:pt x="74" y="259"/>
                      <a:pt x="84" y="255"/>
                      <a:pt x="92" y="250"/>
                    </a:cubicBezTo>
                    <a:cubicBezTo>
                      <a:pt x="95" y="260"/>
                      <a:pt x="100" y="270"/>
                      <a:pt x="108" y="277"/>
                    </a:cubicBezTo>
                    <a:cubicBezTo>
                      <a:pt x="119" y="288"/>
                      <a:pt x="134" y="295"/>
                      <a:pt x="150" y="295"/>
                    </a:cubicBezTo>
                    <a:cubicBezTo>
                      <a:pt x="166" y="295"/>
                      <a:pt x="181" y="288"/>
                      <a:pt x="192" y="277"/>
                    </a:cubicBezTo>
                    <a:cubicBezTo>
                      <a:pt x="202" y="268"/>
                      <a:pt x="208" y="255"/>
                      <a:pt x="209" y="242"/>
                    </a:cubicBezTo>
                    <a:cubicBezTo>
                      <a:pt x="218" y="247"/>
                      <a:pt x="227" y="249"/>
                      <a:pt x="238" y="249"/>
                    </a:cubicBezTo>
                    <a:cubicBezTo>
                      <a:pt x="274" y="249"/>
                      <a:pt x="304" y="219"/>
                      <a:pt x="304" y="183"/>
                    </a:cubicBezTo>
                    <a:cubicBezTo>
                      <a:pt x="304" y="158"/>
                      <a:pt x="288" y="135"/>
                      <a:pt x="267" y="124"/>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287"/>
              <p:cNvSpPr>
                <a:spLocks noEditPoints="1"/>
              </p:cNvSpPr>
              <p:nvPr/>
            </p:nvSpPr>
            <p:spPr bwMode="auto">
              <a:xfrm>
                <a:off x="911" y="2802"/>
                <a:ext cx="568" cy="726"/>
              </a:xfrm>
              <a:custGeom>
                <a:avLst/>
                <a:gdLst>
                  <a:gd name="T0" fmla="*/ 33 w 216"/>
                  <a:gd name="T1" fmla="*/ 261 h 261"/>
                  <a:gd name="T2" fmla="*/ 33 w 216"/>
                  <a:gd name="T3" fmla="*/ 260 h 261"/>
                  <a:gd name="T4" fmla="*/ 33 w 216"/>
                  <a:gd name="T5" fmla="*/ 260 h 261"/>
                  <a:gd name="T6" fmla="*/ 33 w 216"/>
                  <a:gd name="T7" fmla="*/ 260 h 261"/>
                  <a:gd name="T8" fmla="*/ 33 w 216"/>
                  <a:gd name="T9" fmla="*/ 260 h 261"/>
                  <a:gd name="T10" fmla="*/ 34 w 216"/>
                  <a:gd name="T11" fmla="*/ 260 h 261"/>
                  <a:gd name="T12" fmla="*/ 34 w 216"/>
                  <a:gd name="T13" fmla="*/ 260 h 261"/>
                  <a:gd name="T14" fmla="*/ 34 w 216"/>
                  <a:gd name="T15" fmla="*/ 259 h 261"/>
                  <a:gd name="T16" fmla="*/ 34 w 216"/>
                  <a:gd name="T17" fmla="*/ 259 h 261"/>
                  <a:gd name="T18" fmla="*/ 34 w 216"/>
                  <a:gd name="T19" fmla="*/ 259 h 261"/>
                  <a:gd name="T20" fmla="*/ 80 w 216"/>
                  <a:gd name="T21" fmla="*/ 231 h 261"/>
                  <a:gd name="T22" fmla="*/ 80 w 216"/>
                  <a:gd name="T23" fmla="*/ 231 h 261"/>
                  <a:gd name="T24" fmla="*/ 80 w 216"/>
                  <a:gd name="T25" fmla="*/ 231 h 261"/>
                  <a:gd name="T26" fmla="*/ 80 w 216"/>
                  <a:gd name="T27" fmla="*/ 231 h 261"/>
                  <a:gd name="T28" fmla="*/ 81 w 216"/>
                  <a:gd name="T29" fmla="*/ 231 h 261"/>
                  <a:gd name="T30" fmla="*/ 154 w 216"/>
                  <a:gd name="T31" fmla="*/ 101 h 261"/>
                  <a:gd name="T32" fmla="*/ 164 w 216"/>
                  <a:gd name="T33" fmla="*/ 102 h 261"/>
                  <a:gd name="T34" fmla="*/ 153 w 216"/>
                  <a:gd name="T35" fmla="*/ 101 h 261"/>
                  <a:gd name="T36" fmla="*/ 152 w 216"/>
                  <a:gd name="T37" fmla="*/ 101 h 261"/>
                  <a:gd name="T38" fmla="*/ 152 w 216"/>
                  <a:gd name="T39" fmla="*/ 101 h 261"/>
                  <a:gd name="T40" fmla="*/ 152 w 216"/>
                  <a:gd name="T41" fmla="*/ 101 h 261"/>
                  <a:gd name="T42" fmla="*/ 152 w 216"/>
                  <a:gd name="T43" fmla="*/ 101 h 261"/>
                  <a:gd name="T44" fmla="*/ 152 w 216"/>
                  <a:gd name="T45" fmla="*/ 101 h 261"/>
                  <a:gd name="T46" fmla="*/ 152 w 216"/>
                  <a:gd name="T47" fmla="*/ 100 h 261"/>
                  <a:gd name="T48" fmla="*/ 152 w 216"/>
                  <a:gd name="T49" fmla="*/ 100 h 261"/>
                  <a:gd name="T50" fmla="*/ 152 w 216"/>
                  <a:gd name="T51" fmla="*/ 100 h 261"/>
                  <a:gd name="T52" fmla="*/ 152 w 216"/>
                  <a:gd name="T53" fmla="*/ 100 h 261"/>
                  <a:gd name="T54" fmla="*/ 152 w 216"/>
                  <a:gd name="T55" fmla="*/ 100 h 261"/>
                  <a:gd name="T56" fmla="*/ 152 w 216"/>
                  <a:gd name="T57" fmla="*/ 100 h 261"/>
                  <a:gd name="T58" fmla="*/ 152 w 216"/>
                  <a:gd name="T59" fmla="*/ 100 h 261"/>
                  <a:gd name="T60" fmla="*/ 152 w 216"/>
                  <a:gd name="T61" fmla="*/ 100 h 261"/>
                  <a:gd name="T62" fmla="*/ 152 w 216"/>
                  <a:gd name="T63" fmla="*/ 99 h 261"/>
                  <a:gd name="T64" fmla="*/ 152 w 216"/>
                  <a:gd name="T65" fmla="*/ 99 h 261"/>
                  <a:gd name="T66" fmla="*/ 152 w 216"/>
                  <a:gd name="T67" fmla="*/ 99 h 261"/>
                  <a:gd name="T68" fmla="*/ 152 w 216"/>
                  <a:gd name="T69" fmla="*/ 99 h 261"/>
                  <a:gd name="T70" fmla="*/ 152 w 216"/>
                  <a:gd name="T71" fmla="*/ 99 h 261"/>
                  <a:gd name="T72" fmla="*/ 152 w 216"/>
                  <a:gd name="T73" fmla="*/ 99 h 261"/>
                  <a:gd name="T74" fmla="*/ 152 w 216"/>
                  <a:gd name="T75" fmla="*/ 99 h 261"/>
                  <a:gd name="T76" fmla="*/ 152 w 216"/>
                  <a:gd name="T77" fmla="*/ 99 h 261"/>
                  <a:gd name="T78" fmla="*/ 104 w 216"/>
                  <a:gd name="T79" fmla="*/ 25 h 261"/>
                  <a:gd name="T80" fmla="*/ 104 w 216"/>
                  <a:gd name="T81" fmla="*/ 25 h 261"/>
                  <a:gd name="T82" fmla="*/ 103 w 216"/>
                  <a:gd name="T83" fmla="*/ 25 h 261"/>
                  <a:gd name="T84" fmla="*/ 103 w 216"/>
                  <a:gd name="T85" fmla="*/ 24 h 261"/>
                  <a:gd name="T86" fmla="*/ 103 w 216"/>
                  <a:gd name="T87" fmla="*/ 24 h 261"/>
                  <a:gd name="T88" fmla="*/ 103 w 216"/>
                  <a:gd name="T89" fmla="*/ 24 h 261"/>
                  <a:gd name="T90" fmla="*/ 13 w 216"/>
                  <a:gd name="T91" fmla="*/ 18 h 261"/>
                  <a:gd name="T92" fmla="*/ 56 w 216"/>
                  <a:gd name="T93" fmla="*/ 4 h 261"/>
                  <a:gd name="T94" fmla="*/ 103 w 216"/>
                  <a:gd name="T95" fmla="*/ 24 h 261"/>
                  <a:gd name="T96" fmla="*/ 56 w 216"/>
                  <a:gd name="T97" fmla="*/ 4 h 261"/>
                  <a:gd name="T98" fmla="*/ 13 w 216"/>
                  <a:gd name="T99" fmla="*/ 18 h 261"/>
                  <a:gd name="T100" fmla="*/ 0 w 216"/>
                  <a:gd name="T10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261">
                    <a:moveTo>
                      <a:pt x="33" y="261"/>
                    </a:moveTo>
                    <a:cubicBezTo>
                      <a:pt x="33" y="261"/>
                      <a:pt x="33" y="261"/>
                      <a:pt x="33" y="261"/>
                    </a:cubicBezTo>
                    <a:cubicBezTo>
                      <a:pt x="33" y="261"/>
                      <a:pt x="33" y="261"/>
                      <a:pt x="33" y="261"/>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4" y="260"/>
                    </a:moveTo>
                    <a:cubicBezTo>
                      <a:pt x="33" y="260"/>
                      <a:pt x="33" y="260"/>
                      <a:pt x="33" y="260"/>
                    </a:cubicBezTo>
                    <a:cubicBezTo>
                      <a:pt x="33" y="260"/>
                      <a:pt x="33" y="260"/>
                      <a:pt x="34" y="260"/>
                    </a:cubicBezTo>
                    <a:moveTo>
                      <a:pt x="34" y="260"/>
                    </a:moveTo>
                    <a:cubicBezTo>
                      <a:pt x="34" y="260"/>
                      <a:pt x="34" y="260"/>
                      <a:pt x="34" y="260"/>
                    </a:cubicBezTo>
                    <a:cubicBezTo>
                      <a:pt x="34" y="260"/>
                      <a:pt x="34" y="260"/>
                      <a:pt x="34" y="260"/>
                    </a:cubicBezTo>
                    <a:moveTo>
                      <a:pt x="34" y="259"/>
                    </a:moveTo>
                    <a:cubicBezTo>
                      <a:pt x="34" y="260"/>
                      <a:pt x="34" y="260"/>
                      <a:pt x="34" y="260"/>
                    </a:cubicBezTo>
                    <a:cubicBezTo>
                      <a:pt x="34" y="260"/>
                      <a:pt x="34" y="260"/>
                      <a:pt x="34" y="259"/>
                    </a:cubicBezTo>
                    <a:moveTo>
                      <a:pt x="34" y="259"/>
                    </a:moveTo>
                    <a:cubicBezTo>
                      <a:pt x="34" y="259"/>
                      <a:pt x="34" y="259"/>
                      <a:pt x="34" y="259"/>
                    </a:cubicBezTo>
                    <a:cubicBezTo>
                      <a:pt x="34" y="259"/>
                      <a:pt x="34" y="259"/>
                      <a:pt x="34" y="259"/>
                    </a:cubicBezTo>
                    <a:moveTo>
                      <a:pt x="34" y="259"/>
                    </a:moveTo>
                    <a:cubicBezTo>
                      <a:pt x="34" y="259"/>
                      <a:pt x="34" y="259"/>
                      <a:pt x="34" y="259"/>
                    </a:cubicBezTo>
                    <a:cubicBezTo>
                      <a:pt x="34" y="259"/>
                      <a:pt x="34" y="259"/>
                      <a:pt x="34" y="259"/>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1" y="231"/>
                    </a:moveTo>
                    <a:cubicBezTo>
                      <a:pt x="81" y="231"/>
                      <a:pt x="81" y="231"/>
                      <a:pt x="81" y="231"/>
                    </a:cubicBezTo>
                    <a:cubicBezTo>
                      <a:pt x="81" y="231"/>
                      <a:pt x="81" y="231"/>
                      <a:pt x="81" y="231"/>
                    </a:cubicBezTo>
                    <a:moveTo>
                      <a:pt x="153" y="101"/>
                    </a:moveTo>
                    <a:cubicBezTo>
                      <a:pt x="153" y="101"/>
                      <a:pt x="153" y="101"/>
                      <a:pt x="153" y="101"/>
                    </a:cubicBezTo>
                    <a:cubicBezTo>
                      <a:pt x="153" y="101"/>
                      <a:pt x="154" y="101"/>
                      <a:pt x="154" y="101"/>
                    </a:cubicBezTo>
                    <a:cubicBezTo>
                      <a:pt x="157" y="101"/>
                      <a:pt x="161" y="101"/>
                      <a:pt x="164" y="102"/>
                    </a:cubicBezTo>
                    <a:cubicBezTo>
                      <a:pt x="194" y="107"/>
                      <a:pt x="216" y="134"/>
                      <a:pt x="216" y="164"/>
                    </a:cubicBezTo>
                    <a:cubicBezTo>
                      <a:pt x="216" y="134"/>
                      <a:pt x="194" y="107"/>
                      <a:pt x="164" y="102"/>
                    </a:cubicBezTo>
                    <a:cubicBezTo>
                      <a:pt x="161" y="101"/>
                      <a:pt x="157" y="101"/>
                      <a:pt x="154" y="101"/>
                    </a:cubicBezTo>
                    <a:cubicBezTo>
                      <a:pt x="154" y="101"/>
                      <a:pt x="153" y="101"/>
                      <a:pt x="153" y="101"/>
                    </a:cubicBezTo>
                    <a:cubicBezTo>
                      <a:pt x="153" y="101"/>
                      <a:pt x="153" y="101"/>
                      <a:pt x="153"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0"/>
                    </a:moveTo>
                    <a:cubicBezTo>
                      <a:pt x="152" y="100"/>
                      <a:pt x="152" y="101"/>
                      <a:pt x="152" y="101"/>
                    </a:cubicBezTo>
                    <a:cubicBezTo>
                      <a:pt x="152" y="101"/>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04" y="25"/>
                    </a:moveTo>
                    <a:cubicBezTo>
                      <a:pt x="104" y="25"/>
                      <a:pt x="104" y="25"/>
                      <a:pt x="104" y="25"/>
                    </a:cubicBezTo>
                    <a:cubicBezTo>
                      <a:pt x="104" y="25"/>
                      <a:pt x="104" y="25"/>
                      <a:pt x="104" y="25"/>
                    </a:cubicBezTo>
                    <a:moveTo>
                      <a:pt x="104" y="25"/>
                    </a:moveTo>
                    <a:cubicBezTo>
                      <a:pt x="104" y="25"/>
                      <a:pt x="104" y="25"/>
                      <a:pt x="104" y="25"/>
                    </a:cubicBezTo>
                    <a:cubicBezTo>
                      <a:pt x="104" y="25"/>
                      <a:pt x="104" y="25"/>
                      <a:pt x="104" y="25"/>
                    </a:cubicBezTo>
                    <a:moveTo>
                      <a:pt x="103" y="25"/>
                    </a:moveTo>
                    <a:cubicBezTo>
                      <a:pt x="103" y="25"/>
                      <a:pt x="103" y="25"/>
                      <a:pt x="103" y="25"/>
                    </a:cubicBezTo>
                    <a:cubicBezTo>
                      <a:pt x="103" y="25"/>
                      <a:pt x="103" y="25"/>
                      <a:pt x="103" y="25"/>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0" y="0"/>
                    </a:moveTo>
                    <a:cubicBezTo>
                      <a:pt x="0" y="1"/>
                      <a:pt x="0" y="1"/>
                      <a:pt x="0" y="1"/>
                    </a:cubicBezTo>
                    <a:cubicBezTo>
                      <a:pt x="6" y="6"/>
                      <a:pt x="10" y="12"/>
                      <a:pt x="13" y="18"/>
                    </a:cubicBezTo>
                    <a:cubicBezTo>
                      <a:pt x="19" y="13"/>
                      <a:pt x="27" y="10"/>
                      <a:pt x="35" y="7"/>
                    </a:cubicBezTo>
                    <a:cubicBezTo>
                      <a:pt x="36" y="7"/>
                      <a:pt x="37" y="7"/>
                      <a:pt x="39" y="6"/>
                    </a:cubicBezTo>
                    <a:cubicBezTo>
                      <a:pt x="44" y="5"/>
                      <a:pt x="50" y="4"/>
                      <a:pt x="56" y="4"/>
                    </a:cubicBezTo>
                    <a:cubicBezTo>
                      <a:pt x="62" y="4"/>
                      <a:pt x="68" y="5"/>
                      <a:pt x="73" y="6"/>
                    </a:cubicBezTo>
                    <a:cubicBezTo>
                      <a:pt x="84" y="9"/>
                      <a:pt x="94" y="15"/>
                      <a:pt x="102" y="23"/>
                    </a:cubicBezTo>
                    <a:cubicBezTo>
                      <a:pt x="102" y="23"/>
                      <a:pt x="103" y="24"/>
                      <a:pt x="103" y="24"/>
                    </a:cubicBezTo>
                    <a:cubicBezTo>
                      <a:pt x="103" y="24"/>
                      <a:pt x="102" y="23"/>
                      <a:pt x="102" y="23"/>
                    </a:cubicBezTo>
                    <a:cubicBezTo>
                      <a:pt x="94" y="15"/>
                      <a:pt x="84" y="9"/>
                      <a:pt x="73" y="6"/>
                    </a:cubicBezTo>
                    <a:cubicBezTo>
                      <a:pt x="68" y="5"/>
                      <a:pt x="62" y="4"/>
                      <a:pt x="56" y="4"/>
                    </a:cubicBezTo>
                    <a:cubicBezTo>
                      <a:pt x="50" y="4"/>
                      <a:pt x="44" y="5"/>
                      <a:pt x="39" y="6"/>
                    </a:cubicBezTo>
                    <a:cubicBezTo>
                      <a:pt x="37" y="7"/>
                      <a:pt x="36" y="7"/>
                      <a:pt x="35" y="7"/>
                    </a:cubicBezTo>
                    <a:cubicBezTo>
                      <a:pt x="27" y="10"/>
                      <a:pt x="19" y="13"/>
                      <a:pt x="13" y="18"/>
                    </a:cubicBezTo>
                    <a:cubicBezTo>
                      <a:pt x="10" y="12"/>
                      <a:pt x="6" y="6"/>
                      <a:pt x="0" y="1"/>
                    </a:cubicBezTo>
                    <a:cubicBezTo>
                      <a:pt x="0" y="1"/>
                      <a:pt x="0" y="1"/>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288"/>
              <p:cNvSpPr/>
              <p:nvPr/>
            </p:nvSpPr>
            <p:spPr bwMode="auto">
              <a:xfrm>
                <a:off x="869" y="3567"/>
                <a:ext cx="71" cy="728"/>
              </a:xfrm>
              <a:custGeom>
                <a:avLst/>
                <a:gdLst>
                  <a:gd name="T0" fmla="*/ 20 w 27"/>
                  <a:gd name="T1" fmla="*/ 0 h 262"/>
                  <a:gd name="T2" fmla="*/ 8 w 27"/>
                  <a:gd name="T3" fmla="*/ 2 h 262"/>
                  <a:gd name="T4" fmla="*/ 0 w 27"/>
                  <a:gd name="T5" fmla="*/ 1 h 262"/>
                  <a:gd name="T6" fmla="*/ 0 w 27"/>
                  <a:gd name="T7" fmla="*/ 260 h 262"/>
                  <a:gd name="T8" fmla="*/ 27 w 27"/>
                  <a:gd name="T9" fmla="*/ 262 h 262"/>
                  <a:gd name="T10" fmla="*/ 20 w 27"/>
                  <a:gd name="T11" fmla="*/ 0 h 262"/>
                </a:gdLst>
                <a:ahLst/>
                <a:cxnLst>
                  <a:cxn ang="0">
                    <a:pos x="T0" y="T1"/>
                  </a:cxn>
                  <a:cxn ang="0">
                    <a:pos x="T2" y="T3"/>
                  </a:cxn>
                  <a:cxn ang="0">
                    <a:pos x="T4" y="T5"/>
                  </a:cxn>
                  <a:cxn ang="0">
                    <a:pos x="T6" y="T7"/>
                  </a:cxn>
                  <a:cxn ang="0">
                    <a:pos x="T8" y="T9"/>
                  </a:cxn>
                  <a:cxn ang="0">
                    <a:pos x="T10" y="T11"/>
                  </a:cxn>
                </a:cxnLst>
                <a:rect l="0" t="0" r="r" b="b"/>
                <a:pathLst>
                  <a:path w="27" h="262">
                    <a:moveTo>
                      <a:pt x="20" y="0"/>
                    </a:moveTo>
                    <a:cubicBezTo>
                      <a:pt x="16" y="1"/>
                      <a:pt x="12" y="2"/>
                      <a:pt x="8" y="2"/>
                    </a:cubicBezTo>
                    <a:cubicBezTo>
                      <a:pt x="5" y="2"/>
                      <a:pt x="3" y="2"/>
                      <a:pt x="0" y="1"/>
                    </a:cubicBezTo>
                    <a:cubicBezTo>
                      <a:pt x="0" y="260"/>
                      <a:pt x="0" y="260"/>
                      <a:pt x="0" y="260"/>
                    </a:cubicBezTo>
                    <a:cubicBezTo>
                      <a:pt x="27" y="262"/>
                      <a:pt x="27" y="262"/>
                      <a:pt x="27" y="262"/>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289"/>
              <p:cNvSpPr/>
              <p:nvPr/>
            </p:nvSpPr>
            <p:spPr bwMode="auto">
              <a:xfrm>
                <a:off x="1198" y="2991"/>
                <a:ext cx="281" cy="440"/>
              </a:xfrm>
              <a:custGeom>
                <a:avLst/>
                <a:gdLst>
                  <a:gd name="T0" fmla="*/ 12 w 107"/>
                  <a:gd name="T1" fmla="*/ 0 h 158"/>
                  <a:gd name="T2" fmla="*/ 12 w 107"/>
                  <a:gd name="T3" fmla="*/ 1 h 158"/>
                  <a:gd name="T4" fmla="*/ 0 w 107"/>
                  <a:gd name="T5" fmla="*/ 38 h 158"/>
                  <a:gd name="T6" fmla="*/ 37 w 107"/>
                  <a:gd name="T7" fmla="*/ 97 h 158"/>
                  <a:gd name="T8" fmla="*/ 12 w 107"/>
                  <a:gd name="T9" fmla="*/ 148 h 158"/>
                  <a:gd name="T10" fmla="*/ 34 w 107"/>
                  <a:gd name="T11" fmla="*/ 157 h 158"/>
                  <a:gd name="T12" fmla="*/ 44 w 107"/>
                  <a:gd name="T13" fmla="*/ 158 h 158"/>
                  <a:gd name="T14" fmla="*/ 106 w 107"/>
                  <a:gd name="T15" fmla="*/ 106 h 158"/>
                  <a:gd name="T16" fmla="*/ 107 w 107"/>
                  <a:gd name="T17" fmla="*/ 96 h 158"/>
                  <a:gd name="T18" fmla="*/ 55 w 107"/>
                  <a:gd name="T19" fmla="*/ 34 h 158"/>
                  <a:gd name="T20" fmla="*/ 45 w 107"/>
                  <a:gd name="T21" fmla="*/ 33 h 158"/>
                  <a:gd name="T22" fmla="*/ 44 w 107"/>
                  <a:gd name="T23" fmla="*/ 33 h 158"/>
                  <a:gd name="T24" fmla="*/ 44 w 107"/>
                  <a:gd name="T25" fmla="*/ 33 h 158"/>
                  <a:gd name="T26" fmla="*/ 43 w 107"/>
                  <a:gd name="T27" fmla="*/ 33 h 158"/>
                  <a:gd name="T28" fmla="*/ 43 w 107"/>
                  <a:gd name="T29" fmla="*/ 33 h 158"/>
                  <a:gd name="T30" fmla="*/ 43 w 107"/>
                  <a:gd name="T31" fmla="*/ 33 h 158"/>
                  <a:gd name="T32" fmla="*/ 43 w 107"/>
                  <a:gd name="T33" fmla="*/ 33 h 158"/>
                  <a:gd name="T34" fmla="*/ 43 w 107"/>
                  <a:gd name="T35" fmla="*/ 33 h 158"/>
                  <a:gd name="T36" fmla="*/ 43 w 107"/>
                  <a:gd name="T37" fmla="*/ 33 h 158"/>
                  <a:gd name="T38" fmla="*/ 43 w 107"/>
                  <a:gd name="T39" fmla="*/ 33 h 158"/>
                  <a:gd name="T40" fmla="*/ 43 w 107"/>
                  <a:gd name="T41" fmla="*/ 33 h 158"/>
                  <a:gd name="T42" fmla="*/ 43 w 107"/>
                  <a:gd name="T43" fmla="*/ 33 h 158"/>
                  <a:gd name="T44" fmla="*/ 43 w 107"/>
                  <a:gd name="T45" fmla="*/ 33 h 158"/>
                  <a:gd name="T46" fmla="*/ 43 w 107"/>
                  <a:gd name="T47" fmla="*/ 33 h 158"/>
                  <a:gd name="T48" fmla="*/ 43 w 107"/>
                  <a:gd name="T49" fmla="*/ 32 h 158"/>
                  <a:gd name="T50" fmla="*/ 43 w 107"/>
                  <a:gd name="T51" fmla="*/ 32 h 158"/>
                  <a:gd name="T52" fmla="*/ 43 w 107"/>
                  <a:gd name="T53" fmla="*/ 32 h 158"/>
                  <a:gd name="T54" fmla="*/ 43 w 107"/>
                  <a:gd name="T55" fmla="*/ 32 h 158"/>
                  <a:gd name="T56" fmla="*/ 43 w 107"/>
                  <a:gd name="T57" fmla="*/ 32 h 158"/>
                  <a:gd name="T58" fmla="*/ 43 w 107"/>
                  <a:gd name="T59" fmla="*/ 32 h 158"/>
                  <a:gd name="T60" fmla="*/ 43 w 107"/>
                  <a:gd name="T61" fmla="*/ 32 h 158"/>
                  <a:gd name="T62" fmla="*/ 43 w 107"/>
                  <a:gd name="T63" fmla="*/ 32 h 158"/>
                  <a:gd name="T64" fmla="*/ 43 w 107"/>
                  <a:gd name="T65" fmla="*/ 32 h 158"/>
                  <a:gd name="T66" fmla="*/ 43 w 107"/>
                  <a:gd name="T67" fmla="*/ 32 h 158"/>
                  <a:gd name="T68" fmla="*/ 43 w 107"/>
                  <a:gd name="T69" fmla="*/ 32 h 158"/>
                  <a:gd name="T70" fmla="*/ 43 w 107"/>
                  <a:gd name="T71" fmla="*/ 32 h 158"/>
                  <a:gd name="T72" fmla="*/ 43 w 107"/>
                  <a:gd name="T73" fmla="*/ 32 h 158"/>
                  <a:gd name="T74" fmla="*/ 43 w 107"/>
                  <a:gd name="T75" fmla="*/ 32 h 158"/>
                  <a:gd name="T76" fmla="*/ 43 w 107"/>
                  <a:gd name="T77" fmla="*/ 32 h 158"/>
                  <a:gd name="T78" fmla="*/ 43 w 107"/>
                  <a:gd name="T79" fmla="*/ 31 h 158"/>
                  <a:gd name="T80" fmla="*/ 43 w 107"/>
                  <a:gd name="T81" fmla="*/ 31 h 158"/>
                  <a:gd name="T82" fmla="*/ 43 w 107"/>
                  <a:gd name="T83" fmla="*/ 31 h 158"/>
                  <a:gd name="T84" fmla="*/ 43 w 107"/>
                  <a:gd name="T85" fmla="*/ 31 h 158"/>
                  <a:gd name="T86" fmla="*/ 43 w 107"/>
                  <a:gd name="T87" fmla="*/ 31 h 158"/>
                  <a:gd name="T88" fmla="*/ 43 w 107"/>
                  <a:gd name="T89" fmla="*/ 31 h 158"/>
                  <a:gd name="T90" fmla="*/ 43 w 107"/>
                  <a:gd name="T91" fmla="*/ 31 h 158"/>
                  <a:gd name="T92" fmla="*/ 43 w 107"/>
                  <a:gd name="T93" fmla="*/ 31 h 158"/>
                  <a:gd name="T94" fmla="*/ 43 w 107"/>
                  <a:gd name="T95" fmla="*/ 31 h 158"/>
                  <a:gd name="T96" fmla="*/ 43 w 107"/>
                  <a:gd name="T97" fmla="*/ 31 h 158"/>
                  <a:gd name="T98" fmla="*/ 43 w 107"/>
                  <a:gd name="T99" fmla="*/ 31 h 158"/>
                  <a:gd name="T100" fmla="*/ 43 w 107"/>
                  <a:gd name="T101" fmla="*/ 31 h 158"/>
                  <a:gd name="T102" fmla="*/ 43 w 107"/>
                  <a:gd name="T103" fmla="*/ 31 h 158"/>
                  <a:gd name="T104" fmla="*/ 43 w 107"/>
                  <a:gd name="T105" fmla="*/ 31 h 158"/>
                  <a:gd name="T106" fmla="*/ 43 w 107"/>
                  <a:gd name="T107" fmla="*/ 31 h 158"/>
                  <a:gd name="T108" fmla="*/ 43 w 107"/>
                  <a:gd name="T109" fmla="*/ 31 h 158"/>
                  <a:gd name="T110" fmla="*/ 12 w 107"/>
                  <a:gd name="T11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58">
                    <a:moveTo>
                      <a:pt x="12" y="0"/>
                    </a:moveTo>
                    <a:cubicBezTo>
                      <a:pt x="12" y="0"/>
                      <a:pt x="12" y="1"/>
                      <a:pt x="12" y="1"/>
                    </a:cubicBezTo>
                    <a:cubicBezTo>
                      <a:pt x="12" y="15"/>
                      <a:pt x="8" y="28"/>
                      <a:pt x="0" y="38"/>
                    </a:cubicBezTo>
                    <a:cubicBezTo>
                      <a:pt x="21" y="49"/>
                      <a:pt x="37" y="72"/>
                      <a:pt x="37" y="97"/>
                    </a:cubicBezTo>
                    <a:cubicBezTo>
                      <a:pt x="37" y="118"/>
                      <a:pt x="27" y="136"/>
                      <a:pt x="12" y="148"/>
                    </a:cubicBezTo>
                    <a:cubicBezTo>
                      <a:pt x="18" y="153"/>
                      <a:pt x="26" y="156"/>
                      <a:pt x="34" y="157"/>
                    </a:cubicBezTo>
                    <a:cubicBezTo>
                      <a:pt x="38" y="158"/>
                      <a:pt x="41" y="158"/>
                      <a:pt x="44" y="158"/>
                    </a:cubicBezTo>
                    <a:cubicBezTo>
                      <a:pt x="74" y="158"/>
                      <a:pt x="101" y="136"/>
                      <a:pt x="106" y="106"/>
                    </a:cubicBezTo>
                    <a:cubicBezTo>
                      <a:pt x="107" y="102"/>
                      <a:pt x="107" y="99"/>
                      <a:pt x="107" y="96"/>
                    </a:cubicBezTo>
                    <a:cubicBezTo>
                      <a:pt x="107" y="66"/>
                      <a:pt x="85" y="39"/>
                      <a:pt x="55" y="34"/>
                    </a:cubicBezTo>
                    <a:cubicBezTo>
                      <a:pt x="52" y="33"/>
                      <a:pt x="48" y="33"/>
                      <a:pt x="45" y="33"/>
                    </a:cubicBezTo>
                    <a:cubicBezTo>
                      <a:pt x="45" y="33"/>
                      <a:pt x="44" y="33"/>
                      <a:pt x="44" y="33"/>
                    </a:cubicBezTo>
                    <a:cubicBezTo>
                      <a:pt x="44" y="33"/>
                      <a:pt x="44" y="33"/>
                      <a:pt x="44" y="33"/>
                    </a:cubicBezTo>
                    <a:cubicBezTo>
                      <a:pt x="44" y="33"/>
                      <a:pt x="44"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0" y="17"/>
                      <a:pt x="30" y="4"/>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290"/>
              <p:cNvSpPr/>
              <p:nvPr/>
            </p:nvSpPr>
            <p:spPr bwMode="auto">
              <a:xfrm>
                <a:off x="869" y="2772"/>
                <a:ext cx="426" cy="801"/>
              </a:xfrm>
              <a:custGeom>
                <a:avLst/>
                <a:gdLst>
                  <a:gd name="T0" fmla="*/ 0 w 162"/>
                  <a:gd name="T1" fmla="*/ 287 h 288"/>
                  <a:gd name="T2" fmla="*/ 20 w 162"/>
                  <a:gd name="T3" fmla="*/ 286 h 288"/>
                  <a:gd name="T4" fmla="*/ 49 w 162"/>
                  <a:gd name="T5" fmla="*/ 272 h 288"/>
                  <a:gd name="T6" fmla="*/ 49 w 162"/>
                  <a:gd name="T7" fmla="*/ 271 h 288"/>
                  <a:gd name="T8" fmla="*/ 49 w 162"/>
                  <a:gd name="T9" fmla="*/ 271 h 288"/>
                  <a:gd name="T10" fmla="*/ 49 w 162"/>
                  <a:gd name="T11" fmla="*/ 271 h 288"/>
                  <a:gd name="T12" fmla="*/ 49 w 162"/>
                  <a:gd name="T13" fmla="*/ 271 h 288"/>
                  <a:gd name="T14" fmla="*/ 49 w 162"/>
                  <a:gd name="T15" fmla="*/ 271 h 288"/>
                  <a:gd name="T16" fmla="*/ 50 w 162"/>
                  <a:gd name="T17" fmla="*/ 271 h 288"/>
                  <a:gd name="T18" fmla="*/ 50 w 162"/>
                  <a:gd name="T19" fmla="*/ 271 h 288"/>
                  <a:gd name="T20" fmla="*/ 50 w 162"/>
                  <a:gd name="T21" fmla="*/ 270 h 288"/>
                  <a:gd name="T22" fmla="*/ 50 w 162"/>
                  <a:gd name="T23" fmla="*/ 270 h 288"/>
                  <a:gd name="T24" fmla="*/ 50 w 162"/>
                  <a:gd name="T25" fmla="*/ 270 h 288"/>
                  <a:gd name="T26" fmla="*/ 96 w 162"/>
                  <a:gd name="T27" fmla="*/ 242 h 288"/>
                  <a:gd name="T28" fmla="*/ 96 w 162"/>
                  <a:gd name="T29" fmla="*/ 242 h 288"/>
                  <a:gd name="T30" fmla="*/ 96 w 162"/>
                  <a:gd name="T31" fmla="*/ 242 h 288"/>
                  <a:gd name="T32" fmla="*/ 96 w 162"/>
                  <a:gd name="T33" fmla="*/ 242 h 288"/>
                  <a:gd name="T34" fmla="*/ 96 w 162"/>
                  <a:gd name="T35" fmla="*/ 242 h 288"/>
                  <a:gd name="T36" fmla="*/ 97 w 162"/>
                  <a:gd name="T37" fmla="*/ 242 h 288"/>
                  <a:gd name="T38" fmla="*/ 137 w 162"/>
                  <a:gd name="T39" fmla="*/ 227 h 288"/>
                  <a:gd name="T40" fmla="*/ 125 w 162"/>
                  <a:gd name="T41" fmla="*/ 117 h 288"/>
                  <a:gd name="T42" fmla="*/ 137 w 162"/>
                  <a:gd name="T43" fmla="*/ 79 h 288"/>
                  <a:gd name="T44" fmla="*/ 120 w 162"/>
                  <a:gd name="T45" fmla="*/ 36 h 288"/>
                  <a:gd name="T46" fmla="*/ 120 w 162"/>
                  <a:gd name="T47" fmla="*/ 36 h 288"/>
                  <a:gd name="T48" fmla="*/ 119 w 162"/>
                  <a:gd name="T49" fmla="*/ 36 h 288"/>
                  <a:gd name="T50" fmla="*/ 119 w 162"/>
                  <a:gd name="T51" fmla="*/ 35 h 288"/>
                  <a:gd name="T52" fmla="*/ 119 w 162"/>
                  <a:gd name="T53" fmla="*/ 35 h 288"/>
                  <a:gd name="T54" fmla="*/ 119 w 162"/>
                  <a:gd name="T55" fmla="*/ 35 h 288"/>
                  <a:gd name="T56" fmla="*/ 119 w 162"/>
                  <a:gd name="T57" fmla="*/ 35 h 288"/>
                  <a:gd name="T58" fmla="*/ 89 w 162"/>
                  <a:gd name="T59" fmla="*/ 17 h 288"/>
                  <a:gd name="T60" fmla="*/ 55 w 162"/>
                  <a:gd name="T61" fmla="*/ 17 h 288"/>
                  <a:gd name="T62" fmla="*/ 29 w 162"/>
                  <a:gd name="T63" fmla="*/ 29 h 288"/>
                  <a:gd name="T64" fmla="*/ 16 w 162"/>
                  <a:gd name="T65" fmla="*/ 11 h 288"/>
                  <a:gd name="T66" fmla="*/ 16 w 162"/>
                  <a:gd name="T67" fmla="*/ 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288">
                    <a:moveTo>
                      <a:pt x="0" y="0"/>
                    </a:moveTo>
                    <a:cubicBezTo>
                      <a:pt x="0" y="287"/>
                      <a:pt x="0" y="287"/>
                      <a:pt x="0" y="287"/>
                    </a:cubicBezTo>
                    <a:cubicBezTo>
                      <a:pt x="3" y="288"/>
                      <a:pt x="5" y="288"/>
                      <a:pt x="8" y="288"/>
                    </a:cubicBezTo>
                    <a:cubicBezTo>
                      <a:pt x="12" y="288"/>
                      <a:pt x="16" y="287"/>
                      <a:pt x="20" y="286"/>
                    </a:cubicBezTo>
                    <a:cubicBezTo>
                      <a:pt x="20" y="286"/>
                      <a:pt x="20" y="286"/>
                      <a:pt x="20" y="286"/>
                    </a:cubicBezTo>
                    <a:cubicBezTo>
                      <a:pt x="31" y="284"/>
                      <a:pt x="41" y="279"/>
                      <a:pt x="49" y="272"/>
                    </a:cubicBezTo>
                    <a:cubicBezTo>
                      <a:pt x="49" y="272"/>
                      <a:pt x="49" y="272"/>
                      <a:pt x="49" y="272"/>
                    </a:cubicBezTo>
                    <a:cubicBezTo>
                      <a:pt x="49" y="272"/>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50" y="271"/>
                    </a:cubicBezTo>
                    <a:cubicBezTo>
                      <a:pt x="50" y="271"/>
                      <a:pt x="50" y="271"/>
                      <a:pt x="50" y="271"/>
                    </a:cubicBezTo>
                    <a:cubicBezTo>
                      <a:pt x="50" y="271"/>
                      <a:pt x="50" y="271"/>
                      <a:pt x="50" y="271"/>
                    </a:cubicBezTo>
                    <a:cubicBezTo>
                      <a:pt x="50" y="271"/>
                      <a:pt x="50" y="271"/>
                      <a:pt x="50" y="271"/>
                    </a:cubicBezTo>
                    <a:cubicBezTo>
                      <a:pt x="50" y="271"/>
                      <a:pt x="50" y="271"/>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60" y="261"/>
                      <a:pt x="66" y="248"/>
                      <a:pt x="67" y="235"/>
                    </a:cubicBezTo>
                    <a:cubicBezTo>
                      <a:pt x="76" y="240"/>
                      <a:pt x="85"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7" y="242"/>
                      <a:pt x="97" y="242"/>
                    </a:cubicBezTo>
                    <a:cubicBezTo>
                      <a:pt x="97" y="242"/>
                      <a:pt x="97" y="242"/>
                      <a:pt x="97" y="242"/>
                    </a:cubicBezTo>
                    <a:cubicBezTo>
                      <a:pt x="112" y="242"/>
                      <a:pt x="125" y="236"/>
                      <a:pt x="137" y="227"/>
                    </a:cubicBezTo>
                    <a:cubicBezTo>
                      <a:pt x="137" y="227"/>
                      <a:pt x="137" y="227"/>
                      <a:pt x="137" y="227"/>
                    </a:cubicBezTo>
                    <a:cubicBezTo>
                      <a:pt x="152" y="215"/>
                      <a:pt x="162" y="197"/>
                      <a:pt x="162" y="176"/>
                    </a:cubicBezTo>
                    <a:cubicBezTo>
                      <a:pt x="162" y="151"/>
                      <a:pt x="146" y="128"/>
                      <a:pt x="125" y="117"/>
                    </a:cubicBezTo>
                    <a:cubicBezTo>
                      <a:pt x="133" y="107"/>
                      <a:pt x="137" y="94"/>
                      <a:pt x="137" y="80"/>
                    </a:cubicBezTo>
                    <a:cubicBezTo>
                      <a:pt x="137" y="80"/>
                      <a:pt x="137" y="79"/>
                      <a:pt x="137" y="79"/>
                    </a:cubicBezTo>
                    <a:cubicBezTo>
                      <a:pt x="137" y="79"/>
                      <a:pt x="137" y="79"/>
                      <a:pt x="137" y="79"/>
                    </a:cubicBezTo>
                    <a:cubicBezTo>
                      <a:pt x="137" y="63"/>
                      <a:pt x="130" y="48"/>
                      <a:pt x="120" y="36"/>
                    </a:cubicBezTo>
                    <a:cubicBezTo>
                      <a:pt x="120" y="36"/>
                      <a:pt x="120" y="36"/>
                      <a:pt x="120" y="36"/>
                    </a:cubicBezTo>
                    <a:cubicBezTo>
                      <a:pt x="120" y="36"/>
                      <a:pt x="120" y="36"/>
                      <a:pt x="120" y="36"/>
                    </a:cubicBezTo>
                    <a:cubicBezTo>
                      <a:pt x="120" y="36"/>
                      <a:pt x="120" y="36"/>
                      <a:pt x="120" y="36"/>
                    </a:cubicBezTo>
                    <a:cubicBezTo>
                      <a:pt x="120" y="36"/>
                      <a:pt x="120" y="36"/>
                      <a:pt x="119" y="36"/>
                    </a:cubicBezTo>
                    <a:cubicBezTo>
                      <a:pt x="119" y="36"/>
                      <a:pt x="119" y="36"/>
                      <a:pt x="119" y="36"/>
                    </a:cubicBezTo>
                    <a:cubicBezTo>
                      <a:pt x="119" y="36"/>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8" y="34"/>
                      <a:pt x="118" y="34"/>
                    </a:cubicBezTo>
                    <a:cubicBezTo>
                      <a:pt x="110" y="26"/>
                      <a:pt x="100" y="20"/>
                      <a:pt x="89" y="17"/>
                    </a:cubicBezTo>
                    <a:cubicBezTo>
                      <a:pt x="84" y="16"/>
                      <a:pt x="78" y="15"/>
                      <a:pt x="72" y="15"/>
                    </a:cubicBezTo>
                    <a:cubicBezTo>
                      <a:pt x="66" y="15"/>
                      <a:pt x="60" y="16"/>
                      <a:pt x="55" y="17"/>
                    </a:cubicBezTo>
                    <a:cubicBezTo>
                      <a:pt x="53" y="18"/>
                      <a:pt x="52" y="18"/>
                      <a:pt x="51" y="18"/>
                    </a:cubicBezTo>
                    <a:cubicBezTo>
                      <a:pt x="43" y="21"/>
                      <a:pt x="35" y="24"/>
                      <a:pt x="29" y="29"/>
                    </a:cubicBezTo>
                    <a:cubicBezTo>
                      <a:pt x="26" y="23"/>
                      <a:pt x="22" y="17"/>
                      <a:pt x="16" y="12"/>
                    </a:cubicBezTo>
                    <a:cubicBezTo>
                      <a:pt x="16" y="12"/>
                      <a:pt x="16" y="12"/>
                      <a:pt x="16" y="11"/>
                    </a:cubicBezTo>
                    <a:cubicBezTo>
                      <a:pt x="16" y="11"/>
                      <a:pt x="16" y="11"/>
                      <a:pt x="16" y="11"/>
                    </a:cubicBezTo>
                    <a:cubicBezTo>
                      <a:pt x="16" y="11"/>
                      <a:pt x="16" y="11"/>
                      <a:pt x="16" y="11"/>
                    </a:cubicBezTo>
                    <a:cubicBezTo>
                      <a:pt x="11" y="7"/>
                      <a:pt x="6"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291"/>
              <p:cNvSpPr/>
              <p:nvPr/>
            </p:nvSpPr>
            <p:spPr bwMode="auto">
              <a:xfrm>
                <a:off x="536" y="3061"/>
                <a:ext cx="78" cy="11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292"/>
              <p:cNvSpPr/>
              <p:nvPr/>
            </p:nvSpPr>
            <p:spPr bwMode="auto">
              <a:xfrm>
                <a:off x="475" y="3069"/>
                <a:ext cx="100" cy="106"/>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293"/>
              <p:cNvSpPr/>
              <p:nvPr/>
            </p:nvSpPr>
            <p:spPr bwMode="auto">
              <a:xfrm>
                <a:off x="465" y="3133"/>
                <a:ext cx="110" cy="86"/>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294"/>
              <p:cNvSpPr/>
              <p:nvPr/>
            </p:nvSpPr>
            <p:spPr bwMode="auto">
              <a:xfrm>
                <a:off x="475" y="3175"/>
                <a:ext cx="100" cy="108"/>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295"/>
              <p:cNvSpPr/>
              <p:nvPr/>
            </p:nvSpPr>
            <p:spPr bwMode="auto">
              <a:xfrm>
                <a:off x="536" y="3175"/>
                <a:ext cx="78" cy="117"/>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296"/>
              <p:cNvSpPr/>
              <p:nvPr/>
            </p:nvSpPr>
            <p:spPr bwMode="auto">
              <a:xfrm>
                <a:off x="575" y="3175"/>
                <a:ext cx="103" cy="108"/>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297"/>
              <p:cNvSpPr/>
              <p:nvPr/>
            </p:nvSpPr>
            <p:spPr bwMode="auto">
              <a:xfrm>
                <a:off x="575" y="3133"/>
                <a:ext cx="110" cy="84"/>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298"/>
              <p:cNvSpPr/>
              <p:nvPr/>
            </p:nvSpPr>
            <p:spPr bwMode="auto">
              <a:xfrm>
                <a:off x="575" y="3069"/>
                <a:ext cx="103" cy="106"/>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Oval 299"/>
              <p:cNvSpPr>
                <a:spLocks noChangeArrowheads="1"/>
              </p:cNvSpPr>
              <p:nvPr/>
            </p:nvSpPr>
            <p:spPr bwMode="auto">
              <a:xfrm>
                <a:off x="525" y="3122"/>
                <a:ext cx="100"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300"/>
              <p:cNvSpPr/>
              <p:nvPr/>
            </p:nvSpPr>
            <p:spPr bwMode="auto">
              <a:xfrm>
                <a:off x="1082" y="3061"/>
                <a:ext cx="79" cy="11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301"/>
              <p:cNvSpPr/>
              <p:nvPr/>
            </p:nvSpPr>
            <p:spPr bwMode="auto">
              <a:xfrm>
                <a:off x="1022" y="3069"/>
                <a:ext cx="99" cy="106"/>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302"/>
              <p:cNvSpPr/>
              <p:nvPr/>
            </p:nvSpPr>
            <p:spPr bwMode="auto">
              <a:xfrm>
                <a:off x="1011" y="3133"/>
                <a:ext cx="110" cy="86"/>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303"/>
              <p:cNvSpPr/>
              <p:nvPr/>
            </p:nvSpPr>
            <p:spPr bwMode="auto">
              <a:xfrm>
                <a:off x="1022" y="3175"/>
                <a:ext cx="99" cy="108"/>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304"/>
              <p:cNvSpPr/>
              <p:nvPr/>
            </p:nvSpPr>
            <p:spPr bwMode="auto">
              <a:xfrm>
                <a:off x="1082" y="3175"/>
                <a:ext cx="79" cy="117"/>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305"/>
              <p:cNvSpPr/>
              <p:nvPr/>
            </p:nvSpPr>
            <p:spPr bwMode="auto">
              <a:xfrm>
                <a:off x="1121" y="3175"/>
                <a:ext cx="103" cy="108"/>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306"/>
              <p:cNvSpPr/>
              <p:nvPr/>
            </p:nvSpPr>
            <p:spPr bwMode="auto">
              <a:xfrm>
                <a:off x="1121" y="3133"/>
                <a:ext cx="111" cy="84"/>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307"/>
              <p:cNvSpPr/>
              <p:nvPr/>
            </p:nvSpPr>
            <p:spPr bwMode="auto">
              <a:xfrm>
                <a:off x="1121" y="3069"/>
                <a:ext cx="103" cy="106"/>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Oval 308"/>
              <p:cNvSpPr>
                <a:spLocks noChangeArrowheads="1"/>
              </p:cNvSpPr>
              <p:nvPr/>
            </p:nvSpPr>
            <p:spPr bwMode="auto">
              <a:xfrm>
                <a:off x="1071" y="3122"/>
                <a:ext cx="100"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309"/>
              <p:cNvSpPr/>
              <p:nvPr/>
            </p:nvSpPr>
            <p:spPr bwMode="auto">
              <a:xfrm>
                <a:off x="798" y="2883"/>
                <a:ext cx="69" cy="97"/>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310"/>
              <p:cNvSpPr/>
              <p:nvPr/>
            </p:nvSpPr>
            <p:spPr bwMode="auto">
              <a:xfrm>
                <a:off x="746" y="2889"/>
                <a:ext cx="86" cy="91"/>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311"/>
              <p:cNvSpPr/>
              <p:nvPr/>
            </p:nvSpPr>
            <p:spPr bwMode="auto">
              <a:xfrm>
                <a:off x="738" y="2944"/>
                <a:ext cx="94" cy="73"/>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312"/>
              <p:cNvSpPr/>
              <p:nvPr/>
            </p:nvSpPr>
            <p:spPr bwMode="auto">
              <a:xfrm>
                <a:off x="746" y="2980"/>
                <a:ext cx="86" cy="92"/>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313"/>
              <p:cNvSpPr/>
              <p:nvPr/>
            </p:nvSpPr>
            <p:spPr bwMode="auto">
              <a:xfrm>
                <a:off x="798" y="2980"/>
                <a:ext cx="69" cy="10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314"/>
              <p:cNvSpPr/>
              <p:nvPr/>
            </p:nvSpPr>
            <p:spPr bwMode="auto">
              <a:xfrm>
                <a:off x="832" y="2980"/>
                <a:ext cx="87" cy="92"/>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315"/>
              <p:cNvSpPr/>
              <p:nvPr/>
            </p:nvSpPr>
            <p:spPr bwMode="auto">
              <a:xfrm>
                <a:off x="832" y="2944"/>
                <a:ext cx="92" cy="73"/>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316"/>
              <p:cNvSpPr/>
              <p:nvPr/>
            </p:nvSpPr>
            <p:spPr bwMode="auto">
              <a:xfrm>
                <a:off x="832" y="2889"/>
                <a:ext cx="87" cy="91"/>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Oval 317"/>
              <p:cNvSpPr>
                <a:spLocks noChangeArrowheads="1"/>
              </p:cNvSpPr>
              <p:nvPr/>
            </p:nvSpPr>
            <p:spPr bwMode="auto">
              <a:xfrm>
                <a:off x="790" y="2936"/>
                <a:ext cx="84" cy="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318"/>
              <p:cNvSpPr/>
              <p:nvPr/>
            </p:nvSpPr>
            <p:spPr bwMode="auto">
              <a:xfrm>
                <a:off x="809" y="3217"/>
                <a:ext cx="68" cy="97"/>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319"/>
              <p:cNvSpPr/>
              <p:nvPr/>
            </p:nvSpPr>
            <p:spPr bwMode="auto">
              <a:xfrm>
                <a:off x="756" y="3222"/>
                <a:ext cx="87" cy="92"/>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320"/>
              <p:cNvSpPr/>
              <p:nvPr/>
            </p:nvSpPr>
            <p:spPr bwMode="auto">
              <a:xfrm>
                <a:off x="748" y="3278"/>
                <a:ext cx="95" cy="72"/>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321"/>
              <p:cNvSpPr/>
              <p:nvPr/>
            </p:nvSpPr>
            <p:spPr bwMode="auto">
              <a:xfrm>
                <a:off x="756" y="3314"/>
                <a:ext cx="87" cy="92"/>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322"/>
              <p:cNvSpPr/>
              <p:nvPr/>
            </p:nvSpPr>
            <p:spPr bwMode="auto">
              <a:xfrm>
                <a:off x="809" y="3314"/>
                <a:ext cx="68" cy="10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323"/>
              <p:cNvSpPr/>
              <p:nvPr/>
            </p:nvSpPr>
            <p:spPr bwMode="auto">
              <a:xfrm>
                <a:off x="843" y="3314"/>
                <a:ext cx="87" cy="92"/>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324"/>
              <p:cNvSpPr/>
              <p:nvPr/>
            </p:nvSpPr>
            <p:spPr bwMode="auto">
              <a:xfrm>
                <a:off x="843" y="3278"/>
                <a:ext cx="92" cy="72"/>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325"/>
              <p:cNvSpPr/>
              <p:nvPr/>
            </p:nvSpPr>
            <p:spPr bwMode="auto">
              <a:xfrm>
                <a:off x="843" y="3222"/>
                <a:ext cx="87" cy="92"/>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Oval 326"/>
              <p:cNvSpPr>
                <a:spLocks noChangeArrowheads="1"/>
              </p:cNvSpPr>
              <p:nvPr/>
            </p:nvSpPr>
            <p:spPr bwMode="auto">
              <a:xfrm>
                <a:off x="801" y="3270"/>
                <a:ext cx="84"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327"/>
              <p:cNvSpPr/>
              <p:nvPr/>
            </p:nvSpPr>
            <p:spPr bwMode="auto">
              <a:xfrm>
                <a:off x="5187" y="3953"/>
                <a:ext cx="302" cy="351"/>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328"/>
              <p:cNvSpPr/>
              <p:nvPr/>
            </p:nvSpPr>
            <p:spPr bwMode="auto">
              <a:xfrm>
                <a:off x="5024" y="3953"/>
                <a:ext cx="302" cy="351"/>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329"/>
              <p:cNvSpPr/>
              <p:nvPr/>
            </p:nvSpPr>
            <p:spPr bwMode="auto">
              <a:xfrm>
                <a:off x="5200" y="4104"/>
                <a:ext cx="310" cy="2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330"/>
              <p:cNvSpPr/>
              <p:nvPr/>
            </p:nvSpPr>
            <p:spPr bwMode="auto">
              <a:xfrm>
                <a:off x="4992" y="4104"/>
                <a:ext cx="310" cy="2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331"/>
              <p:cNvSpPr/>
              <p:nvPr/>
            </p:nvSpPr>
            <p:spPr bwMode="auto">
              <a:xfrm>
                <a:off x="5197" y="3917"/>
                <a:ext cx="110" cy="331"/>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332"/>
              <p:cNvSpPr/>
              <p:nvPr/>
            </p:nvSpPr>
            <p:spPr bwMode="auto">
              <a:xfrm>
                <a:off x="2085" y="3142"/>
                <a:ext cx="806" cy="664"/>
              </a:xfrm>
              <a:custGeom>
                <a:avLst/>
                <a:gdLst>
                  <a:gd name="T0" fmla="*/ 260 w 307"/>
                  <a:gd name="T1" fmla="*/ 98 h 239"/>
                  <a:gd name="T2" fmla="*/ 150 w 307"/>
                  <a:gd name="T3" fmla="*/ 0 h 239"/>
                  <a:gd name="T4" fmla="*/ 40 w 307"/>
                  <a:gd name="T5" fmla="*/ 102 h 239"/>
                  <a:gd name="T6" fmla="*/ 0 w 307"/>
                  <a:gd name="T7" fmla="*/ 157 h 239"/>
                  <a:gd name="T8" fmla="*/ 154 w 307"/>
                  <a:gd name="T9" fmla="*/ 239 h 239"/>
                  <a:gd name="T10" fmla="*/ 307 w 307"/>
                  <a:gd name="T11" fmla="*/ 157 h 239"/>
                  <a:gd name="T12" fmla="*/ 260 w 307"/>
                  <a:gd name="T13" fmla="*/ 98 h 239"/>
                </a:gdLst>
                <a:ahLst/>
                <a:cxnLst>
                  <a:cxn ang="0">
                    <a:pos x="T0" y="T1"/>
                  </a:cxn>
                  <a:cxn ang="0">
                    <a:pos x="T2" y="T3"/>
                  </a:cxn>
                  <a:cxn ang="0">
                    <a:pos x="T4" y="T5"/>
                  </a:cxn>
                  <a:cxn ang="0">
                    <a:pos x="T6" y="T7"/>
                  </a:cxn>
                  <a:cxn ang="0">
                    <a:pos x="T8" y="T9"/>
                  </a:cxn>
                  <a:cxn ang="0">
                    <a:pos x="T10" y="T11"/>
                  </a:cxn>
                  <a:cxn ang="0">
                    <a:pos x="T12" y="T13"/>
                  </a:cxn>
                </a:cxnLst>
                <a:rect l="0" t="0" r="r" b="b"/>
                <a:pathLst>
                  <a:path w="307" h="239">
                    <a:moveTo>
                      <a:pt x="260" y="98"/>
                    </a:moveTo>
                    <a:cubicBezTo>
                      <a:pt x="254" y="43"/>
                      <a:pt x="207" y="0"/>
                      <a:pt x="150" y="0"/>
                    </a:cubicBezTo>
                    <a:cubicBezTo>
                      <a:pt x="92" y="0"/>
                      <a:pt x="45" y="45"/>
                      <a:pt x="40" y="102"/>
                    </a:cubicBezTo>
                    <a:cubicBezTo>
                      <a:pt x="15" y="116"/>
                      <a:pt x="0" y="136"/>
                      <a:pt x="0" y="157"/>
                    </a:cubicBezTo>
                    <a:cubicBezTo>
                      <a:pt x="0" y="202"/>
                      <a:pt x="69" y="239"/>
                      <a:pt x="154" y="239"/>
                    </a:cubicBezTo>
                    <a:cubicBezTo>
                      <a:pt x="238" y="239"/>
                      <a:pt x="307" y="202"/>
                      <a:pt x="307" y="157"/>
                    </a:cubicBezTo>
                    <a:cubicBezTo>
                      <a:pt x="307" y="134"/>
                      <a:pt x="289" y="113"/>
                      <a:pt x="260" y="9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333"/>
              <p:cNvSpPr/>
              <p:nvPr/>
            </p:nvSpPr>
            <p:spPr bwMode="auto">
              <a:xfrm>
                <a:off x="2138" y="3236"/>
                <a:ext cx="701" cy="578"/>
              </a:xfrm>
              <a:custGeom>
                <a:avLst/>
                <a:gdLst>
                  <a:gd name="T0" fmla="*/ 226 w 267"/>
                  <a:gd name="T1" fmla="*/ 86 h 208"/>
                  <a:gd name="T2" fmla="*/ 131 w 267"/>
                  <a:gd name="T3" fmla="*/ 0 h 208"/>
                  <a:gd name="T4" fmla="*/ 35 w 267"/>
                  <a:gd name="T5" fmla="*/ 89 h 208"/>
                  <a:gd name="T6" fmla="*/ 0 w 267"/>
                  <a:gd name="T7" fmla="*/ 137 h 208"/>
                  <a:gd name="T8" fmla="*/ 134 w 267"/>
                  <a:gd name="T9" fmla="*/ 208 h 208"/>
                  <a:gd name="T10" fmla="*/ 267 w 267"/>
                  <a:gd name="T11" fmla="*/ 137 h 208"/>
                  <a:gd name="T12" fmla="*/ 226 w 267"/>
                  <a:gd name="T13" fmla="*/ 86 h 208"/>
                </a:gdLst>
                <a:ahLst/>
                <a:cxnLst>
                  <a:cxn ang="0">
                    <a:pos x="T0" y="T1"/>
                  </a:cxn>
                  <a:cxn ang="0">
                    <a:pos x="T2" y="T3"/>
                  </a:cxn>
                  <a:cxn ang="0">
                    <a:pos x="T4" y="T5"/>
                  </a:cxn>
                  <a:cxn ang="0">
                    <a:pos x="T6" y="T7"/>
                  </a:cxn>
                  <a:cxn ang="0">
                    <a:pos x="T8" y="T9"/>
                  </a:cxn>
                  <a:cxn ang="0">
                    <a:pos x="T10" y="T11"/>
                  </a:cxn>
                  <a:cxn ang="0">
                    <a:pos x="T12" y="T13"/>
                  </a:cxn>
                </a:cxnLst>
                <a:rect l="0" t="0" r="r" b="b"/>
                <a:pathLst>
                  <a:path w="267" h="208">
                    <a:moveTo>
                      <a:pt x="226" y="86"/>
                    </a:moveTo>
                    <a:cubicBezTo>
                      <a:pt x="221" y="38"/>
                      <a:pt x="180" y="0"/>
                      <a:pt x="131" y="0"/>
                    </a:cubicBezTo>
                    <a:cubicBezTo>
                      <a:pt x="80" y="0"/>
                      <a:pt x="39" y="39"/>
                      <a:pt x="35" y="89"/>
                    </a:cubicBezTo>
                    <a:cubicBezTo>
                      <a:pt x="14" y="102"/>
                      <a:pt x="0" y="119"/>
                      <a:pt x="0" y="137"/>
                    </a:cubicBezTo>
                    <a:cubicBezTo>
                      <a:pt x="0" y="176"/>
                      <a:pt x="60" y="208"/>
                      <a:pt x="134" y="208"/>
                    </a:cubicBezTo>
                    <a:cubicBezTo>
                      <a:pt x="207" y="208"/>
                      <a:pt x="267" y="176"/>
                      <a:pt x="267" y="137"/>
                    </a:cubicBezTo>
                    <a:cubicBezTo>
                      <a:pt x="267" y="117"/>
                      <a:pt x="251" y="99"/>
                      <a:pt x="226" y="8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334"/>
              <p:cNvSpPr/>
              <p:nvPr/>
            </p:nvSpPr>
            <p:spPr bwMode="auto">
              <a:xfrm>
                <a:off x="2253" y="3637"/>
                <a:ext cx="470" cy="625"/>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335"/>
              <p:cNvSpPr/>
              <p:nvPr/>
            </p:nvSpPr>
            <p:spPr bwMode="auto">
              <a:xfrm>
                <a:off x="2253" y="3637"/>
                <a:ext cx="470" cy="625"/>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336"/>
              <p:cNvSpPr>
                <a:spLocks noEditPoints="1"/>
              </p:cNvSpPr>
              <p:nvPr/>
            </p:nvSpPr>
            <p:spPr bwMode="auto">
              <a:xfrm>
                <a:off x="2524" y="3578"/>
                <a:ext cx="367" cy="298"/>
              </a:xfrm>
              <a:custGeom>
                <a:avLst/>
                <a:gdLst>
                  <a:gd name="T0" fmla="*/ 22 w 140"/>
                  <a:gd name="T1" fmla="*/ 83 h 107"/>
                  <a:gd name="T2" fmla="*/ 22 w 140"/>
                  <a:gd name="T3" fmla="*/ 83 h 107"/>
                  <a:gd name="T4" fmla="*/ 0 w 140"/>
                  <a:gd name="T5" fmla="*/ 107 h 107"/>
                  <a:gd name="T6" fmla="*/ 22 w 140"/>
                  <a:gd name="T7" fmla="*/ 83 h 107"/>
                  <a:gd name="T8" fmla="*/ 140 w 140"/>
                  <a:gd name="T9" fmla="*/ 2 h 107"/>
                  <a:gd name="T10" fmla="*/ 140 w 140"/>
                  <a:gd name="T11" fmla="*/ 2 h 107"/>
                  <a:gd name="T12" fmla="*/ 140 w 140"/>
                  <a:gd name="T13" fmla="*/ 2 h 107"/>
                  <a:gd name="T14" fmla="*/ 140 w 140"/>
                  <a:gd name="T15" fmla="*/ 2 h 107"/>
                  <a:gd name="T16" fmla="*/ 140 w 140"/>
                  <a:gd name="T17" fmla="*/ 2 h 107"/>
                  <a:gd name="T18" fmla="*/ 140 w 140"/>
                  <a:gd name="T19" fmla="*/ 2 h 107"/>
                  <a:gd name="T20" fmla="*/ 140 w 140"/>
                  <a:gd name="T21" fmla="*/ 1 h 107"/>
                  <a:gd name="T22" fmla="*/ 140 w 140"/>
                  <a:gd name="T23" fmla="*/ 1 h 107"/>
                  <a:gd name="T24" fmla="*/ 140 w 140"/>
                  <a:gd name="T25" fmla="*/ 1 h 107"/>
                  <a:gd name="T26" fmla="*/ 140 w 140"/>
                  <a:gd name="T27" fmla="*/ 1 h 107"/>
                  <a:gd name="T28" fmla="*/ 140 w 140"/>
                  <a:gd name="T29" fmla="*/ 1 h 107"/>
                  <a:gd name="T30" fmla="*/ 140 w 140"/>
                  <a:gd name="T31" fmla="*/ 1 h 107"/>
                  <a:gd name="T32" fmla="*/ 140 w 140"/>
                  <a:gd name="T33" fmla="*/ 1 h 107"/>
                  <a:gd name="T34" fmla="*/ 140 w 140"/>
                  <a:gd name="T35" fmla="*/ 1 h 107"/>
                  <a:gd name="T36" fmla="*/ 140 w 140"/>
                  <a:gd name="T37" fmla="*/ 1 h 107"/>
                  <a:gd name="T38" fmla="*/ 140 w 140"/>
                  <a:gd name="T39" fmla="*/ 1 h 107"/>
                  <a:gd name="T40" fmla="*/ 140 w 140"/>
                  <a:gd name="T41" fmla="*/ 1 h 107"/>
                  <a:gd name="T42" fmla="*/ 140 w 140"/>
                  <a:gd name="T43" fmla="*/ 1 h 107"/>
                  <a:gd name="T44" fmla="*/ 140 w 140"/>
                  <a:gd name="T45" fmla="*/ 1 h 107"/>
                  <a:gd name="T46" fmla="*/ 140 w 140"/>
                  <a:gd name="T47" fmla="*/ 1 h 107"/>
                  <a:gd name="T48" fmla="*/ 140 w 140"/>
                  <a:gd name="T49" fmla="*/ 1 h 107"/>
                  <a:gd name="T50" fmla="*/ 140 w 140"/>
                  <a:gd name="T51" fmla="*/ 0 h 107"/>
                  <a:gd name="T52" fmla="*/ 140 w 140"/>
                  <a:gd name="T53" fmla="*/ 0 h 107"/>
                  <a:gd name="T54" fmla="*/ 140 w 140"/>
                  <a:gd name="T55" fmla="*/ 0 h 107"/>
                  <a:gd name="T56" fmla="*/ 140 w 140"/>
                  <a:gd name="T57" fmla="*/ 0 h 107"/>
                  <a:gd name="T58" fmla="*/ 140 w 140"/>
                  <a:gd name="T59" fmla="*/ 0 h 107"/>
                  <a:gd name="T60" fmla="*/ 140 w 140"/>
                  <a:gd name="T6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07">
                    <a:moveTo>
                      <a:pt x="22" y="83"/>
                    </a:moveTo>
                    <a:cubicBezTo>
                      <a:pt x="22" y="83"/>
                      <a:pt x="22" y="83"/>
                      <a:pt x="22" y="83"/>
                    </a:cubicBezTo>
                    <a:cubicBezTo>
                      <a:pt x="0" y="107"/>
                      <a:pt x="0" y="107"/>
                      <a:pt x="0" y="107"/>
                    </a:cubicBezTo>
                    <a:cubicBezTo>
                      <a:pt x="22" y="83"/>
                      <a:pt x="22" y="83"/>
                      <a:pt x="22" y="83"/>
                    </a:cubicBezTo>
                    <a:moveTo>
                      <a:pt x="140" y="2"/>
                    </a:moveTo>
                    <a:cubicBezTo>
                      <a:pt x="140" y="2"/>
                      <a:pt x="140" y="2"/>
                      <a:pt x="140" y="2"/>
                    </a:cubicBezTo>
                    <a:cubicBezTo>
                      <a:pt x="140" y="2"/>
                      <a:pt x="140" y="2"/>
                      <a:pt x="140" y="2"/>
                    </a:cubicBezTo>
                    <a:moveTo>
                      <a:pt x="140" y="2"/>
                    </a:moveTo>
                    <a:cubicBezTo>
                      <a:pt x="140" y="2"/>
                      <a:pt x="140" y="2"/>
                      <a:pt x="140" y="2"/>
                    </a:cubicBezTo>
                    <a:cubicBezTo>
                      <a:pt x="140" y="2"/>
                      <a:pt x="140" y="2"/>
                      <a:pt x="140" y="2"/>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0"/>
                    </a:moveTo>
                    <a:cubicBezTo>
                      <a:pt x="140" y="0"/>
                      <a:pt x="140" y="0"/>
                      <a:pt x="140" y="0"/>
                    </a:cubicBezTo>
                    <a:cubicBezTo>
                      <a:pt x="140" y="0"/>
                      <a:pt x="140" y="0"/>
                      <a:pt x="140" y="0"/>
                    </a:cubicBezTo>
                    <a:moveTo>
                      <a:pt x="140" y="0"/>
                    </a:moveTo>
                    <a:cubicBezTo>
                      <a:pt x="140" y="0"/>
                      <a:pt x="140" y="0"/>
                      <a:pt x="140" y="0"/>
                    </a:cubicBezTo>
                    <a:cubicBezTo>
                      <a:pt x="140" y="0"/>
                      <a:pt x="140" y="0"/>
                      <a:pt x="14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337"/>
              <p:cNvSpPr/>
              <p:nvPr/>
            </p:nvSpPr>
            <p:spPr bwMode="auto">
              <a:xfrm>
                <a:off x="2487" y="3142"/>
                <a:ext cx="404" cy="620"/>
              </a:xfrm>
              <a:custGeom>
                <a:avLst/>
                <a:gdLst>
                  <a:gd name="T0" fmla="*/ 0 w 154"/>
                  <a:gd name="T1" fmla="*/ 0 h 223"/>
                  <a:gd name="T2" fmla="*/ 0 w 154"/>
                  <a:gd name="T3" fmla="*/ 34 h 223"/>
                  <a:gd name="T4" fmla="*/ 93 w 154"/>
                  <a:gd name="T5" fmla="*/ 120 h 223"/>
                  <a:gd name="T6" fmla="*/ 134 w 154"/>
                  <a:gd name="T7" fmla="*/ 171 h 223"/>
                  <a:gd name="T8" fmla="*/ 91 w 154"/>
                  <a:gd name="T9" fmla="*/ 223 h 223"/>
                  <a:gd name="T10" fmla="*/ 154 w 154"/>
                  <a:gd name="T11" fmla="*/ 159 h 223"/>
                  <a:gd name="T12" fmla="*/ 154 w 154"/>
                  <a:gd name="T13" fmla="*/ 159 h 223"/>
                  <a:gd name="T14" fmla="*/ 154 w 154"/>
                  <a:gd name="T15" fmla="*/ 159 h 223"/>
                  <a:gd name="T16" fmla="*/ 154 w 154"/>
                  <a:gd name="T17" fmla="*/ 159 h 223"/>
                  <a:gd name="T18" fmla="*/ 154 w 154"/>
                  <a:gd name="T19" fmla="*/ 158 h 223"/>
                  <a:gd name="T20" fmla="*/ 154 w 154"/>
                  <a:gd name="T21" fmla="*/ 158 h 223"/>
                  <a:gd name="T22" fmla="*/ 154 w 154"/>
                  <a:gd name="T23" fmla="*/ 158 h 223"/>
                  <a:gd name="T24" fmla="*/ 154 w 154"/>
                  <a:gd name="T25" fmla="*/ 158 h 223"/>
                  <a:gd name="T26" fmla="*/ 154 w 154"/>
                  <a:gd name="T27" fmla="*/ 158 h 223"/>
                  <a:gd name="T28" fmla="*/ 154 w 154"/>
                  <a:gd name="T29" fmla="*/ 158 h 223"/>
                  <a:gd name="T30" fmla="*/ 154 w 154"/>
                  <a:gd name="T31" fmla="*/ 158 h 223"/>
                  <a:gd name="T32" fmla="*/ 154 w 154"/>
                  <a:gd name="T33" fmla="*/ 158 h 223"/>
                  <a:gd name="T34" fmla="*/ 154 w 154"/>
                  <a:gd name="T35" fmla="*/ 158 h 223"/>
                  <a:gd name="T36" fmla="*/ 154 w 154"/>
                  <a:gd name="T37" fmla="*/ 158 h 223"/>
                  <a:gd name="T38" fmla="*/ 154 w 154"/>
                  <a:gd name="T39" fmla="*/ 157 h 223"/>
                  <a:gd name="T40" fmla="*/ 154 w 154"/>
                  <a:gd name="T41" fmla="*/ 157 h 223"/>
                  <a:gd name="T42" fmla="*/ 154 w 154"/>
                  <a:gd name="T43" fmla="*/ 157 h 223"/>
                  <a:gd name="T44" fmla="*/ 154 w 154"/>
                  <a:gd name="T45" fmla="*/ 157 h 223"/>
                  <a:gd name="T46" fmla="*/ 154 w 154"/>
                  <a:gd name="T47" fmla="*/ 157 h 223"/>
                  <a:gd name="T48" fmla="*/ 154 w 154"/>
                  <a:gd name="T49" fmla="*/ 157 h 223"/>
                  <a:gd name="T50" fmla="*/ 106 w 154"/>
                  <a:gd name="T51" fmla="*/ 98 h 223"/>
                  <a:gd name="T52" fmla="*/ 0 w 154"/>
                  <a:gd name="T5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223">
                    <a:moveTo>
                      <a:pt x="0" y="0"/>
                    </a:moveTo>
                    <a:cubicBezTo>
                      <a:pt x="0" y="34"/>
                      <a:pt x="0" y="34"/>
                      <a:pt x="0" y="34"/>
                    </a:cubicBezTo>
                    <a:cubicBezTo>
                      <a:pt x="49" y="35"/>
                      <a:pt x="88" y="72"/>
                      <a:pt x="93" y="120"/>
                    </a:cubicBezTo>
                    <a:cubicBezTo>
                      <a:pt x="118" y="133"/>
                      <a:pt x="134" y="151"/>
                      <a:pt x="134" y="171"/>
                    </a:cubicBezTo>
                    <a:cubicBezTo>
                      <a:pt x="134" y="192"/>
                      <a:pt x="118" y="210"/>
                      <a:pt x="91" y="223"/>
                    </a:cubicBezTo>
                    <a:cubicBezTo>
                      <a:pt x="128" y="209"/>
                      <a:pt x="153" y="185"/>
                      <a:pt x="154" y="159"/>
                    </a:cubicBezTo>
                    <a:cubicBezTo>
                      <a:pt x="154" y="159"/>
                      <a:pt x="154" y="159"/>
                      <a:pt x="154" y="159"/>
                    </a:cubicBezTo>
                    <a:cubicBezTo>
                      <a:pt x="154" y="159"/>
                      <a:pt x="154" y="159"/>
                      <a:pt x="154" y="159"/>
                    </a:cubicBezTo>
                    <a:cubicBezTo>
                      <a:pt x="154" y="159"/>
                      <a:pt x="154" y="159"/>
                      <a:pt x="154" y="159"/>
                    </a:cubicBezTo>
                    <a:cubicBezTo>
                      <a:pt x="154" y="159"/>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34"/>
                      <a:pt x="135" y="113"/>
                      <a:pt x="106" y="98"/>
                    </a:cubicBezTo>
                    <a:cubicBezTo>
                      <a:pt x="101" y="44"/>
                      <a:pt x="56"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338"/>
              <p:cNvSpPr/>
              <p:nvPr/>
            </p:nvSpPr>
            <p:spPr bwMode="auto">
              <a:xfrm>
                <a:off x="2487" y="3236"/>
                <a:ext cx="352" cy="573"/>
              </a:xfrm>
              <a:custGeom>
                <a:avLst/>
                <a:gdLst>
                  <a:gd name="T0" fmla="*/ 0 w 134"/>
                  <a:gd name="T1" fmla="*/ 0 h 206"/>
                  <a:gd name="T2" fmla="*/ 0 w 134"/>
                  <a:gd name="T3" fmla="*/ 0 h 206"/>
                  <a:gd name="T4" fmla="*/ 0 w 134"/>
                  <a:gd name="T5" fmla="*/ 147 h 206"/>
                  <a:gd name="T6" fmla="*/ 1 w 134"/>
                  <a:gd name="T7" fmla="*/ 144 h 206"/>
                  <a:gd name="T8" fmla="*/ 13 w 134"/>
                  <a:gd name="T9" fmla="*/ 205 h 206"/>
                  <a:gd name="T10" fmla="*/ 90 w 134"/>
                  <a:gd name="T11" fmla="*/ 147 h 206"/>
                  <a:gd name="T12" fmla="*/ 36 w 134"/>
                  <a:gd name="T13" fmla="*/ 206 h 206"/>
                  <a:gd name="T14" fmla="*/ 36 w 134"/>
                  <a:gd name="T15" fmla="*/ 206 h 206"/>
                  <a:gd name="T16" fmla="*/ 36 w 134"/>
                  <a:gd name="T17" fmla="*/ 206 h 206"/>
                  <a:gd name="T18" fmla="*/ 91 w 134"/>
                  <a:gd name="T19" fmla="*/ 189 h 206"/>
                  <a:gd name="T20" fmla="*/ 91 w 134"/>
                  <a:gd name="T21" fmla="*/ 189 h 206"/>
                  <a:gd name="T22" fmla="*/ 134 w 134"/>
                  <a:gd name="T23" fmla="*/ 137 h 206"/>
                  <a:gd name="T24" fmla="*/ 93 w 134"/>
                  <a:gd name="T25" fmla="*/ 86 h 206"/>
                  <a:gd name="T26" fmla="*/ 0 w 134"/>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206">
                    <a:moveTo>
                      <a:pt x="0" y="0"/>
                    </a:moveTo>
                    <a:cubicBezTo>
                      <a:pt x="0" y="0"/>
                      <a:pt x="0" y="0"/>
                      <a:pt x="0" y="0"/>
                    </a:cubicBezTo>
                    <a:cubicBezTo>
                      <a:pt x="0" y="147"/>
                      <a:pt x="0" y="147"/>
                      <a:pt x="0" y="147"/>
                    </a:cubicBezTo>
                    <a:cubicBezTo>
                      <a:pt x="1" y="144"/>
                      <a:pt x="1" y="144"/>
                      <a:pt x="1" y="144"/>
                    </a:cubicBezTo>
                    <a:cubicBezTo>
                      <a:pt x="13" y="205"/>
                      <a:pt x="13" y="205"/>
                      <a:pt x="13" y="205"/>
                    </a:cubicBezTo>
                    <a:cubicBezTo>
                      <a:pt x="90" y="147"/>
                      <a:pt x="90" y="147"/>
                      <a:pt x="90" y="147"/>
                    </a:cubicBezTo>
                    <a:cubicBezTo>
                      <a:pt x="36" y="206"/>
                      <a:pt x="36" y="206"/>
                      <a:pt x="36" y="206"/>
                    </a:cubicBezTo>
                    <a:cubicBezTo>
                      <a:pt x="36" y="206"/>
                      <a:pt x="36" y="206"/>
                      <a:pt x="36" y="206"/>
                    </a:cubicBezTo>
                    <a:cubicBezTo>
                      <a:pt x="36" y="206"/>
                      <a:pt x="36" y="206"/>
                      <a:pt x="36" y="206"/>
                    </a:cubicBezTo>
                    <a:cubicBezTo>
                      <a:pt x="57" y="203"/>
                      <a:pt x="76" y="197"/>
                      <a:pt x="91" y="189"/>
                    </a:cubicBezTo>
                    <a:cubicBezTo>
                      <a:pt x="91" y="189"/>
                      <a:pt x="91" y="189"/>
                      <a:pt x="91" y="189"/>
                    </a:cubicBezTo>
                    <a:cubicBezTo>
                      <a:pt x="118" y="176"/>
                      <a:pt x="134" y="158"/>
                      <a:pt x="134" y="137"/>
                    </a:cubicBezTo>
                    <a:cubicBezTo>
                      <a:pt x="134" y="117"/>
                      <a:pt x="118" y="99"/>
                      <a:pt x="93" y="86"/>
                    </a:cubicBezTo>
                    <a:cubicBezTo>
                      <a:pt x="88" y="38"/>
                      <a:pt x="49" y="1"/>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339"/>
              <p:cNvSpPr/>
              <p:nvPr/>
            </p:nvSpPr>
            <p:spPr bwMode="auto">
              <a:xfrm>
                <a:off x="2487" y="3637"/>
                <a:ext cx="236" cy="625"/>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340"/>
              <p:cNvSpPr/>
              <p:nvPr/>
            </p:nvSpPr>
            <p:spPr bwMode="auto">
              <a:xfrm>
                <a:off x="2487" y="3637"/>
                <a:ext cx="236" cy="625"/>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341"/>
              <p:cNvSpPr/>
              <p:nvPr/>
            </p:nvSpPr>
            <p:spPr bwMode="auto">
              <a:xfrm>
                <a:off x="2203" y="3517"/>
                <a:ext cx="116" cy="97"/>
              </a:xfrm>
              <a:custGeom>
                <a:avLst/>
                <a:gdLst>
                  <a:gd name="T0" fmla="*/ 20 w 44"/>
                  <a:gd name="T1" fmla="*/ 0 h 35"/>
                  <a:gd name="T2" fmla="*/ 20 w 44"/>
                  <a:gd name="T3" fmla="*/ 35 h 35"/>
                  <a:gd name="T4" fmla="*/ 20 w 44"/>
                  <a:gd name="T5" fmla="*/ 0 h 35"/>
                </a:gdLst>
                <a:ahLst/>
                <a:cxnLst>
                  <a:cxn ang="0">
                    <a:pos x="T0" y="T1"/>
                  </a:cxn>
                  <a:cxn ang="0">
                    <a:pos x="T2" y="T3"/>
                  </a:cxn>
                  <a:cxn ang="0">
                    <a:pos x="T4" y="T5"/>
                  </a:cxn>
                </a:cxnLst>
                <a:rect l="0" t="0" r="r" b="b"/>
                <a:pathLst>
                  <a:path w="44" h="35">
                    <a:moveTo>
                      <a:pt x="20" y="0"/>
                    </a:moveTo>
                    <a:cubicBezTo>
                      <a:pt x="0" y="0"/>
                      <a:pt x="0" y="35"/>
                      <a:pt x="20" y="35"/>
                    </a:cubicBezTo>
                    <a:cubicBezTo>
                      <a:pt x="44" y="35"/>
                      <a:pt x="44"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342"/>
              <p:cNvSpPr/>
              <p:nvPr/>
            </p:nvSpPr>
            <p:spPr bwMode="auto">
              <a:xfrm>
                <a:off x="2287" y="3342"/>
                <a:ext cx="105" cy="83"/>
              </a:xfrm>
              <a:custGeom>
                <a:avLst/>
                <a:gdLst>
                  <a:gd name="T0" fmla="*/ 20 w 40"/>
                  <a:gd name="T1" fmla="*/ 0 h 30"/>
                  <a:gd name="T2" fmla="*/ 20 w 40"/>
                  <a:gd name="T3" fmla="*/ 30 h 30"/>
                  <a:gd name="T4" fmla="*/ 20 w 40"/>
                  <a:gd name="T5" fmla="*/ 0 h 30"/>
                </a:gdLst>
                <a:ahLst/>
                <a:cxnLst>
                  <a:cxn ang="0">
                    <a:pos x="T0" y="T1"/>
                  </a:cxn>
                  <a:cxn ang="0">
                    <a:pos x="T2" y="T3"/>
                  </a:cxn>
                  <a:cxn ang="0">
                    <a:pos x="T4" y="T5"/>
                  </a:cxn>
                </a:cxnLst>
                <a:rect l="0" t="0" r="r" b="b"/>
                <a:pathLst>
                  <a:path w="40" h="30">
                    <a:moveTo>
                      <a:pt x="20" y="0"/>
                    </a:moveTo>
                    <a:cubicBezTo>
                      <a:pt x="0" y="0"/>
                      <a:pt x="0" y="30"/>
                      <a:pt x="20" y="30"/>
                    </a:cubicBezTo>
                    <a:cubicBezTo>
                      <a:pt x="40" y="30"/>
                      <a:pt x="40"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343"/>
              <p:cNvSpPr/>
              <p:nvPr/>
            </p:nvSpPr>
            <p:spPr bwMode="auto">
              <a:xfrm>
                <a:off x="2476" y="3292"/>
                <a:ext cx="95" cy="80"/>
              </a:xfrm>
              <a:custGeom>
                <a:avLst/>
                <a:gdLst>
                  <a:gd name="T0" fmla="*/ 16 w 36"/>
                  <a:gd name="T1" fmla="*/ 0 h 29"/>
                  <a:gd name="T2" fmla="*/ 16 w 36"/>
                  <a:gd name="T3" fmla="*/ 29 h 29"/>
                  <a:gd name="T4" fmla="*/ 16 w 36"/>
                  <a:gd name="T5" fmla="*/ 0 h 29"/>
                </a:gdLst>
                <a:ahLst/>
                <a:cxnLst>
                  <a:cxn ang="0">
                    <a:pos x="T0" y="T1"/>
                  </a:cxn>
                  <a:cxn ang="0">
                    <a:pos x="T2" y="T3"/>
                  </a:cxn>
                  <a:cxn ang="0">
                    <a:pos x="T4" y="T5"/>
                  </a:cxn>
                </a:cxnLst>
                <a:rect l="0" t="0" r="r" b="b"/>
                <a:pathLst>
                  <a:path w="36" h="29">
                    <a:moveTo>
                      <a:pt x="16" y="0"/>
                    </a:moveTo>
                    <a:cubicBezTo>
                      <a:pt x="0" y="0"/>
                      <a:pt x="0" y="29"/>
                      <a:pt x="16" y="29"/>
                    </a:cubicBezTo>
                    <a:cubicBezTo>
                      <a:pt x="36" y="29"/>
                      <a:pt x="36" y="0"/>
                      <a:pt x="16"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344"/>
              <p:cNvSpPr/>
              <p:nvPr/>
            </p:nvSpPr>
            <p:spPr bwMode="auto">
              <a:xfrm>
                <a:off x="2392" y="3584"/>
                <a:ext cx="116" cy="91"/>
              </a:xfrm>
              <a:custGeom>
                <a:avLst/>
                <a:gdLst>
                  <a:gd name="T0" fmla="*/ 24 w 44"/>
                  <a:gd name="T1" fmla="*/ 0 h 33"/>
                  <a:gd name="T2" fmla="*/ 24 w 44"/>
                  <a:gd name="T3" fmla="*/ 33 h 33"/>
                  <a:gd name="T4" fmla="*/ 24 w 44"/>
                  <a:gd name="T5" fmla="*/ 0 h 33"/>
                </a:gdLst>
                <a:ahLst/>
                <a:cxnLst>
                  <a:cxn ang="0">
                    <a:pos x="T0" y="T1"/>
                  </a:cxn>
                  <a:cxn ang="0">
                    <a:pos x="T2" y="T3"/>
                  </a:cxn>
                  <a:cxn ang="0">
                    <a:pos x="T4" y="T5"/>
                  </a:cxn>
                </a:cxnLst>
                <a:rect l="0" t="0" r="r" b="b"/>
                <a:pathLst>
                  <a:path w="44" h="33">
                    <a:moveTo>
                      <a:pt x="24" y="0"/>
                    </a:moveTo>
                    <a:cubicBezTo>
                      <a:pt x="0" y="0"/>
                      <a:pt x="0" y="33"/>
                      <a:pt x="24" y="33"/>
                    </a:cubicBezTo>
                    <a:cubicBezTo>
                      <a:pt x="44" y="33"/>
                      <a:pt x="44" y="0"/>
                      <a:pt x="24"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345"/>
              <p:cNvSpPr/>
              <p:nvPr/>
            </p:nvSpPr>
            <p:spPr bwMode="auto">
              <a:xfrm>
                <a:off x="2561" y="3428"/>
                <a:ext cx="105" cy="83"/>
              </a:xfrm>
              <a:custGeom>
                <a:avLst/>
                <a:gdLst>
                  <a:gd name="T0" fmla="*/ 20 w 40"/>
                  <a:gd name="T1" fmla="*/ 0 h 30"/>
                  <a:gd name="T2" fmla="*/ 20 w 40"/>
                  <a:gd name="T3" fmla="*/ 30 h 30"/>
                  <a:gd name="T4" fmla="*/ 20 w 40"/>
                  <a:gd name="T5" fmla="*/ 0 h 30"/>
                </a:gdLst>
                <a:ahLst/>
                <a:cxnLst>
                  <a:cxn ang="0">
                    <a:pos x="T0" y="T1"/>
                  </a:cxn>
                  <a:cxn ang="0">
                    <a:pos x="T2" y="T3"/>
                  </a:cxn>
                  <a:cxn ang="0">
                    <a:pos x="T4" y="T5"/>
                  </a:cxn>
                </a:cxnLst>
                <a:rect l="0" t="0" r="r" b="b"/>
                <a:pathLst>
                  <a:path w="40" h="30">
                    <a:moveTo>
                      <a:pt x="20" y="0"/>
                    </a:moveTo>
                    <a:cubicBezTo>
                      <a:pt x="0" y="0"/>
                      <a:pt x="0" y="30"/>
                      <a:pt x="20" y="30"/>
                    </a:cubicBezTo>
                    <a:cubicBezTo>
                      <a:pt x="40" y="30"/>
                      <a:pt x="40"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346"/>
              <p:cNvSpPr/>
              <p:nvPr/>
            </p:nvSpPr>
            <p:spPr bwMode="auto">
              <a:xfrm>
                <a:off x="2655" y="3584"/>
                <a:ext cx="84" cy="72"/>
              </a:xfrm>
              <a:custGeom>
                <a:avLst/>
                <a:gdLst>
                  <a:gd name="T0" fmla="*/ 16 w 32"/>
                  <a:gd name="T1" fmla="*/ 0 h 26"/>
                  <a:gd name="T2" fmla="*/ 16 w 32"/>
                  <a:gd name="T3" fmla="*/ 26 h 26"/>
                  <a:gd name="T4" fmla="*/ 16 w 32"/>
                  <a:gd name="T5" fmla="*/ 0 h 26"/>
                </a:gdLst>
                <a:ahLst/>
                <a:cxnLst>
                  <a:cxn ang="0">
                    <a:pos x="T0" y="T1"/>
                  </a:cxn>
                  <a:cxn ang="0">
                    <a:pos x="T2" y="T3"/>
                  </a:cxn>
                  <a:cxn ang="0">
                    <a:pos x="T4" y="T5"/>
                  </a:cxn>
                </a:cxnLst>
                <a:rect l="0" t="0" r="r" b="b"/>
                <a:pathLst>
                  <a:path w="32" h="26">
                    <a:moveTo>
                      <a:pt x="16" y="0"/>
                    </a:moveTo>
                    <a:cubicBezTo>
                      <a:pt x="0" y="0"/>
                      <a:pt x="0" y="26"/>
                      <a:pt x="16" y="26"/>
                    </a:cubicBezTo>
                    <a:cubicBezTo>
                      <a:pt x="32" y="26"/>
                      <a:pt x="32" y="0"/>
                      <a:pt x="16"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347"/>
              <p:cNvSpPr/>
              <p:nvPr/>
            </p:nvSpPr>
            <p:spPr bwMode="auto">
              <a:xfrm>
                <a:off x="139"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348"/>
              <p:cNvSpPr/>
              <p:nvPr/>
            </p:nvSpPr>
            <p:spPr bwMode="auto">
              <a:xfrm>
                <a:off x="184"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349"/>
              <p:cNvSpPr/>
              <p:nvPr/>
            </p:nvSpPr>
            <p:spPr bwMode="auto">
              <a:xfrm>
                <a:off x="234"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350"/>
              <p:cNvSpPr/>
              <p:nvPr/>
            </p:nvSpPr>
            <p:spPr bwMode="auto">
              <a:xfrm>
                <a:off x="291" y="4123"/>
                <a:ext cx="48" cy="13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351"/>
              <p:cNvSpPr/>
              <p:nvPr/>
            </p:nvSpPr>
            <p:spPr bwMode="auto">
              <a:xfrm>
                <a:off x="389"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352"/>
              <p:cNvSpPr/>
              <p:nvPr/>
            </p:nvSpPr>
            <p:spPr bwMode="auto">
              <a:xfrm>
                <a:off x="42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353"/>
              <p:cNvSpPr/>
              <p:nvPr/>
            </p:nvSpPr>
            <p:spPr bwMode="auto">
              <a:xfrm>
                <a:off x="473" y="4154"/>
                <a:ext cx="42" cy="144"/>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354"/>
              <p:cNvSpPr/>
              <p:nvPr/>
            </p:nvSpPr>
            <p:spPr bwMode="auto">
              <a:xfrm>
                <a:off x="355" y="4165"/>
                <a:ext cx="31" cy="130"/>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355"/>
              <p:cNvSpPr/>
              <p:nvPr/>
            </p:nvSpPr>
            <p:spPr bwMode="auto">
              <a:xfrm>
                <a:off x="55" y="4148"/>
                <a:ext cx="47" cy="134"/>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356"/>
              <p:cNvSpPr/>
              <p:nvPr/>
            </p:nvSpPr>
            <p:spPr bwMode="auto">
              <a:xfrm>
                <a:off x="152" y="4190"/>
                <a:ext cx="13" cy="92"/>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357"/>
              <p:cNvSpPr/>
              <p:nvPr/>
            </p:nvSpPr>
            <p:spPr bwMode="auto">
              <a:xfrm>
                <a:off x="192" y="4179"/>
                <a:ext cx="36" cy="114"/>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358"/>
              <p:cNvSpPr/>
              <p:nvPr/>
            </p:nvSpPr>
            <p:spPr bwMode="auto">
              <a:xfrm>
                <a:off x="118" y="4190"/>
                <a:ext cx="32" cy="128"/>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359"/>
              <p:cNvSpPr/>
              <p:nvPr/>
            </p:nvSpPr>
            <p:spPr bwMode="auto">
              <a:xfrm>
                <a:off x="105"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360"/>
              <p:cNvSpPr/>
              <p:nvPr/>
            </p:nvSpPr>
            <p:spPr bwMode="auto">
              <a:xfrm>
                <a:off x="207" y="4176"/>
                <a:ext cx="29" cy="92"/>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361"/>
              <p:cNvSpPr/>
              <p:nvPr/>
            </p:nvSpPr>
            <p:spPr bwMode="auto">
              <a:xfrm>
                <a:off x="536" y="4137"/>
                <a:ext cx="39" cy="139"/>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362"/>
              <p:cNvSpPr/>
              <p:nvPr/>
            </p:nvSpPr>
            <p:spPr bwMode="auto">
              <a:xfrm>
                <a:off x="591" y="4173"/>
                <a:ext cx="21" cy="89"/>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63"/>
              <p:cNvSpPr/>
              <p:nvPr/>
            </p:nvSpPr>
            <p:spPr bwMode="auto">
              <a:xfrm>
                <a:off x="263" y="4162"/>
                <a:ext cx="21" cy="86"/>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64"/>
              <p:cNvSpPr/>
              <p:nvPr/>
            </p:nvSpPr>
            <p:spPr bwMode="auto">
              <a:xfrm>
                <a:off x="607" y="4162"/>
                <a:ext cx="50" cy="147"/>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65"/>
              <p:cNvSpPr/>
              <p:nvPr/>
            </p:nvSpPr>
            <p:spPr bwMode="auto">
              <a:xfrm>
                <a:off x="670" y="4237"/>
                <a:ext cx="18" cy="81"/>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66"/>
              <p:cNvSpPr/>
              <p:nvPr/>
            </p:nvSpPr>
            <p:spPr bwMode="auto">
              <a:xfrm>
                <a:off x="691" y="4173"/>
                <a:ext cx="23" cy="111"/>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67"/>
              <p:cNvSpPr/>
              <p:nvPr/>
            </p:nvSpPr>
            <p:spPr bwMode="auto">
              <a:xfrm>
                <a:off x="71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68"/>
              <p:cNvSpPr/>
              <p:nvPr/>
            </p:nvSpPr>
            <p:spPr bwMode="auto">
              <a:xfrm>
                <a:off x="664"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69"/>
              <p:cNvSpPr/>
              <p:nvPr/>
            </p:nvSpPr>
            <p:spPr bwMode="auto">
              <a:xfrm>
                <a:off x="75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370"/>
              <p:cNvSpPr/>
              <p:nvPr/>
            </p:nvSpPr>
            <p:spPr bwMode="auto">
              <a:xfrm>
                <a:off x="814"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371"/>
              <p:cNvSpPr/>
              <p:nvPr/>
            </p:nvSpPr>
            <p:spPr bwMode="auto">
              <a:xfrm>
                <a:off x="903" y="4134"/>
                <a:ext cx="35" cy="148"/>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72"/>
              <p:cNvSpPr/>
              <p:nvPr/>
            </p:nvSpPr>
            <p:spPr bwMode="auto">
              <a:xfrm>
                <a:off x="945" y="4131"/>
                <a:ext cx="45" cy="134"/>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73"/>
              <p:cNvSpPr/>
              <p:nvPr/>
            </p:nvSpPr>
            <p:spPr bwMode="auto">
              <a:xfrm>
                <a:off x="998"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74"/>
              <p:cNvSpPr/>
              <p:nvPr/>
            </p:nvSpPr>
            <p:spPr bwMode="auto">
              <a:xfrm>
                <a:off x="1053" y="4123"/>
                <a:ext cx="50" cy="133"/>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75"/>
              <p:cNvSpPr/>
              <p:nvPr/>
            </p:nvSpPr>
            <p:spPr bwMode="auto">
              <a:xfrm>
                <a:off x="1150"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76"/>
              <p:cNvSpPr/>
              <p:nvPr/>
            </p:nvSpPr>
            <p:spPr bwMode="auto">
              <a:xfrm>
                <a:off x="1192" y="4156"/>
                <a:ext cx="37" cy="112"/>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77"/>
              <p:cNvSpPr/>
              <p:nvPr/>
            </p:nvSpPr>
            <p:spPr bwMode="auto">
              <a:xfrm>
                <a:off x="123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78"/>
              <p:cNvSpPr/>
              <p:nvPr/>
            </p:nvSpPr>
            <p:spPr bwMode="auto">
              <a:xfrm>
                <a:off x="1119"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79"/>
              <p:cNvSpPr/>
              <p:nvPr/>
            </p:nvSpPr>
            <p:spPr bwMode="auto">
              <a:xfrm>
                <a:off x="869" y="4173"/>
                <a:ext cx="32" cy="75"/>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380"/>
              <p:cNvSpPr/>
              <p:nvPr/>
            </p:nvSpPr>
            <p:spPr bwMode="auto">
              <a:xfrm>
                <a:off x="804"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381"/>
              <p:cNvSpPr/>
              <p:nvPr/>
            </p:nvSpPr>
            <p:spPr bwMode="auto">
              <a:xfrm>
                <a:off x="972"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382"/>
              <p:cNvSpPr/>
              <p:nvPr/>
            </p:nvSpPr>
            <p:spPr bwMode="auto">
              <a:xfrm>
                <a:off x="1297" y="4137"/>
                <a:ext cx="40" cy="139"/>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383"/>
              <p:cNvSpPr/>
              <p:nvPr/>
            </p:nvSpPr>
            <p:spPr bwMode="auto">
              <a:xfrm>
                <a:off x="1352" y="4173"/>
                <a:ext cx="21"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384"/>
              <p:cNvSpPr/>
              <p:nvPr/>
            </p:nvSpPr>
            <p:spPr bwMode="auto">
              <a:xfrm>
                <a:off x="1368"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385"/>
              <p:cNvSpPr/>
              <p:nvPr/>
            </p:nvSpPr>
            <p:spPr bwMode="auto">
              <a:xfrm>
                <a:off x="143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386"/>
              <p:cNvSpPr/>
              <p:nvPr/>
            </p:nvSpPr>
            <p:spPr bwMode="auto">
              <a:xfrm>
                <a:off x="145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387"/>
              <p:cNvSpPr/>
              <p:nvPr/>
            </p:nvSpPr>
            <p:spPr bwMode="auto">
              <a:xfrm>
                <a:off x="1479" y="4165"/>
                <a:ext cx="44"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388"/>
              <p:cNvSpPr/>
              <p:nvPr/>
            </p:nvSpPr>
            <p:spPr bwMode="auto">
              <a:xfrm>
                <a:off x="142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389"/>
              <p:cNvSpPr/>
              <p:nvPr/>
            </p:nvSpPr>
            <p:spPr bwMode="auto">
              <a:xfrm>
                <a:off x="151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390"/>
              <p:cNvSpPr/>
              <p:nvPr/>
            </p:nvSpPr>
            <p:spPr bwMode="auto">
              <a:xfrm>
                <a:off x="157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391"/>
              <p:cNvSpPr/>
              <p:nvPr/>
            </p:nvSpPr>
            <p:spPr bwMode="auto">
              <a:xfrm>
                <a:off x="166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392"/>
              <p:cNvSpPr/>
              <p:nvPr/>
            </p:nvSpPr>
            <p:spPr bwMode="auto">
              <a:xfrm>
                <a:off x="171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393"/>
              <p:cNvSpPr/>
              <p:nvPr/>
            </p:nvSpPr>
            <p:spPr bwMode="auto">
              <a:xfrm>
                <a:off x="1760" y="4156"/>
                <a:ext cx="21" cy="12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394"/>
              <p:cNvSpPr/>
              <p:nvPr/>
            </p:nvSpPr>
            <p:spPr bwMode="auto">
              <a:xfrm>
                <a:off x="1817" y="4123"/>
                <a:ext cx="50" cy="133"/>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395"/>
              <p:cNvSpPr/>
              <p:nvPr/>
            </p:nvSpPr>
            <p:spPr bwMode="auto">
              <a:xfrm>
                <a:off x="1914"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96"/>
              <p:cNvSpPr/>
              <p:nvPr/>
            </p:nvSpPr>
            <p:spPr bwMode="auto">
              <a:xfrm>
                <a:off x="1954" y="4156"/>
                <a:ext cx="37" cy="112"/>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97"/>
              <p:cNvSpPr/>
              <p:nvPr/>
            </p:nvSpPr>
            <p:spPr bwMode="auto">
              <a:xfrm>
                <a:off x="2001" y="4154"/>
                <a:ext cx="40" cy="144"/>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98"/>
              <p:cNvSpPr/>
              <p:nvPr/>
            </p:nvSpPr>
            <p:spPr bwMode="auto">
              <a:xfrm>
                <a:off x="188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99"/>
              <p:cNvSpPr/>
              <p:nvPr/>
            </p:nvSpPr>
            <p:spPr bwMode="auto">
              <a:xfrm>
                <a:off x="163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400"/>
              <p:cNvSpPr/>
              <p:nvPr/>
            </p:nvSpPr>
            <p:spPr bwMode="auto">
              <a:xfrm>
                <a:off x="1565"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401"/>
              <p:cNvSpPr/>
              <p:nvPr/>
            </p:nvSpPr>
            <p:spPr bwMode="auto">
              <a:xfrm>
                <a:off x="1736" y="4176"/>
                <a:ext cx="26" cy="92"/>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402"/>
              <p:cNvSpPr/>
              <p:nvPr/>
            </p:nvSpPr>
            <p:spPr bwMode="auto">
              <a:xfrm>
                <a:off x="2062" y="4137"/>
                <a:ext cx="39" cy="139"/>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403"/>
              <p:cNvSpPr/>
              <p:nvPr/>
            </p:nvSpPr>
            <p:spPr bwMode="auto">
              <a:xfrm>
                <a:off x="211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404"/>
              <p:cNvSpPr/>
              <p:nvPr/>
            </p:nvSpPr>
            <p:spPr bwMode="auto">
              <a:xfrm>
                <a:off x="2132" y="4162"/>
                <a:ext cx="50" cy="147"/>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405"/>
              <p:cNvSpPr/>
              <p:nvPr/>
            </p:nvSpPr>
            <p:spPr bwMode="auto">
              <a:xfrm>
                <a:off x="2198"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Freeform 407"/>
            <p:cNvSpPr/>
            <p:nvPr/>
          </p:nvSpPr>
          <p:spPr bwMode="auto">
            <a:xfrm>
              <a:off x="2216" y="4173"/>
              <a:ext cx="27"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08"/>
            <p:cNvSpPr/>
            <p:nvPr/>
          </p:nvSpPr>
          <p:spPr bwMode="auto">
            <a:xfrm>
              <a:off x="2240" y="4165"/>
              <a:ext cx="45" cy="158"/>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09"/>
            <p:cNvSpPr/>
            <p:nvPr/>
          </p:nvSpPr>
          <p:spPr bwMode="auto">
            <a:xfrm>
              <a:off x="2190"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10"/>
            <p:cNvSpPr/>
            <p:nvPr/>
          </p:nvSpPr>
          <p:spPr bwMode="auto">
            <a:xfrm>
              <a:off x="2279"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11"/>
            <p:cNvSpPr/>
            <p:nvPr/>
          </p:nvSpPr>
          <p:spPr bwMode="auto">
            <a:xfrm>
              <a:off x="234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2"/>
            <p:cNvSpPr/>
            <p:nvPr/>
          </p:nvSpPr>
          <p:spPr bwMode="auto">
            <a:xfrm>
              <a:off x="2429" y="4134"/>
              <a:ext cx="37" cy="148"/>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13"/>
            <p:cNvSpPr/>
            <p:nvPr/>
          </p:nvSpPr>
          <p:spPr bwMode="auto">
            <a:xfrm>
              <a:off x="2471" y="4131"/>
              <a:ext cx="45" cy="134"/>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4"/>
            <p:cNvSpPr/>
            <p:nvPr/>
          </p:nvSpPr>
          <p:spPr bwMode="auto">
            <a:xfrm>
              <a:off x="2524"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15"/>
            <p:cNvSpPr/>
            <p:nvPr/>
          </p:nvSpPr>
          <p:spPr bwMode="auto">
            <a:xfrm>
              <a:off x="2582" y="4123"/>
              <a:ext cx="47" cy="13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16"/>
            <p:cNvSpPr/>
            <p:nvPr/>
          </p:nvSpPr>
          <p:spPr bwMode="auto">
            <a:xfrm>
              <a:off x="2679"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17"/>
            <p:cNvSpPr/>
            <p:nvPr/>
          </p:nvSpPr>
          <p:spPr bwMode="auto">
            <a:xfrm>
              <a:off x="271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18"/>
            <p:cNvSpPr/>
            <p:nvPr/>
          </p:nvSpPr>
          <p:spPr bwMode="auto">
            <a:xfrm>
              <a:off x="2763" y="4154"/>
              <a:ext cx="42" cy="144"/>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9"/>
            <p:cNvSpPr/>
            <p:nvPr/>
          </p:nvSpPr>
          <p:spPr bwMode="auto">
            <a:xfrm>
              <a:off x="264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0"/>
            <p:cNvSpPr/>
            <p:nvPr/>
          </p:nvSpPr>
          <p:spPr bwMode="auto">
            <a:xfrm>
              <a:off x="2395" y="4173"/>
              <a:ext cx="34" cy="75"/>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1"/>
            <p:cNvSpPr/>
            <p:nvPr/>
          </p:nvSpPr>
          <p:spPr bwMode="auto">
            <a:xfrm>
              <a:off x="232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2"/>
            <p:cNvSpPr/>
            <p:nvPr/>
          </p:nvSpPr>
          <p:spPr bwMode="auto">
            <a:xfrm>
              <a:off x="2497" y="4176"/>
              <a:ext cx="29" cy="92"/>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3"/>
            <p:cNvSpPr/>
            <p:nvPr/>
          </p:nvSpPr>
          <p:spPr bwMode="auto">
            <a:xfrm>
              <a:off x="2826" y="4137"/>
              <a:ext cx="39" cy="139"/>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4"/>
            <p:cNvSpPr/>
            <p:nvPr/>
          </p:nvSpPr>
          <p:spPr bwMode="auto">
            <a:xfrm>
              <a:off x="2881" y="4173"/>
              <a:ext cx="21" cy="89"/>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5"/>
            <p:cNvSpPr/>
            <p:nvPr/>
          </p:nvSpPr>
          <p:spPr bwMode="auto">
            <a:xfrm>
              <a:off x="2897" y="4162"/>
              <a:ext cx="50" cy="147"/>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6"/>
            <p:cNvSpPr/>
            <p:nvPr/>
          </p:nvSpPr>
          <p:spPr bwMode="auto">
            <a:xfrm>
              <a:off x="2960" y="4237"/>
              <a:ext cx="18" cy="81"/>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7"/>
            <p:cNvSpPr/>
            <p:nvPr/>
          </p:nvSpPr>
          <p:spPr bwMode="auto">
            <a:xfrm>
              <a:off x="2978" y="4173"/>
              <a:ext cx="26" cy="111"/>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8"/>
            <p:cNvSpPr/>
            <p:nvPr/>
          </p:nvSpPr>
          <p:spPr bwMode="auto">
            <a:xfrm>
              <a:off x="300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9"/>
            <p:cNvSpPr/>
            <p:nvPr/>
          </p:nvSpPr>
          <p:spPr bwMode="auto">
            <a:xfrm>
              <a:off x="295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30"/>
            <p:cNvSpPr/>
            <p:nvPr/>
          </p:nvSpPr>
          <p:spPr bwMode="auto">
            <a:xfrm>
              <a:off x="304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431"/>
            <p:cNvSpPr/>
            <p:nvPr/>
          </p:nvSpPr>
          <p:spPr bwMode="auto">
            <a:xfrm>
              <a:off x="3104" y="4212"/>
              <a:ext cx="21" cy="86"/>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432"/>
            <p:cNvSpPr/>
            <p:nvPr/>
          </p:nvSpPr>
          <p:spPr bwMode="auto">
            <a:xfrm>
              <a:off x="3193" y="4134"/>
              <a:ext cx="35" cy="148"/>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433"/>
            <p:cNvSpPr/>
            <p:nvPr/>
          </p:nvSpPr>
          <p:spPr bwMode="auto">
            <a:xfrm>
              <a:off x="3235" y="4131"/>
              <a:ext cx="45" cy="134"/>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434"/>
            <p:cNvSpPr/>
            <p:nvPr/>
          </p:nvSpPr>
          <p:spPr bwMode="auto">
            <a:xfrm>
              <a:off x="3288" y="4156"/>
              <a:ext cx="18" cy="12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435"/>
            <p:cNvSpPr/>
            <p:nvPr/>
          </p:nvSpPr>
          <p:spPr bwMode="auto">
            <a:xfrm>
              <a:off x="3343" y="4123"/>
              <a:ext cx="50" cy="133"/>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436"/>
            <p:cNvSpPr/>
            <p:nvPr/>
          </p:nvSpPr>
          <p:spPr bwMode="auto">
            <a:xfrm>
              <a:off x="3440" y="4165"/>
              <a:ext cx="16" cy="91"/>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437"/>
            <p:cNvSpPr/>
            <p:nvPr/>
          </p:nvSpPr>
          <p:spPr bwMode="auto">
            <a:xfrm>
              <a:off x="3480" y="4156"/>
              <a:ext cx="39" cy="112"/>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438"/>
            <p:cNvSpPr/>
            <p:nvPr/>
          </p:nvSpPr>
          <p:spPr bwMode="auto">
            <a:xfrm>
              <a:off x="352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439"/>
            <p:cNvSpPr/>
            <p:nvPr/>
          </p:nvSpPr>
          <p:spPr bwMode="auto">
            <a:xfrm>
              <a:off x="3406" y="4165"/>
              <a:ext cx="32" cy="130"/>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440"/>
            <p:cNvSpPr/>
            <p:nvPr/>
          </p:nvSpPr>
          <p:spPr bwMode="auto">
            <a:xfrm>
              <a:off x="3159" y="4173"/>
              <a:ext cx="32" cy="75"/>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441"/>
            <p:cNvSpPr/>
            <p:nvPr/>
          </p:nvSpPr>
          <p:spPr bwMode="auto">
            <a:xfrm>
              <a:off x="3094"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442"/>
            <p:cNvSpPr/>
            <p:nvPr/>
          </p:nvSpPr>
          <p:spPr bwMode="auto">
            <a:xfrm>
              <a:off x="3262"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443"/>
            <p:cNvSpPr/>
            <p:nvPr/>
          </p:nvSpPr>
          <p:spPr bwMode="auto">
            <a:xfrm>
              <a:off x="3587" y="4137"/>
              <a:ext cx="40" cy="139"/>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444"/>
            <p:cNvSpPr/>
            <p:nvPr/>
          </p:nvSpPr>
          <p:spPr bwMode="auto">
            <a:xfrm>
              <a:off x="3642" y="4173"/>
              <a:ext cx="22"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445"/>
            <p:cNvSpPr/>
            <p:nvPr/>
          </p:nvSpPr>
          <p:spPr bwMode="auto">
            <a:xfrm>
              <a:off x="3658" y="4162"/>
              <a:ext cx="50" cy="147"/>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446"/>
            <p:cNvSpPr/>
            <p:nvPr/>
          </p:nvSpPr>
          <p:spPr bwMode="auto">
            <a:xfrm>
              <a:off x="372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447"/>
            <p:cNvSpPr/>
            <p:nvPr/>
          </p:nvSpPr>
          <p:spPr bwMode="auto">
            <a:xfrm>
              <a:off x="374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448"/>
            <p:cNvSpPr/>
            <p:nvPr/>
          </p:nvSpPr>
          <p:spPr bwMode="auto">
            <a:xfrm>
              <a:off x="3769" y="4165"/>
              <a:ext cx="44"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449"/>
            <p:cNvSpPr/>
            <p:nvPr/>
          </p:nvSpPr>
          <p:spPr bwMode="auto">
            <a:xfrm>
              <a:off x="371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50"/>
            <p:cNvSpPr/>
            <p:nvPr/>
          </p:nvSpPr>
          <p:spPr bwMode="auto">
            <a:xfrm>
              <a:off x="380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51"/>
            <p:cNvSpPr/>
            <p:nvPr/>
          </p:nvSpPr>
          <p:spPr bwMode="auto">
            <a:xfrm>
              <a:off x="386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52"/>
            <p:cNvSpPr/>
            <p:nvPr/>
          </p:nvSpPr>
          <p:spPr bwMode="auto">
            <a:xfrm>
              <a:off x="395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53"/>
            <p:cNvSpPr/>
            <p:nvPr/>
          </p:nvSpPr>
          <p:spPr bwMode="auto">
            <a:xfrm>
              <a:off x="400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54"/>
            <p:cNvSpPr/>
            <p:nvPr/>
          </p:nvSpPr>
          <p:spPr bwMode="auto">
            <a:xfrm>
              <a:off x="4050" y="4156"/>
              <a:ext cx="21" cy="12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55"/>
            <p:cNvSpPr/>
            <p:nvPr/>
          </p:nvSpPr>
          <p:spPr bwMode="auto">
            <a:xfrm>
              <a:off x="4107" y="4123"/>
              <a:ext cx="50" cy="133"/>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56"/>
            <p:cNvSpPr/>
            <p:nvPr/>
          </p:nvSpPr>
          <p:spPr bwMode="auto">
            <a:xfrm>
              <a:off x="4204"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57"/>
            <p:cNvSpPr/>
            <p:nvPr/>
          </p:nvSpPr>
          <p:spPr bwMode="auto">
            <a:xfrm>
              <a:off x="4244"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458"/>
            <p:cNvSpPr/>
            <p:nvPr/>
          </p:nvSpPr>
          <p:spPr bwMode="auto">
            <a:xfrm>
              <a:off x="4291" y="4154"/>
              <a:ext cx="40" cy="144"/>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459"/>
            <p:cNvSpPr/>
            <p:nvPr/>
          </p:nvSpPr>
          <p:spPr bwMode="auto">
            <a:xfrm>
              <a:off x="417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460"/>
            <p:cNvSpPr/>
            <p:nvPr/>
          </p:nvSpPr>
          <p:spPr bwMode="auto">
            <a:xfrm>
              <a:off x="392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461"/>
            <p:cNvSpPr/>
            <p:nvPr/>
          </p:nvSpPr>
          <p:spPr bwMode="auto">
            <a:xfrm>
              <a:off x="3855"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462"/>
            <p:cNvSpPr/>
            <p:nvPr/>
          </p:nvSpPr>
          <p:spPr bwMode="auto">
            <a:xfrm>
              <a:off x="4026" y="4176"/>
              <a:ext cx="26" cy="92"/>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463"/>
            <p:cNvSpPr/>
            <p:nvPr/>
          </p:nvSpPr>
          <p:spPr bwMode="auto">
            <a:xfrm>
              <a:off x="4352" y="4137"/>
              <a:ext cx="39" cy="139"/>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464"/>
            <p:cNvSpPr/>
            <p:nvPr/>
          </p:nvSpPr>
          <p:spPr bwMode="auto">
            <a:xfrm>
              <a:off x="440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465"/>
            <p:cNvSpPr/>
            <p:nvPr/>
          </p:nvSpPr>
          <p:spPr bwMode="auto">
            <a:xfrm>
              <a:off x="4422" y="4162"/>
              <a:ext cx="50" cy="147"/>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466"/>
            <p:cNvSpPr/>
            <p:nvPr/>
          </p:nvSpPr>
          <p:spPr bwMode="auto">
            <a:xfrm>
              <a:off x="4488"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467"/>
            <p:cNvSpPr/>
            <p:nvPr/>
          </p:nvSpPr>
          <p:spPr bwMode="auto">
            <a:xfrm>
              <a:off x="4507" y="4173"/>
              <a:ext cx="26"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468"/>
            <p:cNvSpPr/>
            <p:nvPr/>
          </p:nvSpPr>
          <p:spPr bwMode="auto">
            <a:xfrm>
              <a:off x="4530" y="4165"/>
              <a:ext cx="45" cy="158"/>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469"/>
            <p:cNvSpPr/>
            <p:nvPr/>
          </p:nvSpPr>
          <p:spPr bwMode="auto">
            <a:xfrm>
              <a:off x="4480"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470"/>
            <p:cNvSpPr/>
            <p:nvPr/>
          </p:nvSpPr>
          <p:spPr bwMode="auto">
            <a:xfrm>
              <a:off x="4570" y="4165"/>
              <a:ext cx="39" cy="111"/>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471"/>
            <p:cNvSpPr/>
            <p:nvPr/>
          </p:nvSpPr>
          <p:spPr bwMode="auto">
            <a:xfrm>
              <a:off x="463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472"/>
            <p:cNvSpPr/>
            <p:nvPr/>
          </p:nvSpPr>
          <p:spPr bwMode="auto">
            <a:xfrm>
              <a:off x="4719" y="4134"/>
              <a:ext cx="37" cy="148"/>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473"/>
            <p:cNvSpPr/>
            <p:nvPr/>
          </p:nvSpPr>
          <p:spPr bwMode="auto">
            <a:xfrm>
              <a:off x="4761" y="4131"/>
              <a:ext cx="45" cy="134"/>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474"/>
            <p:cNvSpPr/>
            <p:nvPr/>
          </p:nvSpPr>
          <p:spPr bwMode="auto">
            <a:xfrm>
              <a:off x="4814"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475"/>
            <p:cNvSpPr/>
            <p:nvPr/>
          </p:nvSpPr>
          <p:spPr bwMode="auto">
            <a:xfrm>
              <a:off x="4869" y="4123"/>
              <a:ext cx="50" cy="133"/>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476"/>
            <p:cNvSpPr/>
            <p:nvPr/>
          </p:nvSpPr>
          <p:spPr bwMode="auto">
            <a:xfrm>
              <a:off x="4966"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477"/>
            <p:cNvSpPr/>
            <p:nvPr/>
          </p:nvSpPr>
          <p:spPr bwMode="auto">
            <a:xfrm>
              <a:off x="500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478"/>
            <p:cNvSpPr/>
            <p:nvPr/>
          </p:nvSpPr>
          <p:spPr bwMode="auto">
            <a:xfrm>
              <a:off x="5053" y="4154"/>
              <a:ext cx="42" cy="144"/>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479"/>
            <p:cNvSpPr/>
            <p:nvPr/>
          </p:nvSpPr>
          <p:spPr bwMode="auto">
            <a:xfrm>
              <a:off x="493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480"/>
            <p:cNvSpPr/>
            <p:nvPr/>
          </p:nvSpPr>
          <p:spPr bwMode="auto">
            <a:xfrm>
              <a:off x="4685" y="4173"/>
              <a:ext cx="34" cy="75"/>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481"/>
            <p:cNvSpPr/>
            <p:nvPr/>
          </p:nvSpPr>
          <p:spPr bwMode="auto">
            <a:xfrm>
              <a:off x="461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482"/>
            <p:cNvSpPr/>
            <p:nvPr/>
          </p:nvSpPr>
          <p:spPr bwMode="auto">
            <a:xfrm>
              <a:off x="4788"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483"/>
            <p:cNvSpPr/>
            <p:nvPr/>
          </p:nvSpPr>
          <p:spPr bwMode="auto">
            <a:xfrm>
              <a:off x="5116" y="4137"/>
              <a:ext cx="37" cy="139"/>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484"/>
            <p:cNvSpPr/>
            <p:nvPr/>
          </p:nvSpPr>
          <p:spPr bwMode="auto">
            <a:xfrm>
              <a:off x="5168" y="4173"/>
              <a:ext cx="24" cy="89"/>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485"/>
            <p:cNvSpPr/>
            <p:nvPr/>
          </p:nvSpPr>
          <p:spPr bwMode="auto">
            <a:xfrm>
              <a:off x="5184"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486"/>
            <p:cNvSpPr/>
            <p:nvPr/>
          </p:nvSpPr>
          <p:spPr bwMode="auto">
            <a:xfrm>
              <a:off x="5250" y="4237"/>
              <a:ext cx="15" cy="81"/>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487"/>
            <p:cNvSpPr/>
            <p:nvPr/>
          </p:nvSpPr>
          <p:spPr bwMode="auto">
            <a:xfrm>
              <a:off x="5268" y="4173"/>
              <a:ext cx="26" cy="111"/>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488"/>
            <p:cNvSpPr/>
            <p:nvPr/>
          </p:nvSpPr>
          <p:spPr bwMode="auto">
            <a:xfrm>
              <a:off x="529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489"/>
            <p:cNvSpPr/>
            <p:nvPr/>
          </p:nvSpPr>
          <p:spPr bwMode="auto">
            <a:xfrm>
              <a:off x="524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490"/>
            <p:cNvSpPr/>
            <p:nvPr/>
          </p:nvSpPr>
          <p:spPr bwMode="auto">
            <a:xfrm>
              <a:off x="533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491"/>
            <p:cNvSpPr/>
            <p:nvPr/>
          </p:nvSpPr>
          <p:spPr bwMode="auto">
            <a:xfrm>
              <a:off x="5392" y="4212"/>
              <a:ext cx="21" cy="86"/>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492"/>
            <p:cNvSpPr/>
            <p:nvPr/>
          </p:nvSpPr>
          <p:spPr bwMode="auto">
            <a:xfrm>
              <a:off x="5481"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493"/>
            <p:cNvSpPr/>
            <p:nvPr/>
          </p:nvSpPr>
          <p:spPr bwMode="auto">
            <a:xfrm>
              <a:off x="5525"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494"/>
            <p:cNvSpPr/>
            <p:nvPr/>
          </p:nvSpPr>
          <p:spPr bwMode="auto">
            <a:xfrm>
              <a:off x="5578" y="4156"/>
              <a:ext cx="18" cy="12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495"/>
            <p:cNvSpPr/>
            <p:nvPr/>
          </p:nvSpPr>
          <p:spPr bwMode="auto">
            <a:xfrm>
              <a:off x="5633" y="4123"/>
              <a:ext cx="50" cy="133"/>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496"/>
            <p:cNvSpPr/>
            <p:nvPr/>
          </p:nvSpPr>
          <p:spPr bwMode="auto">
            <a:xfrm>
              <a:off x="5730"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497"/>
            <p:cNvSpPr/>
            <p:nvPr/>
          </p:nvSpPr>
          <p:spPr bwMode="auto">
            <a:xfrm>
              <a:off x="5770" y="4156"/>
              <a:ext cx="39" cy="112"/>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498"/>
            <p:cNvSpPr/>
            <p:nvPr/>
          </p:nvSpPr>
          <p:spPr bwMode="auto">
            <a:xfrm>
              <a:off x="581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499"/>
            <p:cNvSpPr/>
            <p:nvPr/>
          </p:nvSpPr>
          <p:spPr bwMode="auto">
            <a:xfrm>
              <a:off x="5696" y="4165"/>
              <a:ext cx="32" cy="130"/>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500"/>
            <p:cNvSpPr/>
            <p:nvPr/>
          </p:nvSpPr>
          <p:spPr bwMode="auto">
            <a:xfrm>
              <a:off x="5447" y="4173"/>
              <a:ext cx="34" cy="75"/>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501"/>
            <p:cNvSpPr/>
            <p:nvPr/>
          </p:nvSpPr>
          <p:spPr bwMode="auto">
            <a:xfrm>
              <a:off x="5381" y="4140"/>
              <a:ext cx="50" cy="122"/>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502"/>
            <p:cNvSpPr/>
            <p:nvPr/>
          </p:nvSpPr>
          <p:spPr bwMode="auto">
            <a:xfrm>
              <a:off x="5552" y="4176"/>
              <a:ext cx="26" cy="92"/>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503"/>
            <p:cNvSpPr/>
            <p:nvPr/>
          </p:nvSpPr>
          <p:spPr bwMode="auto">
            <a:xfrm>
              <a:off x="5877" y="4137"/>
              <a:ext cx="40" cy="139"/>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504"/>
            <p:cNvSpPr/>
            <p:nvPr/>
          </p:nvSpPr>
          <p:spPr bwMode="auto">
            <a:xfrm>
              <a:off x="5933" y="4173"/>
              <a:ext cx="21"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505"/>
            <p:cNvSpPr/>
            <p:nvPr/>
          </p:nvSpPr>
          <p:spPr bwMode="auto">
            <a:xfrm>
              <a:off x="5948" y="4162"/>
              <a:ext cx="50" cy="147"/>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506"/>
            <p:cNvSpPr/>
            <p:nvPr/>
          </p:nvSpPr>
          <p:spPr bwMode="auto">
            <a:xfrm>
              <a:off x="601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507"/>
            <p:cNvSpPr/>
            <p:nvPr/>
          </p:nvSpPr>
          <p:spPr bwMode="auto">
            <a:xfrm>
              <a:off x="603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508"/>
            <p:cNvSpPr/>
            <p:nvPr/>
          </p:nvSpPr>
          <p:spPr bwMode="auto">
            <a:xfrm>
              <a:off x="6059" y="4165"/>
              <a:ext cx="42" cy="158"/>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509"/>
            <p:cNvSpPr/>
            <p:nvPr/>
          </p:nvSpPr>
          <p:spPr bwMode="auto">
            <a:xfrm>
              <a:off x="600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510"/>
            <p:cNvSpPr/>
            <p:nvPr/>
          </p:nvSpPr>
          <p:spPr bwMode="auto">
            <a:xfrm>
              <a:off x="609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511"/>
            <p:cNvSpPr/>
            <p:nvPr/>
          </p:nvSpPr>
          <p:spPr bwMode="auto">
            <a:xfrm>
              <a:off x="615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512"/>
            <p:cNvSpPr/>
            <p:nvPr/>
          </p:nvSpPr>
          <p:spPr bwMode="auto">
            <a:xfrm>
              <a:off x="624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513"/>
            <p:cNvSpPr/>
            <p:nvPr/>
          </p:nvSpPr>
          <p:spPr bwMode="auto">
            <a:xfrm>
              <a:off x="629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514"/>
            <p:cNvSpPr/>
            <p:nvPr/>
          </p:nvSpPr>
          <p:spPr bwMode="auto">
            <a:xfrm>
              <a:off x="6340"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515"/>
            <p:cNvSpPr/>
            <p:nvPr/>
          </p:nvSpPr>
          <p:spPr bwMode="auto">
            <a:xfrm>
              <a:off x="6397" y="4123"/>
              <a:ext cx="48" cy="133"/>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516"/>
            <p:cNvSpPr/>
            <p:nvPr/>
          </p:nvSpPr>
          <p:spPr bwMode="auto">
            <a:xfrm>
              <a:off x="6495"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517"/>
            <p:cNvSpPr/>
            <p:nvPr/>
          </p:nvSpPr>
          <p:spPr bwMode="auto">
            <a:xfrm>
              <a:off x="6534"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518"/>
            <p:cNvSpPr/>
            <p:nvPr/>
          </p:nvSpPr>
          <p:spPr bwMode="auto">
            <a:xfrm>
              <a:off x="6579" y="4154"/>
              <a:ext cx="42" cy="144"/>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519"/>
            <p:cNvSpPr/>
            <p:nvPr/>
          </p:nvSpPr>
          <p:spPr bwMode="auto">
            <a:xfrm>
              <a:off x="646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520"/>
            <p:cNvSpPr/>
            <p:nvPr/>
          </p:nvSpPr>
          <p:spPr bwMode="auto">
            <a:xfrm>
              <a:off x="621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521"/>
            <p:cNvSpPr/>
            <p:nvPr/>
          </p:nvSpPr>
          <p:spPr bwMode="auto">
            <a:xfrm>
              <a:off x="6145"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522"/>
            <p:cNvSpPr/>
            <p:nvPr/>
          </p:nvSpPr>
          <p:spPr bwMode="auto">
            <a:xfrm>
              <a:off x="6316" y="4176"/>
              <a:ext cx="26" cy="92"/>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523"/>
            <p:cNvSpPr/>
            <p:nvPr/>
          </p:nvSpPr>
          <p:spPr bwMode="auto">
            <a:xfrm>
              <a:off x="6642" y="4137"/>
              <a:ext cx="39" cy="139"/>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524"/>
            <p:cNvSpPr/>
            <p:nvPr/>
          </p:nvSpPr>
          <p:spPr bwMode="auto">
            <a:xfrm>
              <a:off x="669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525"/>
            <p:cNvSpPr/>
            <p:nvPr/>
          </p:nvSpPr>
          <p:spPr bwMode="auto">
            <a:xfrm>
              <a:off x="6713" y="4162"/>
              <a:ext cx="49" cy="147"/>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526"/>
            <p:cNvSpPr/>
            <p:nvPr/>
          </p:nvSpPr>
          <p:spPr bwMode="auto">
            <a:xfrm>
              <a:off x="6778" y="4237"/>
              <a:ext cx="16" cy="81"/>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527"/>
            <p:cNvSpPr/>
            <p:nvPr/>
          </p:nvSpPr>
          <p:spPr bwMode="auto">
            <a:xfrm>
              <a:off x="6797" y="4173"/>
              <a:ext cx="26"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528"/>
            <p:cNvSpPr/>
            <p:nvPr/>
          </p:nvSpPr>
          <p:spPr bwMode="auto">
            <a:xfrm>
              <a:off x="6820" y="4165"/>
              <a:ext cx="45" cy="158"/>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529"/>
            <p:cNvSpPr/>
            <p:nvPr/>
          </p:nvSpPr>
          <p:spPr bwMode="auto">
            <a:xfrm>
              <a:off x="6770"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530"/>
            <p:cNvSpPr/>
            <p:nvPr/>
          </p:nvSpPr>
          <p:spPr bwMode="auto">
            <a:xfrm>
              <a:off x="6860" y="4165"/>
              <a:ext cx="39" cy="111"/>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531"/>
            <p:cNvSpPr/>
            <p:nvPr/>
          </p:nvSpPr>
          <p:spPr bwMode="auto">
            <a:xfrm>
              <a:off x="692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532"/>
            <p:cNvSpPr/>
            <p:nvPr/>
          </p:nvSpPr>
          <p:spPr bwMode="auto">
            <a:xfrm>
              <a:off x="7009" y="4134"/>
              <a:ext cx="34" cy="148"/>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533"/>
            <p:cNvSpPr/>
            <p:nvPr/>
          </p:nvSpPr>
          <p:spPr bwMode="auto">
            <a:xfrm>
              <a:off x="7051" y="4131"/>
              <a:ext cx="45" cy="134"/>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534"/>
            <p:cNvSpPr/>
            <p:nvPr/>
          </p:nvSpPr>
          <p:spPr bwMode="auto">
            <a:xfrm>
              <a:off x="7104"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535"/>
            <p:cNvSpPr/>
            <p:nvPr/>
          </p:nvSpPr>
          <p:spPr bwMode="auto">
            <a:xfrm>
              <a:off x="7159" y="4123"/>
              <a:ext cx="50" cy="133"/>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536"/>
            <p:cNvSpPr/>
            <p:nvPr/>
          </p:nvSpPr>
          <p:spPr bwMode="auto">
            <a:xfrm>
              <a:off x="7256"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537"/>
            <p:cNvSpPr/>
            <p:nvPr/>
          </p:nvSpPr>
          <p:spPr bwMode="auto">
            <a:xfrm>
              <a:off x="7298" y="4156"/>
              <a:ext cx="37" cy="112"/>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538"/>
            <p:cNvSpPr/>
            <p:nvPr/>
          </p:nvSpPr>
          <p:spPr bwMode="auto">
            <a:xfrm>
              <a:off x="7343"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539"/>
            <p:cNvSpPr/>
            <p:nvPr/>
          </p:nvSpPr>
          <p:spPr bwMode="auto">
            <a:xfrm>
              <a:off x="722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540"/>
            <p:cNvSpPr/>
            <p:nvPr/>
          </p:nvSpPr>
          <p:spPr bwMode="auto">
            <a:xfrm>
              <a:off x="6975" y="4173"/>
              <a:ext cx="32" cy="75"/>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541"/>
            <p:cNvSpPr/>
            <p:nvPr/>
          </p:nvSpPr>
          <p:spPr bwMode="auto">
            <a:xfrm>
              <a:off x="690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542"/>
            <p:cNvSpPr/>
            <p:nvPr/>
          </p:nvSpPr>
          <p:spPr bwMode="auto">
            <a:xfrm>
              <a:off x="7078"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543"/>
            <p:cNvSpPr/>
            <p:nvPr/>
          </p:nvSpPr>
          <p:spPr bwMode="auto">
            <a:xfrm>
              <a:off x="7406" y="4137"/>
              <a:ext cx="37" cy="139"/>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544"/>
            <p:cNvSpPr/>
            <p:nvPr/>
          </p:nvSpPr>
          <p:spPr bwMode="auto">
            <a:xfrm>
              <a:off x="7458" y="4173"/>
              <a:ext cx="21" cy="89"/>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545"/>
            <p:cNvSpPr/>
            <p:nvPr/>
          </p:nvSpPr>
          <p:spPr bwMode="auto">
            <a:xfrm>
              <a:off x="7474"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546"/>
            <p:cNvSpPr/>
            <p:nvPr/>
          </p:nvSpPr>
          <p:spPr bwMode="auto">
            <a:xfrm>
              <a:off x="7540"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547"/>
            <p:cNvSpPr/>
            <p:nvPr/>
          </p:nvSpPr>
          <p:spPr bwMode="auto">
            <a:xfrm>
              <a:off x="7558" y="4173"/>
              <a:ext cx="26" cy="111"/>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548"/>
            <p:cNvSpPr/>
            <p:nvPr/>
          </p:nvSpPr>
          <p:spPr bwMode="auto">
            <a:xfrm>
              <a:off x="758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549"/>
            <p:cNvSpPr/>
            <p:nvPr/>
          </p:nvSpPr>
          <p:spPr bwMode="auto">
            <a:xfrm>
              <a:off x="753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550"/>
            <p:cNvSpPr/>
            <p:nvPr/>
          </p:nvSpPr>
          <p:spPr bwMode="auto">
            <a:xfrm>
              <a:off x="7621"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551"/>
            <p:cNvSpPr/>
            <p:nvPr/>
          </p:nvSpPr>
          <p:spPr bwMode="auto">
            <a:xfrm>
              <a:off x="7682"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552"/>
            <p:cNvSpPr/>
            <p:nvPr/>
          </p:nvSpPr>
          <p:spPr bwMode="auto">
            <a:xfrm>
              <a:off x="-16" y="4206"/>
              <a:ext cx="7750" cy="145"/>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553"/>
            <p:cNvSpPr/>
            <p:nvPr/>
          </p:nvSpPr>
          <p:spPr bwMode="auto">
            <a:xfrm>
              <a:off x="-3" y="4206"/>
              <a:ext cx="7721" cy="101"/>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0" name="标题 1"/>
          <p:cNvSpPr>
            <a:spLocks noGrp="1"/>
          </p:cNvSpPr>
          <p:nvPr>
            <p:ph type="ctrTitle"/>
          </p:nvPr>
        </p:nvSpPr>
        <p:spPr>
          <a:xfrm>
            <a:off x="2785758" y="1994694"/>
            <a:ext cx="6691312" cy="1071563"/>
          </a:xfrm>
        </p:spPr>
        <p:txBody>
          <a:bodyPr>
            <a:normAutofit fontScale="90000"/>
          </a:bodyPr>
          <a:lstStyle/>
          <a:p>
            <a:r>
              <a:rPr lang="en-US" altLang="zh-CN" b="1" dirty="0">
                <a:solidFill>
                  <a:schemeClr val="tx2"/>
                </a:solidFill>
              </a:rPr>
              <a:t>Part 1 </a:t>
            </a:r>
            <a:br>
              <a:rPr lang="en-US" altLang="zh-CN" b="1" dirty="0">
                <a:solidFill>
                  <a:schemeClr val="tx2"/>
                </a:solidFill>
              </a:rPr>
            </a:br>
            <a:r>
              <a:rPr lang="zh-CN" altLang="en-US" b="1" dirty="0">
                <a:solidFill>
                  <a:schemeClr val="tx2"/>
                </a:solidFill>
              </a:rPr>
              <a:t>请输入文字</a:t>
            </a:r>
          </a:p>
        </p:txBody>
      </p:sp>
      <p:sp>
        <p:nvSpPr>
          <p:cNvPr id="562" name="文本框 561"/>
          <p:cNvSpPr txBox="1"/>
          <p:nvPr/>
        </p:nvSpPr>
        <p:spPr>
          <a:xfrm>
            <a:off x="2622616" y="3116462"/>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70"/>
                                        </p:tgtEl>
                                        <p:attrNameLst>
                                          <p:attrName>style.visibility</p:attrName>
                                        </p:attrNameLst>
                                      </p:cBhvr>
                                      <p:to>
                                        <p:strVal val="visible"/>
                                      </p:to>
                                    </p:set>
                                    <p:animEffect transition="in" filter="fade">
                                      <p:cBhvr>
                                        <p:cTn id="12" dur="1000"/>
                                        <p:tgtEl>
                                          <p:spTgt spid="1070"/>
                                        </p:tgtEl>
                                      </p:cBhvr>
                                    </p:animEffect>
                                    <p:anim calcmode="lin" valueType="num">
                                      <p:cBhvr>
                                        <p:cTn id="13" dur="1000" fill="hold"/>
                                        <p:tgtEl>
                                          <p:spTgt spid="1070"/>
                                        </p:tgtEl>
                                        <p:attrNameLst>
                                          <p:attrName>ppt_x</p:attrName>
                                        </p:attrNameLst>
                                      </p:cBhvr>
                                      <p:tavLst>
                                        <p:tav tm="0">
                                          <p:val>
                                            <p:strVal val="#ppt_x"/>
                                          </p:val>
                                        </p:tav>
                                        <p:tav tm="100000">
                                          <p:val>
                                            <p:strVal val="#ppt_x"/>
                                          </p:val>
                                        </p:tav>
                                      </p:tavLst>
                                    </p:anim>
                                    <p:anim calcmode="lin" valueType="num">
                                      <p:cBhvr>
                                        <p:cTn id="14" dur="1000" fill="hold"/>
                                        <p:tgtEl>
                                          <p:spTgt spid="107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62"/>
                                        </p:tgtEl>
                                        <p:attrNameLst>
                                          <p:attrName>style.visibility</p:attrName>
                                        </p:attrNameLst>
                                      </p:cBhvr>
                                      <p:to>
                                        <p:strVal val="visible"/>
                                      </p:to>
                                    </p:set>
                                    <p:animEffect transition="in" filter="fade">
                                      <p:cBhvr>
                                        <p:cTn id="18" dur="19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 grpId="0"/>
      <p:bldP spid="5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2384"/>
          <p:cNvSpPr/>
          <p:nvPr/>
        </p:nvSpPr>
        <p:spPr bwMode="auto">
          <a:xfrm>
            <a:off x="2869909" y="1544983"/>
            <a:ext cx="8186728" cy="901968"/>
          </a:xfrm>
          <a:custGeom>
            <a:avLst/>
            <a:gdLst/>
            <a:ahLst/>
            <a:cxnLst/>
            <a:rect l="l" t="t" r="r" b="b"/>
            <a:pathLst>
              <a:path w="6140046" h="676476">
                <a:moveTo>
                  <a:pt x="245685" y="0"/>
                </a:moveTo>
                <a:lnTo>
                  <a:pt x="1909987" y="0"/>
                </a:lnTo>
                <a:lnTo>
                  <a:pt x="2009233" y="0"/>
                </a:lnTo>
                <a:lnTo>
                  <a:pt x="2712196" y="0"/>
                </a:lnTo>
                <a:lnTo>
                  <a:pt x="3673535" y="0"/>
                </a:lnTo>
                <a:lnTo>
                  <a:pt x="4376498" y="0"/>
                </a:lnTo>
                <a:lnTo>
                  <a:pt x="4475744" y="0"/>
                </a:lnTo>
                <a:lnTo>
                  <a:pt x="6140046" y="0"/>
                </a:lnTo>
                <a:lnTo>
                  <a:pt x="5894361" y="676476"/>
                </a:lnTo>
                <a:lnTo>
                  <a:pt x="4230059" y="676476"/>
                </a:lnTo>
                <a:lnTo>
                  <a:pt x="4144275" y="676476"/>
                </a:lnTo>
                <a:lnTo>
                  <a:pt x="3427850" y="676476"/>
                </a:lnTo>
                <a:lnTo>
                  <a:pt x="2466511" y="676476"/>
                </a:lnTo>
                <a:lnTo>
                  <a:pt x="1763548" y="676476"/>
                </a:lnTo>
                <a:lnTo>
                  <a:pt x="1677764" y="676476"/>
                </a:lnTo>
                <a:lnTo>
                  <a:pt x="0" y="676476"/>
                </a:ln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3" name="平行四边形 42"/>
          <p:cNvSpPr/>
          <p:nvPr/>
        </p:nvSpPr>
        <p:spPr>
          <a:xfrm>
            <a:off x="1684107" y="1545614"/>
            <a:ext cx="3857256" cy="1157751"/>
          </a:xfrm>
          <a:custGeom>
            <a:avLst/>
            <a:gdLst/>
            <a:ahLst/>
            <a:cxnLst/>
            <a:rect l="l" t="t" r="r" b="b"/>
            <a:pathLst>
              <a:path w="2892942" h="868313">
                <a:moveTo>
                  <a:pt x="1129026" y="0"/>
                </a:moveTo>
                <a:lnTo>
                  <a:pt x="2892942" y="0"/>
                </a:lnTo>
                <a:lnTo>
                  <a:pt x="2647625" y="676476"/>
                </a:lnTo>
                <a:lnTo>
                  <a:pt x="901510" y="676476"/>
                </a:lnTo>
                <a:lnTo>
                  <a:pt x="831942" y="868313"/>
                </a:lnTo>
                <a:lnTo>
                  <a:pt x="0" y="868313"/>
                </a:lnTo>
                <a:lnTo>
                  <a:pt x="245317" y="191837"/>
                </a:lnTo>
                <a:lnTo>
                  <a:pt x="1059458" y="191837"/>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4" name="平行四边形 43"/>
          <p:cNvSpPr/>
          <p:nvPr/>
        </p:nvSpPr>
        <p:spPr>
          <a:xfrm>
            <a:off x="10088625" y="1544983"/>
            <a:ext cx="966127" cy="901968"/>
          </a:xfrm>
          <a:prstGeom prst="parallelogram">
            <a:avLst>
              <a:gd name="adj" fmla="val 36264"/>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6" name="平行四边形 45"/>
          <p:cNvSpPr/>
          <p:nvPr/>
        </p:nvSpPr>
        <p:spPr>
          <a:xfrm>
            <a:off x="5456282" y="1665579"/>
            <a:ext cx="4721012" cy="660776"/>
          </a:xfrm>
          <a:prstGeom prst="parallelogram">
            <a:avLst>
              <a:gd name="adj" fmla="val 36264"/>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7" name="Freeform 2384"/>
          <p:cNvSpPr/>
          <p:nvPr/>
        </p:nvSpPr>
        <p:spPr bwMode="auto">
          <a:xfrm>
            <a:off x="2653849" y="2591567"/>
            <a:ext cx="8186728" cy="901968"/>
          </a:xfrm>
          <a:custGeom>
            <a:avLst/>
            <a:gdLst/>
            <a:ahLst/>
            <a:cxnLst/>
            <a:rect l="l" t="t" r="r" b="b"/>
            <a:pathLst>
              <a:path w="6140046" h="676476">
                <a:moveTo>
                  <a:pt x="245685" y="0"/>
                </a:moveTo>
                <a:lnTo>
                  <a:pt x="1909987" y="0"/>
                </a:lnTo>
                <a:lnTo>
                  <a:pt x="2009233" y="0"/>
                </a:lnTo>
                <a:lnTo>
                  <a:pt x="2712196" y="0"/>
                </a:lnTo>
                <a:lnTo>
                  <a:pt x="3673535" y="0"/>
                </a:lnTo>
                <a:lnTo>
                  <a:pt x="4376498" y="0"/>
                </a:lnTo>
                <a:lnTo>
                  <a:pt x="4475744" y="0"/>
                </a:lnTo>
                <a:lnTo>
                  <a:pt x="6140046" y="0"/>
                </a:lnTo>
                <a:lnTo>
                  <a:pt x="5894361" y="676476"/>
                </a:lnTo>
                <a:lnTo>
                  <a:pt x="4230059" y="676476"/>
                </a:lnTo>
                <a:lnTo>
                  <a:pt x="4144275" y="676476"/>
                </a:lnTo>
                <a:lnTo>
                  <a:pt x="3427850" y="676476"/>
                </a:lnTo>
                <a:lnTo>
                  <a:pt x="2466511" y="676476"/>
                </a:lnTo>
                <a:lnTo>
                  <a:pt x="1763548" y="676476"/>
                </a:lnTo>
                <a:lnTo>
                  <a:pt x="1677764" y="676476"/>
                </a:lnTo>
                <a:lnTo>
                  <a:pt x="0" y="676476"/>
                </a:ln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8" name="平行四边形 42"/>
          <p:cNvSpPr/>
          <p:nvPr/>
        </p:nvSpPr>
        <p:spPr>
          <a:xfrm>
            <a:off x="1468047" y="2592198"/>
            <a:ext cx="3857256" cy="1157751"/>
          </a:xfrm>
          <a:custGeom>
            <a:avLst/>
            <a:gdLst/>
            <a:ahLst/>
            <a:cxnLst/>
            <a:rect l="l" t="t" r="r" b="b"/>
            <a:pathLst>
              <a:path w="2892942" h="868313">
                <a:moveTo>
                  <a:pt x="1129026" y="0"/>
                </a:moveTo>
                <a:lnTo>
                  <a:pt x="2892942" y="0"/>
                </a:lnTo>
                <a:lnTo>
                  <a:pt x="2647625" y="676476"/>
                </a:lnTo>
                <a:lnTo>
                  <a:pt x="901510" y="676476"/>
                </a:lnTo>
                <a:lnTo>
                  <a:pt x="831942" y="868313"/>
                </a:lnTo>
                <a:lnTo>
                  <a:pt x="0" y="868313"/>
                </a:lnTo>
                <a:lnTo>
                  <a:pt x="245317" y="191837"/>
                </a:lnTo>
                <a:lnTo>
                  <a:pt x="1059458" y="191837"/>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9" name="平行四边形 48"/>
          <p:cNvSpPr/>
          <p:nvPr/>
        </p:nvSpPr>
        <p:spPr>
          <a:xfrm>
            <a:off x="9872565" y="2591567"/>
            <a:ext cx="966127" cy="901968"/>
          </a:xfrm>
          <a:prstGeom prst="parallelogram">
            <a:avLst>
              <a:gd name="adj" fmla="val 36264"/>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0" name="平行四边形 49"/>
          <p:cNvSpPr/>
          <p:nvPr/>
        </p:nvSpPr>
        <p:spPr>
          <a:xfrm>
            <a:off x="5240222" y="2712163"/>
            <a:ext cx="4721012" cy="660776"/>
          </a:xfrm>
          <a:prstGeom prst="parallelogram">
            <a:avLst>
              <a:gd name="adj" fmla="val 36264"/>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1" name="Freeform 2384"/>
          <p:cNvSpPr/>
          <p:nvPr/>
        </p:nvSpPr>
        <p:spPr bwMode="auto">
          <a:xfrm>
            <a:off x="2448605" y="3646309"/>
            <a:ext cx="8186728" cy="901968"/>
          </a:xfrm>
          <a:custGeom>
            <a:avLst/>
            <a:gdLst/>
            <a:ahLst/>
            <a:cxnLst/>
            <a:rect l="l" t="t" r="r" b="b"/>
            <a:pathLst>
              <a:path w="6140046" h="676476">
                <a:moveTo>
                  <a:pt x="245685" y="0"/>
                </a:moveTo>
                <a:lnTo>
                  <a:pt x="1909987" y="0"/>
                </a:lnTo>
                <a:lnTo>
                  <a:pt x="2009233" y="0"/>
                </a:lnTo>
                <a:lnTo>
                  <a:pt x="2712196" y="0"/>
                </a:lnTo>
                <a:lnTo>
                  <a:pt x="3673535" y="0"/>
                </a:lnTo>
                <a:lnTo>
                  <a:pt x="4376498" y="0"/>
                </a:lnTo>
                <a:lnTo>
                  <a:pt x="4475744" y="0"/>
                </a:lnTo>
                <a:lnTo>
                  <a:pt x="6140046" y="0"/>
                </a:lnTo>
                <a:lnTo>
                  <a:pt x="5894361" y="676476"/>
                </a:lnTo>
                <a:lnTo>
                  <a:pt x="4230059" y="676476"/>
                </a:lnTo>
                <a:lnTo>
                  <a:pt x="4144275" y="676476"/>
                </a:lnTo>
                <a:lnTo>
                  <a:pt x="3427850" y="676476"/>
                </a:lnTo>
                <a:lnTo>
                  <a:pt x="2466511" y="676476"/>
                </a:lnTo>
                <a:lnTo>
                  <a:pt x="1763548" y="676476"/>
                </a:lnTo>
                <a:lnTo>
                  <a:pt x="1677764" y="676476"/>
                </a:lnTo>
                <a:lnTo>
                  <a:pt x="0" y="676476"/>
                </a:ln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2" name="平行四边形 42"/>
          <p:cNvSpPr/>
          <p:nvPr/>
        </p:nvSpPr>
        <p:spPr>
          <a:xfrm>
            <a:off x="1262803" y="3646941"/>
            <a:ext cx="3857256" cy="1157751"/>
          </a:xfrm>
          <a:custGeom>
            <a:avLst/>
            <a:gdLst/>
            <a:ahLst/>
            <a:cxnLst/>
            <a:rect l="l" t="t" r="r" b="b"/>
            <a:pathLst>
              <a:path w="2892942" h="868313">
                <a:moveTo>
                  <a:pt x="1129026" y="0"/>
                </a:moveTo>
                <a:lnTo>
                  <a:pt x="2892942" y="0"/>
                </a:lnTo>
                <a:lnTo>
                  <a:pt x="2647625" y="676476"/>
                </a:lnTo>
                <a:lnTo>
                  <a:pt x="901510" y="676476"/>
                </a:lnTo>
                <a:lnTo>
                  <a:pt x="831942" y="868313"/>
                </a:lnTo>
                <a:lnTo>
                  <a:pt x="0" y="868313"/>
                </a:lnTo>
                <a:lnTo>
                  <a:pt x="245317" y="191837"/>
                </a:lnTo>
                <a:lnTo>
                  <a:pt x="1059458" y="191837"/>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3" name="平行四边形 52"/>
          <p:cNvSpPr/>
          <p:nvPr/>
        </p:nvSpPr>
        <p:spPr>
          <a:xfrm>
            <a:off x="9667321" y="3646309"/>
            <a:ext cx="966127" cy="901968"/>
          </a:xfrm>
          <a:prstGeom prst="parallelogram">
            <a:avLst>
              <a:gd name="adj" fmla="val 36264"/>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4" name="平行四边形 53"/>
          <p:cNvSpPr/>
          <p:nvPr/>
        </p:nvSpPr>
        <p:spPr>
          <a:xfrm>
            <a:off x="5034978" y="3766905"/>
            <a:ext cx="4721012" cy="660776"/>
          </a:xfrm>
          <a:prstGeom prst="parallelogram">
            <a:avLst>
              <a:gd name="adj" fmla="val 36264"/>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5" name="Freeform 2384"/>
          <p:cNvSpPr/>
          <p:nvPr/>
        </p:nvSpPr>
        <p:spPr bwMode="auto">
          <a:xfrm>
            <a:off x="2255491" y="4669936"/>
            <a:ext cx="8186728" cy="901968"/>
          </a:xfrm>
          <a:custGeom>
            <a:avLst/>
            <a:gdLst/>
            <a:ahLst/>
            <a:cxnLst/>
            <a:rect l="l" t="t" r="r" b="b"/>
            <a:pathLst>
              <a:path w="6140046" h="676476">
                <a:moveTo>
                  <a:pt x="245685" y="0"/>
                </a:moveTo>
                <a:lnTo>
                  <a:pt x="1909987" y="0"/>
                </a:lnTo>
                <a:lnTo>
                  <a:pt x="2009233" y="0"/>
                </a:lnTo>
                <a:lnTo>
                  <a:pt x="2712196" y="0"/>
                </a:lnTo>
                <a:lnTo>
                  <a:pt x="3673535" y="0"/>
                </a:lnTo>
                <a:lnTo>
                  <a:pt x="4376498" y="0"/>
                </a:lnTo>
                <a:lnTo>
                  <a:pt x="4475744" y="0"/>
                </a:lnTo>
                <a:lnTo>
                  <a:pt x="6140046" y="0"/>
                </a:lnTo>
                <a:lnTo>
                  <a:pt x="5894361" y="676476"/>
                </a:lnTo>
                <a:lnTo>
                  <a:pt x="4230059" y="676476"/>
                </a:lnTo>
                <a:lnTo>
                  <a:pt x="4144275" y="676476"/>
                </a:lnTo>
                <a:lnTo>
                  <a:pt x="3427850" y="676476"/>
                </a:lnTo>
                <a:lnTo>
                  <a:pt x="2466511" y="676476"/>
                </a:lnTo>
                <a:lnTo>
                  <a:pt x="1763548" y="676476"/>
                </a:lnTo>
                <a:lnTo>
                  <a:pt x="1677764" y="676476"/>
                </a:lnTo>
                <a:lnTo>
                  <a:pt x="0" y="676476"/>
                </a:lnTo>
                <a:close/>
              </a:path>
            </a:pathLst>
          </a:cu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6" name="平行四边形 42"/>
          <p:cNvSpPr/>
          <p:nvPr/>
        </p:nvSpPr>
        <p:spPr>
          <a:xfrm>
            <a:off x="1069688" y="4670567"/>
            <a:ext cx="3857256" cy="1157751"/>
          </a:xfrm>
          <a:custGeom>
            <a:avLst/>
            <a:gdLst/>
            <a:ahLst/>
            <a:cxnLst/>
            <a:rect l="l" t="t" r="r" b="b"/>
            <a:pathLst>
              <a:path w="2892942" h="868313">
                <a:moveTo>
                  <a:pt x="1129026" y="0"/>
                </a:moveTo>
                <a:lnTo>
                  <a:pt x="2892942" y="0"/>
                </a:lnTo>
                <a:lnTo>
                  <a:pt x="2647625" y="676476"/>
                </a:lnTo>
                <a:lnTo>
                  <a:pt x="901510" y="676476"/>
                </a:lnTo>
                <a:lnTo>
                  <a:pt x="831942" y="868313"/>
                </a:lnTo>
                <a:lnTo>
                  <a:pt x="0" y="868313"/>
                </a:lnTo>
                <a:lnTo>
                  <a:pt x="245317" y="191837"/>
                </a:lnTo>
                <a:lnTo>
                  <a:pt x="1059458" y="191837"/>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7" name="平行四边形 56"/>
          <p:cNvSpPr/>
          <p:nvPr/>
        </p:nvSpPr>
        <p:spPr>
          <a:xfrm>
            <a:off x="9474206" y="4669936"/>
            <a:ext cx="966127" cy="901968"/>
          </a:xfrm>
          <a:prstGeom prst="parallelogram">
            <a:avLst>
              <a:gd name="adj" fmla="val 36264"/>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8" name="平行四边形 57"/>
          <p:cNvSpPr/>
          <p:nvPr/>
        </p:nvSpPr>
        <p:spPr>
          <a:xfrm>
            <a:off x="4841863" y="4790532"/>
            <a:ext cx="4721012" cy="660776"/>
          </a:xfrm>
          <a:prstGeom prst="parallelogram">
            <a:avLst>
              <a:gd name="adj" fmla="val 36264"/>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0" name="Freeform 1613"/>
          <p:cNvSpPr/>
          <p:nvPr/>
        </p:nvSpPr>
        <p:spPr bwMode="auto">
          <a:xfrm>
            <a:off x="2413693" y="1966321"/>
            <a:ext cx="588556" cy="819063"/>
          </a:xfrm>
          <a:custGeom>
            <a:avLst/>
            <a:gdLst>
              <a:gd name="T0" fmla="*/ 78 w 719"/>
              <a:gd name="T1" fmla="*/ 0 h 978"/>
              <a:gd name="T2" fmla="*/ 78 w 719"/>
              <a:gd name="T3" fmla="*/ 0 h 978"/>
              <a:gd name="T4" fmla="*/ 5 w 719"/>
              <a:gd name="T5" fmla="*/ 593 h 978"/>
              <a:gd name="T6" fmla="*/ 0 w 719"/>
              <a:gd name="T7" fmla="*/ 596 h 978"/>
              <a:gd name="T8" fmla="*/ 381 w 719"/>
              <a:gd name="T9" fmla="*/ 978 h 978"/>
              <a:gd name="T10" fmla="*/ 719 w 719"/>
              <a:gd name="T11" fmla="*/ 641 h 978"/>
              <a:gd name="T12" fmla="*/ 78 w 719"/>
              <a:gd name="T13" fmla="*/ 0 h 978"/>
              <a:gd name="connsiteX0" fmla="*/ 1015 w 9930"/>
              <a:gd name="connsiteY0" fmla="*/ 0 h 10000"/>
              <a:gd name="connsiteX1" fmla="*/ 1015 w 9930"/>
              <a:gd name="connsiteY1" fmla="*/ 0 h 10000"/>
              <a:gd name="connsiteX2" fmla="*/ 0 w 9930"/>
              <a:gd name="connsiteY2" fmla="*/ 6063 h 10000"/>
              <a:gd name="connsiteX3" fmla="*/ 5229 w 9930"/>
              <a:gd name="connsiteY3" fmla="*/ 10000 h 10000"/>
              <a:gd name="connsiteX4" fmla="*/ 9930 w 9930"/>
              <a:gd name="connsiteY4" fmla="*/ 6554 h 10000"/>
              <a:gd name="connsiteX5" fmla="*/ 1015 w 9930"/>
              <a:gd name="connsiteY5" fmla="*/ 0 h 10000"/>
              <a:gd name="connsiteX0-1" fmla="*/ 865 w 9843"/>
              <a:gd name="connsiteY0-2" fmla="*/ 0 h 10000"/>
              <a:gd name="connsiteX1-3" fmla="*/ 865 w 9843"/>
              <a:gd name="connsiteY1-4" fmla="*/ 0 h 10000"/>
              <a:gd name="connsiteX2-5" fmla="*/ 0 w 9843"/>
              <a:gd name="connsiteY2-6" fmla="*/ 6120 h 10000"/>
              <a:gd name="connsiteX3-7" fmla="*/ 5109 w 9843"/>
              <a:gd name="connsiteY3-8" fmla="*/ 10000 h 10000"/>
              <a:gd name="connsiteX4-9" fmla="*/ 9843 w 9843"/>
              <a:gd name="connsiteY4-10" fmla="*/ 6554 h 10000"/>
              <a:gd name="connsiteX5-11" fmla="*/ 865 w 9843"/>
              <a:gd name="connsiteY5-1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43" h="10000">
                <a:moveTo>
                  <a:pt x="865" y="0"/>
                </a:moveTo>
                <a:lnTo>
                  <a:pt x="865" y="0"/>
                </a:lnTo>
                <a:lnTo>
                  <a:pt x="0" y="6120"/>
                </a:lnTo>
                <a:lnTo>
                  <a:pt x="5109" y="10000"/>
                </a:lnTo>
                <a:lnTo>
                  <a:pt x="9843" y="6554"/>
                </a:lnTo>
                <a:lnTo>
                  <a:pt x="865" y="0"/>
                </a:lnTo>
                <a:close/>
              </a:path>
            </a:pathLst>
          </a:custGeom>
          <a:gradFill>
            <a:gsLst>
              <a:gs pos="0">
                <a:schemeClr val="tx2">
                  <a:alpha val="49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1" name="Freeform 1609"/>
          <p:cNvSpPr/>
          <p:nvPr/>
        </p:nvSpPr>
        <p:spPr bwMode="auto">
          <a:xfrm>
            <a:off x="2305450" y="1966320"/>
            <a:ext cx="159961" cy="496627"/>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3" name="Freeform 1615"/>
          <p:cNvSpPr/>
          <p:nvPr/>
        </p:nvSpPr>
        <p:spPr bwMode="auto">
          <a:xfrm>
            <a:off x="1777939" y="4150046"/>
            <a:ext cx="714379" cy="766301"/>
          </a:xfrm>
          <a:custGeom>
            <a:avLst/>
            <a:gdLst>
              <a:gd name="T0" fmla="*/ 385 w 853"/>
              <a:gd name="T1" fmla="*/ 0 h 915"/>
              <a:gd name="T2" fmla="*/ 367 w 853"/>
              <a:gd name="T3" fmla="*/ 17 h 915"/>
              <a:gd name="T4" fmla="*/ 367 w 853"/>
              <a:gd name="T5" fmla="*/ 189 h 915"/>
              <a:gd name="T6" fmla="*/ 329 w 853"/>
              <a:gd name="T7" fmla="*/ 244 h 915"/>
              <a:gd name="T8" fmla="*/ 383 w 853"/>
              <a:gd name="T9" fmla="*/ 369 h 915"/>
              <a:gd name="T10" fmla="*/ 362 w 853"/>
              <a:gd name="T11" fmla="*/ 482 h 915"/>
              <a:gd name="T12" fmla="*/ 206 w 853"/>
              <a:gd name="T13" fmla="*/ 513 h 915"/>
              <a:gd name="T14" fmla="*/ 15 w 853"/>
              <a:gd name="T15" fmla="*/ 492 h 915"/>
              <a:gd name="T16" fmla="*/ 0 w 853"/>
              <a:gd name="T17" fmla="*/ 508 h 915"/>
              <a:gd name="T18" fmla="*/ 407 w 853"/>
              <a:gd name="T19" fmla="*/ 915 h 915"/>
              <a:gd name="T20" fmla="*/ 853 w 853"/>
              <a:gd name="T21" fmla="*/ 468 h 915"/>
              <a:gd name="T22" fmla="*/ 385 w 853"/>
              <a:gd name="T23"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3" h="915">
                <a:moveTo>
                  <a:pt x="385" y="0"/>
                </a:moveTo>
                <a:lnTo>
                  <a:pt x="367" y="17"/>
                </a:lnTo>
                <a:lnTo>
                  <a:pt x="367" y="189"/>
                </a:lnTo>
                <a:lnTo>
                  <a:pt x="329" y="244"/>
                </a:lnTo>
                <a:lnTo>
                  <a:pt x="383" y="369"/>
                </a:lnTo>
                <a:lnTo>
                  <a:pt x="362" y="482"/>
                </a:lnTo>
                <a:lnTo>
                  <a:pt x="206" y="513"/>
                </a:lnTo>
                <a:lnTo>
                  <a:pt x="15" y="492"/>
                </a:lnTo>
                <a:lnTo>
                  <a:pt x="0" y="508"/>
                </a:lnTo>
                <a:lnTo>
                  <a:pt x="407" y="915"/>
                </a:lnTo>
                <a:lnTo>
                  <a:pt x="853" y="468"/>
                </a:lnTo>
                <a:lnTo>
                  <a:pt x="385" y="0"/>
                </a:lnTo>
                <a:close/>
              </a:path>
            </a:pathLst>
          </a:custGeom>
          <a:gradFill>
            <a:gsLst>
              <a:gs pos="0">
                <a:schemeClr val="tx2">
                  <a:alpha val="49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4" name="Freeform 1611"/>
          <p:cNvSpPr/>
          <p:nvPr/>
        </p:nvSpPr>
        <p:spPr bwMode="auto">
          <a:xfrm>
            <a:off x="1754492" y="4114873"/>
            <a:ext cx="381896" cy="498308"/>
          </a:xfrm>
          <a:custGeom>
            <a:avLst/>
            <a:gdLst>
              <a:gd name="T0" fmla="*/ 193 w 193"/>
              <a:gd name="T1" fmla="*/ 164 h 252"/>
              <a:gd name="T2" fmla="*/ 193 w 193"/>
              <a:gd name="T3" fmla="*/ 182 h 252"/>
              <a:gd name="T4" fmla="*/ 191 w 193"/>
              <a:gd name="T5" fmla="*/ 200 h 252"/>
              <a:gd name="T6" fmla="*/ 170 w 193"/>
              <a:gd name="T7" fmla="*/ 238 h 252"/>
              <a:gd name="T8" fmla="*/ 129 w 193"/>
              <a:gd name="T9" fmla="*/ 251 h 252"/>
              <a:gd name="T10" fmla="*/ 96 w 193"/>
              <a:gd name="T11" fmla="*/ 252 h 252"/>
              <a:gd name="T12" fmla="*/ 63 w 193"/>
              <a:gd name="T13" fmla="*/ 251 h 252"/>
              <a:gd name="T14" fmla="*/ 15 w 193"/>
              <a:gd name="T15" fmla="*/ 233 h 252"/>
              <a:gd name="T16" fmla="*/ 0 w 193"/>
              <a:gd name="T17" fmla="*/ 185 h 252"/>
              <a:gd name="T18" fmla="*/ 0 w 193"/>
              <a:gd name="T19" fmla="*/ 160 h 252"/>
              <a:gd name="T20" fmla="*/ 29 w 193"/>
              <a:gd name="T21" fmla="*/ 160 h 252"/>
              <a:gd name="T22" fmla="*/ 29 w 193"/>
              <a:gd name="T23" fmla="*/ 185 h 252"/>
              <a:gd name="T24" fmla="*/ 38 w 193"/>
              <a:gd name="T25" fmla="*/ 214 h 252"/>
              <a:gd name="T26" fmla="*/ 67 w 193"/>
              <a:gd name="T27" fmla="*/ 225 h 252"/>
              <a:gd name="T28" fmla="*/ 96 w 193"/>
              <a:gd name="T29" fmla="*/ 226 h 252"/>
              <a:gd name="T30" fmla="*/ 121 w 193"/>
              <a:gd name="T31" fmla="*/ 225 h 252"/>
              <a:gd name="T32" fmla="*/ 137 w 193"/>
              <a:gd name="T33" fmla="*/ 223 h 252"/>
              <a:gd name="T34" fmla="*/ 148 w 193"/>
              <a:gd name="T35" fmla="*/ 218 h 252"/>
              <a:gd name="T36" fmla="*/ 156 w 193"/>
              <a:gd name="T37" fmla="*/ 209 h 252"/>
              <a:gd name="T38" fmla="*/ 161 w 193"/>
              <a:gd name="T39" fmla="*/ 194 h 252"/>
              <a:gd name="T40" fmla="*/ 163 w 193"/>
              <a:gd name="T41" fmla="*/ 178 h 252"/>
              <a:gd name="T42" fmla="*/ 161 w 193"/>
              <a:gd name="T43" fmla="*/ 162 h 252"/>
              <a:gd name="T44" fmla="*/ 150 w 193"/>
              <a:gd name="T45" fmla="*/ 140 h 252"/>
              <a:gd name="T46" fmla="*/ 125 w 193"/>
              <a:gd name="T47" fmla="*/ 135 h 252"/>
              <a:gd name="T48" fmla="*/ 51 w 193"/>
              <a:gd name="T49" fmla="*/ 135 h 252"/>
              <a:gd name="T50" fmla="*/ 51 w 193"/>
              <a:gd name="T51" fmla="*/ 110 h 252"/>
              <a:gd name="T52" fmla="*/ 127 w 193"/>
              <a:gd name="T53" fmla="*/ 110 h 252"/>
              <a:gd name="T54" fmla="*/ 150 w 193"/>
              <a:gd name="T55" fmla="*/ 102 h 252"/>
              <a:gd name="T56" fmla="*/ 160 w 193"/>
              <a:gd name="T57" fmla="*/ 81 h 252"/>
              <a:gd name="T58" fmla="*/ 161 w 193"/>
              <a:gd name="T59" fmla="*/ 72 h 252"/>
              <a:gd name="T60" fmla="*/ 161 w 193"/>
              <a:gd name="T61" fmla="*/ 62 h 252"/>
              <a:gd name="T62" fmla="*/ 157 w 193"/>
              <a:gd name="T63" fmla="*/ 45 h 252"/>
              <a:gd name="T64" fmla="*/ 148 w 193"/>
              <a:gd name="T65" fmla="*/ 35 h 252"/>
              <a:gd name="T66" fmla="*/ 136 w 193"/>
              <a:gd name="T67" fmla="*/ 29 h 252"/>
              <a:gd name="T68" fmla="*/ 120 w 193"/>
              <a:gd name="T69" fmla="*/ 26 h 252"/>
              <a:gd name="T70" fmla="*/ 108 w 193"/>
              <a:gd name="T71" fmla="*/ 26 h 252"/>
              <a:gd name="T72" fmla="*/ 96 w 193"/>
              <a:gd name="T73" fmla="*/ 26 h 252"/>
              <a:gd name="T74" fmla="*/ 83 w 193"/>
              <a:gd name="T75" fmla="*/ 26 h 252"/>
              <a:gd name="T76" fmla="*/ 72 w 193"/>
              <a:gd name="T77" fmla="*/ 27 h 252"/>
              <a:gd name="T78" fmla="*/ 39 w 193"/>
              <a:gd name="T79" fmla="*/ 39 h 252"/>
              <a:gd name="T80" fmla="*/ 29 w 193"/>
              <a:gd name="T81" fmla="*/ 73 h 252"/>
              <a:gd name="T82" fmla="*/ 29 w 193"/>
              <a:gd name="T83" fmla="*/ 85 h 252"/>
              <a:gd name="T84" fmla="*/ 0 w 193"/>
              <a:gd name="T85" fmla="*/ 85 h 252"/>
              <a:gd name="T86" fmla="*/ 0 w 193"/>
              <a:gd name="T87" fmla="*/ 64 h 252"/>
              <a:gd name="T88" fmla="*/ 5 w 193"/>
              <a:gd name="T89" fmla="*/ 38 h 252"/>
              <a:gd name="T90" fmla="*/ 18 w 193"/>
              <a:gd name="T91" fmla="*/ 19 h 252"/>
              <a:gd name="T92" fmla="*/ 41 w 193"/>
              <a:gd name="T93" fmla="*/ 6 h 252"/>
              <a:gd name="T94" fmla="*/ 69 w 193"/>
              <a:gd name="T95" fmla="*/ 1 h 252"/>
              <a:gd name="T96" fmla="*/ 104 w 193"/>
              <a:gd name="T97" fmla="*/ 0 h 252"/>
              <a:gd name="T98" fmla="*/ 139 w 193"/>
              <a:gd name="T99" fmla="*/ 2 h 252"/>
              <a:gd name="T100" fmla="*/ 174 w 193"/>
              <a:gd name="T101" fmla="*/ 18 h 252"/>
              <a:gd name="T102" fmla="*/ 190 w 193"/>
              <a:gd name="T103" fmla="*/ 52 h 252"/>
              <a:gd name="T104" fmla="*/ 192 w 193"/>
              <a:gd name="T105" fmla="*/ 69 h 252"/>
              <a:gd name="T106" fmla="*/ 190 w 193"/>
              <a:gd name="T107" fmla="*/ 86 h 252"/>
              <a:gd name="T108" fmla="*/ 182 w 193"/>
              <a:gd name="T109" fmla="*/ 107 h 252"/>
              <a:gd name="T110" fmla="*/ 164 w 193"/>
              <a:gd name="T111" fmla="*/ 122 h 252"/>
              <a:gd name="T112" fmla="*/ 184 w 193"/>
              <a:gd name="T113" fmla="*/ 139 h 252"/>
              <a:gd name="T114" fmla="*/ 193 w 193"/>
              <a:gd name="T11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52">
                <a:moveTo>
                  <a:pt x="193" y="164"/>
                </a:moveTo>
                <a:cubicBezTo>
                  <a:pt x="193" y="170"/>
                  <a:pt x="193" y="176"/>
                  <a:pt x="193" y="182"/>
                </a:cubicBezTo>
                <a:cubicBezTo>
                  <a:pt x="193" y="188"/>
                  <a:pt x="192" y="194"/>
                  <a:pt x="191" y="200"/>
                </a:cubicBezTo>
                <a:cubicBezTo>
                  <a:pt x="188" y="218"/>
                  <a:pt x="181" y="231"/>
                  <a:pt x="170" y="238"/>
                </a:cubicBezTo>
                <a:cubicBezTo>
                  <a:pt x="160" y="245"/>
                  <a:pt x="146" y="250"/>
                  <a:pt x="129" y="251"/>
                </a:cubicBezTo>
                <a:cubicBezTo>
                  <a:pt x="118" y="251"/>
                  <a:pt x="107" y="251"/>
                  <a:pt x="96" y="252"/>
                </a:cubicBezTo>
                <a:cubicBezTo>
                  <a:pt x="85" y="252"/>
                  <a:pt x="74" y="252"/>
                  <a:pt x="63" y="251"/>
                </a:cubicBezTo>
                <a:cubicBezTo>
                  <a:pt x="41" y="251"/>
                  <a:pt x="25" y="245"/>
                  <a:pt x="15" y="233"/>
                </a:cubicBezTo>
                <a:cubicBezTo>
                  <a:pt x="5" y="222"/>
                  <a:pt x="0" y="206"/>
                  <a:pt x="0" y="185"/>
                </a:cubicBezTo>
                <a:cubicBezTo>
                  <a:pt x="0" y="160"/>
                  <a:pt x="0" y="160"/>
                  <a:pt x="0" y="160"/>
                </a:cubicBezTo>
                <a:cubicBezTo>
                  <a:pt x="29" y="160"/>
                  <a:pt x="29" y="160"/>
                  <a:pt x="29" y="160"/>
                </a:cubicBezTo>
                <a:cubicBezTo>
                  <a:pt x="29" y="185"/>
                  <a:pt x="29" y="185"/>
                  <a:pt x="29" y="185"/>
                </a:cubicBezTo>
                <a:cubicBezTo>
                  <a:pt x="29" y="197"/>
                  <a:pt x="32" y="207"/>
                  <a:pt x="38" y="214"/>
                </a:cubicBezTo>
                <a:cubicBezTo>
                  <a:pt x="44" y="221"/>
                  <a:pt x="54" y="225"/>
                  <a:pt x="67" y="225"/>
                </a:cubicBezTo>
                <a:cubicBezTo>
                  <a:pt x="77" y="226"/>
                  <a:pt x="87" y="226"/>
                  <a:pt x="96" y="226"/>
                </a:cubicBezTo>
                <a:cubicBezTo>
                  <a:pt x="105" y="226"/>
                  <a:pt x="113" y="226"/>
                  <a:pt x="121" y="225"/>
                </a:cubicBezTo>
                <a:cubicBezTo>
                  <a:pt x="127" y="225"/>
                  <a:pt x="132" y="224"/>
                  <a:pt x="137" y="223"/>
                </a:cubicBezTo>
                <a:cubicBezTo>
                  <a:pt x="141" y="222"/>
                  <a:pt x="145" y="220"/>
                  <a:pt x="148" y="218"/>
                </a:cubicBezTo>
                <a:cubicBezTo>
                  <a:pt x="152" y="216"/>
                  <a:pt x="154" y="213"/>
                  <a:pt x="156" y="209"/>
                </a:cubicBezTo>
                <a:cubicBezTo>
                  <a:pt x="159" y="205"/>
                  <a:pt x="160" y="200"/>
                  <a:pt x="161" y="194"/>
                </a:cubicBezTo>
                <a:cubicBezTo>
                  <a:pt x="162" y="189"/>
                  <a:pt x="163" y="184"/>
                  <a:pt x="163" y="178"/>
                </a:cubicBezTo>
                <a:cubicBezTo>
                  <a:pt x="163" y="173"/>
                  <a:pt x="162" y="167"/>
                  <a:pt x="161" y="162"/>
                </a:cubicBezTo>
                <a:cubicBezTo>
                  <a:pt x="160" y="151"/>
                  <a:pt x="156" y="144"/>
                  <a:pt x="150" y="140"/>
                </a:cubicBezTo>
                <a:cubicBezTo>
                  <a:pt x="144" y="137"/>
                  <a:pt x="136" y="135"/>
                  <a:pt x="125" y="135"/>
                </a:cubicBezTo>
                <a:cubicBezTo>
                  <a:pt x="51" y="135"/>
                  <a:pt x="51" y="135"/>
                  <a:pt x="51" y="135"/>
                </a:cubicBezTo>
                <a:cubicBezTo>
                  <a:pt x="51" y="110"/>
                  <a:pt x="51" y="110"/>
                  <a:pt x="51" y="110"/>
                </a:cubicBezTo>
                <a:cubicBezTo>
                  <a:pt x="127" y="110"/>
                  <a:pt x="127" y="110"/>
                  <a:pt x="127" y="110"/>
                </a:cubicBezTo>
                <a:cubicBezTo>
                  <a:pt x="136" y="110"/>
                  <a:pt x="144" y="107"/>
                  <a:pt x="150" y="102"/>
                </a:cubicBezTo>
                <a:cubicBezTo>
                  <a:pt x="156" y="98"/>
                  <a:pt x="159" y="90"/>
                  <a:pt x="160" y="81"/>
                </a:cubicBezTo>
                <a:cubicBezTo>
                  <a:pt x="161" y="78"/>
                  <a:pt x="161" y="75"/>
                  <a:pt x="161" y="72"/>
                </a:cubicBezTo>
                <a:cubicBezTo>
                  <a:pt x="161" y="68"/>
                  <a:pt x="161" y="65"/>
                  <a:pt x="161" y="62"/>
                </a:cubicBezTo>
                <a:cubicBezTo>
                  <a:pt x="161" y="55"/>
                  <a:pt x="159" y="50"/>
                  <a:pt x="157" y="45"/>
                </a:cubicBezTo>
                <a:cubicBezTo>
                  <a:pt x="155" y="41"/>
                  <a:pt x="152" y="37"/>
                  <a:pt x="148" y="35"/>
                </a:cubicBezTo>
                <a:cubicBezTo>
                  <a:pt x="145" y="32"/>
                  <a:pt x="140" y="30"/>
                  <a:pt x="136" y="29"/>
                </a:cubicBezTo>
                <a:cubicBezTo>
                  <a:pt x="131" y="27"/>
                  <a:pt x="125" y="27"/>
                  <a:pt x="120" y="26"/>
                </a:cubicBezTo>
                <a:cubicBezTo>
                  <a:pt x="116" y="26"/>
                  <a:pt x="112" y="26"/>
                  <a:pt x="108" y="26"/>
                </a:cubicBezTo>
                <a:cubicBezTo>
                  <a:pt x="104" y="26"/>
                  <a:pt x="100" y="26"/>
                  <a:pt x="96" y="26"/>
                </a:cubicBezTo>
                <a:cubicBezTo>
                  <a:pt x="92" y="26"/>
                  <a:pt x="87" y="26"/>
                  <a:pt x="83" y="26"/>
                </a:cubicBezTo>
                <a:cubicBezTo>
                  <a:pt x="79" y="27"/>
                  <a:pt x="75" y="27"/>
                  <a:pt x="72" y="27"/>
                </a:cubicBezTo>
                <a:cubicBezTo>
                  <a:pt x="57" y="28"/>
                  <a:pt x="46" y="32"/>
                  <a:pt x="39" y="39"/>
                </a:cubicBezTo>
                <a:cubicBezTo>
                  <a:pt x="33" y="47"/>
                  <a:pt x="29" y="58"/>
                  <a:pt x="29" y="73"/>
                </a:cubicBezTo>
                <a:cubicBezTo>
                  <a:pt x="29" y="85"/>
                  <a:pt x="29" y="85"/>
                  <a:pt x="29" y="85"/>
                </a:cubicBezTo>
                <a:cubicBezTo>
                  <a:pt x="0" y="85"/>
                  <a:pt x="0" y="85"/>
                  <a:pt x="0" y="85"/>
                </a:cubicBezTo>
                <a:cubicBezTo>
                  <a:pt x="0" y="64"/>
                  <a:pt x="0" y="64"/>
                  <a:pt x="0" y="64"/>
                </a:cubicBezTo>
                <a:cubicBezTo>
                  <a:pt x="0" y="55"/>
                  <a:pt x="1" y="46"/>
                  <a:pt x="5" y="38"/>
                </a:cubicBezTo>
                <a:cubicBezTo>
                  <a:pt x="8" y="31"/>
                  <a:pt x="12" y="24"/>
                  <a:pt x="18" y="19"/>
                </a:cubicBezTo>
                <a:cubicBezTo>
                  <a:pt x="25" y="13"/>
                  <a:pt x="32" y="9"/>
                  <a:pt x="41" y="6"/>
                </a:cubicBezTo>
                <a:cubicBezTo>
                  <a:pt x="50" y="3"/>
                  <a:pt x="60" y="1"/>
                  <a:pt x="69" y="1"/>
                </a:cubicBezTo>
                <a:cubicBezTo>
                  <a:pt x="80" y="0"/>
                  <a:pt x="92" y="0"/>
                  <a:pt x="104" y="0"/>
                </a:cubicBezTo>
                <a:cubicBezTo>
                  <a:pt x="116" y="1"/>
                  <a:pt x="128" y="1"/>
                  <a:pt x="139" y="2"/>
                </a:cubicBezTo>
                <a:cubicBezTo>
                  <a:pt x="153" y="4"/>
                  <a:pt x="164" y="9"/>
                  <a:pt x="174" y="18"/>
                </a:cubicBezTo>
                <a:cubicBezTo>
                  <a:pt x="183" y="26"/>
                  <a:pt x="188" y="38"/>
                  <a:pt x="190" y="52"/>
                </a:cubicBezTo>
                <a:cubicBezTo>
                  <a:pt x="191" y="58"/>
                  <a:pt x="192" y="63"/>
                  <a:pt x="192" y="69"/>
                </a:cubicBezTo>
                <a:cubicBezTo>
                  <a:pt x="191" y="75"/>
                  <a:pt x="191" y="80"/>
                  <a:pt x="190" y="86"/>
                </a:cubicBezTo>
                <a:cubicBezTo>
                  <a:pt x="189" y="93"/>
                  <a:pt x="186" y="100"/>
                  <a:pt x="182" y="107"/>
                </a:cubicBezTo>
                <a:cubicBezTo>
                  <a:pt x="177" y="114"/>
                  <a:pt x="171" y="118"/>
                  <a:pt x="164" y="122"/>
                </a:cubicBezTo>
                <a:cubicBezTo>
                  <a:pt x="172" y="125"/>
                  <a:pt x="179" y="131"/>
                  <a:pt x="184" y="139"/>
                </a:cubicBezTo>
                <a:cubicBezTo>
                  <a:pt x="189" y="147"/>
                  <a:pt x="192" y="155"/>
                  <a:pt x="193" y="164"/>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6" name="Freeform 1616"/>
          <p:cNvSpPr/>
          <p:nvPr/>
        </p:nvSpPr>
        <p:spPr bwMode="auto">
          <a:xfrm>
            <a:off x="1469723" y="5164739"/>
            <a:ext cx="750381" cy="787237"/>
          </a:xfrm>
          <a:custGeom>
            <a:avLst/>
            <a:gdLst>
              <a:gd name="T0" fmla="*/ 390 w 896"/>
              <a:gd name="T1" fmla="*/ 0 h 940"/>
              <a:gd name="T2" fmla="*/ 343 w 896"/>
              <a:gd name="T3" fmla="*/ 25 h 940"/>
              <a:gd name="T4" fmla="*/ 355 w 896"/>
              <a:gd name="T5" fmla="*/ 77 h 940"/>
              <a:gd name="T6" fmla="*/ 355 w 896"/>
              <a:gd name="T7" fmla="*/ 451 h 940"/>
              <a:gd name="T8" fmla="*/ 31 w 896"/>
              <a:gd name="T9" fmla="*/ 451 h 940"/>
              <a:gd name="T10" fmla="*/ 0 w 896"/>
              <a:gd name="T11" fmla="*/ 481 h 940"/>
              <a:gd name="T12" fmla="*/ 459 w 896"/>
              <a:gd name="T13" fmla="*/ 940 h 940"/>
              <a:gd name="T14" fmla="*/ 896 w 896"/>
              <a:gd name="T15" fmla="*/ 503 h 940"/>
              <a:gd name="T16" fmla="*/ 390 w 896"/>
              <a:gd name="T17"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40">
                <a:moveTo>
                  <a:pt x="390" y="0"/>
                </a:moveTo>
                <a:lnTo>
                  <a:pt x="343" y="25"/>
                </a:lnTo>
                <a:lnTo>
                  <a:pt x="355" y="77"/>
                </a:lnTo>
                <a:lnTo>
                  <a:pt x="355" y="451"/>
                </a:lnTo>
                <a:lnTo>
                  <a:pt x="31" y="451"/>
                </a:lnTo>
                <a:lnTo>
                  <a:pt x="0" y="481"/>
                </a:lnTo>
                <a:lnTo>
                  <a:pt x="459" y="940"/>
                </a:lnTo>
                <a:lnTo>
                  <a:pt x="896" y="503"/>
                </a:lnTo>
                <a:lnTo>
                  <a:pt x="390" y="0"/>
                </a:lnTo>
                <a:close/>
              </a:path>
            </a:pathLst>
          </a:custGeom>
          <a:gradFill>
            <a:gsLst>
              <a:gs pos="0">
                <a:schemeClr val="tx2">
                  <a:alpha val="49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7" name="Freeform 1612"/>
          <p:cNvSpPr>
            <a:spLocks noEditPoints="1"/>
          </p:cNvSpPr>
          <p:nvPr/>
        </p:nvSpPr>
        <p:spPr bwMode="auto">
          <a:xfrm>
            <a:off x="1468048" y="5164739"/>
            <a:ext cx="386081" cy="494119"/>
          </a:xfrm>
          <a:custGeom>
            <a:avLst/>
            <a:gdLst>
              <a:gd name="T0" fmla="*/ 387 w 461"/>
              <a:gd name="T1" fmla="*/ 481 h 590"/>
              <a:gd name="T2" fmla="*/ 387 w 461"/>
              <a:gd name="T3" fmla="*/ 590 h 590"/>
              <a:gd name="T4" fmla="*/ 316 w 461"/>
              <a:gd name="T5" fmla="*/ 590 h 590"/>
              <a:gd name="T6" fmla="*/ 316 w 461"/>
              <a:gd name="T7" fmla="*/ 481 h 590"/>
              <a:gd name="T8" fmla="*/ 0 w 461"/>
              <a:gd name="T9" fmla="*/ 481 h 590"/>
              <a:gd name="T10" fmla="*/ 0 w 461"/>
              <a:gd name="T11" fmla="*/ 418 h 590"/>
              <a:gd name="T12" fmla="*/ 260 w 461"/>
              <a:gd name="T13" fmla="*/ 0 h 590"/>
              <a:gd name="T14" fmla="*/ 387 w 461"/>
              <a:gd name="T15" fmla="*/ 0 h 590"/>
              <a:gd name="T16" fmla="*/ 387 w 461"/>
              <a:gd name="T17" fmla="*/ 420 h 590"/>
              <a:gd name="T18" fmla="*/ 461 w 461"/>
              <a:gd name="T19" fmla="*/ 420 h 590"/>
              <a:gd name="T20" fmla="*/ 461 w 461"/>
              <a:gd name="T21" fmla="*/ 481 h 590"/>
              <a:gd name="T22" fmla="*/ 387 w 461"/>
              <a:gd name="T23" fmla="*/ 481 h 590"/>
              <a:gd name="T24" fmla="*/ 316 w 461"/>
              <a:gd name="T25" fmla="*/ 63 h 590"/>
              <a:gd name="T26" fmla="*/ 298 w 461"/>
              <a:gd name="T27" fmla="*/ 63 h 590"/>
              <a:gd name="T28" fmla="*/ 80 w 461"/>
              <a:gd name="T29" fmla="*/ 420 h 590"/>
              <a:gd name="T30" fmla="*/ 316 w 461"/>
              <a:gd name="T31" fmla="*/ 420 h 590"/>
              <a:gd name="T32" fmla="*/ 316 w 461"/>
              <a:gd name="T33"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590">
                <a:moveTo>
                  <a:pt x="387" y="481"/>
                </a:moveTo>
                <a:lnTo>
                  <a:pt x="387" y="590"/>
                </a:lnTo>
                <a:lnTo>
                  <a:pt x="316" y="590"/>
                </a:lnTo>
                <a:lnTo>
                  <a:pt x="316" y="481"/>
                </a:lnTo>
                <a:lnTo>
                  <a:pt x="0" y="481"/>
                </a:lnTo>
                <a:lnTo>
                  <a:pt x="0" y="418"/>
                </a:lnTo>
                <a:lnTo>
                  <a:pt x="260" y="0"/>
                </a:lnTo>
                <a:lnTo>
                  <a:pt x="387" y="0"/>
                </a:lnTo>
                <a:lnTo>
                  <a:pt x="387" y="420"/>
                </a:lnTo>
                <a:lnTo>
                  <a:pt x="461" y="420"/>
                </a:lnTo>
                <a:lnTo>
                  <a:pt x="461" y="481"/>
                </a:lnTo>
                <a:lnTo>
                  <a:pt x="387" y="481"/>
                </a:lnTo>
                <a:close/>
                <a:moveTo>
                  <a:pt x="316" y="63"/>
                </a:moveTo>
                <a:lnTo>
                  <a:pt x="298" y="63"/>
                </a:lnTo>
                <a:lnTo>
                  <a:pt x="80" y="420"/>
                </a:lnTo>
                <a:lnTo>
                  <a:pt x="316" y="420"/>
                </a:lnTo>
                <a:lnTo>
                  <a:pt x="316" y="63"/>
                </a:lnTo>
                <a:close/>
              </a:path>
            </a:pathLst>
          </a:custGeom>
          <a:solidFill>
            <a:schemeClr val="accent5"/>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9" name="Freeform 1614"/>
          <p:cNvSpPr/>
          <p:nvPr/>
        </p:nvSpPr>
        <p:spPr bwMode="auto">
          <a:xfrm>
            <a:off x="2026705" y="3169217"/>
            <a:ext cx="744355" cy="799864"/>
          </a:xfrm>
          <a:custGeom>
            <a:avLst/>
            <a:gdLst>
              <a:gd name="T0" fmla="*/ 406 w 952"/>
              <a:gd name="T1" fmla="*/ 0 h 1023"/>
              <a:gd name="T2" fmla="*/ 406 w 952"/>
              <a:gd name="T3" fmla="*/ 0 h 1023"/>
              <a:gd name="T4" fmla="*/ 375 w 952"/>
              <a:gd name="T5" fmla="*/ 215 h 1023"/>
              <a:gd name="T6" fmla="*/ 61 w 952"/>
              <a:gd name="T7" fmla="*/ 357 h 1023"/>
              <a:gd name="T8" fmla="*/ 21 w 952"/>
              <a:gd name="T9" fmla="*/ 525 h 1023"/>
              <a:gd name="T10" fmla="*/ 0 w 952"/>
              <a:gd name="T11" fmla="*/ 551 h 1023"/>
              <a:gd name="T12" fmla="*/ 0 w 952"/>
              <a:gd name="T13" fmla="*/ 551 h 1023"/>
              <a:gd name="T14" fmla="*/ 472 w 952"/>
              <a:gd name="T15" fmla="*/ 1023 h 1023"/>
              <a:gd name="T16" fmla="*/ 952 w 952"/>
              <a:gd name="T17" fmla="*/ 546 h 1023"/>
              <a:gd name="T18" fmla="*/ 406 w 952"/>
              <a:gd name="T19"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1023">
                <a:moveTo>
                  <a:pt x="406" y="0"/>
                </a:moveTo>
                <a:lnTo>
                  <a:pt x="406" y="0"/>
                </a:lnTo>
                <a:lnTo>
                  <a:pt x="375" y="215"/>
                </a:lnTo>
                <a:lnTo>
                  <a:pt x="61" y="357"/>
                </a:lnTo>
                <a:lnTo>
                  <a:pt x="21" y="525"/>
                </a:lnTo>
                <a:lnTo>
                  <a:pt x="0" y="551"/>
                </a:lnTo>
                <a:lnTo>
                  <a:pt x="0" y="551"/>
                </a:lnTo>
                <a:lnTo>
                  <a:pt x="472" y="1023"/>
                </a:lnTo>
                <a:lnTo>
                  <a:pt x="952" y="546"/>
                </a:lnTo>
                <a:lnTo>
                  <a:pt x="406" y="0"/>
                </a:lnTo>
                <a:close/>
              </a:path>
            </a:pathLst>
          </a:custGeom>
          <a:gradFill>
            <a:gsLst>
              <a:gs pos="0">
                <a:schemeClr val="tx2">
                  <a:alpha val="49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0" name="Freeform 1610"/>
          <p:cNvSpPr/>
          <p:nvPr/>
        </p:nvSpPr>
        <p:spPr bwMode="auto">
          <a:xfrm>
            <a:off x="2028271" y="3136379"/>
            <a:ext cx="351068" cy="463656"/>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1" name="标题 1"/>
          <p:cNvSpPr txBox="1"/>
          <p:nvPr/>
        </p:nvSpPr>
        <p:spPr>
          <a:xfrm>
            <a:off x="3002249" y="1752549"/>
            <a:ext cx="2323055" cy="48683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输入标题</a:t>
            </a:r>
          </a:p>
        </p:txBody>
      </p:sp>
      <p:sp>
        <p:nvSpPr>
          <p:cNvPr id="72" name="标题 1"/>
          <p:cNvSpPr txBox="1"/>
          <p:nvPr/>
        </p:nvSpPr>
        <p:spPr>
          <a:xfrm>
            <a:off x="2806063" y="2799133"/>
            <a:ext cx="2323055" cy="48683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输入标题</a:t>
            </a:r>
          </a:p>
        </p:txBody>
      </p:sp>
      <p:sp>
        <p:nvSpPr>
          <p:cNvPr id="73" name="标题 1"/>
          <p:cNvSpPr txBox="1"/>
          <p:nvPr/>
        </p:nvSpPr>
        <p:spPr>
          <a:xfrm>
            <a:off x="2609878" y="3853876"/>
            <a:ext cx="2323055" cy="48683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输入标题</a:t>
            </a:r>
          </a:p>
        </p:txBody>
      </p:sp>
      <p:sp>
        <p:nvSpPr>
          <p:cNvPr id="74" name="标题 1"/>
          <p:cNvSpPr txBox="1"/>
          <p:nvPr/>
        </p:nvSpPr>
        <p:spPr>
          <a:xfrm>
            <a:off x="2413693" y="4877503"/>
            <a:ext cx="2323055" cy="48683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665" dirty="0">
                <a:solidFill>
                  <a:schemeClr val="tx2"/>
                </a:solidFill>
                <a:latin typeface="+mn-lt"/>
                <a:ea typeface="+mn-ea"/>
                <a:cs typeface="+mn-ea"/>
                <a:sym typeface="+mn-lt"/>
              </a:rPr>
              <a:t>输入标题</a:t>
            </a:r>
          </a:p>
        </p:txBody>
      </p:sp>
      <p:sp>
        <p:nvSpPr>
          <p:cNvPr id="75"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sp>
        <p:nvSpPr>
          <p:cNvPr id="76" name="副标题 2"/>
          <p:cNvSpPr txBox="1"/>
          <p:nvPr/>
        </p:nvSpPr>
        <p:spPr>
          <a:xfrm>
            <a:off x="5496056" y="2880992"/>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135" dirty="0">
                <a:solidFill>
                  <a:schemeClr val="tx2"/>
                </a:solidFill>
                <a:cs typeface="+mn-ea"/>
                <a:sym typeface="+mn-lt"/>
              </a:rPr>
              <a:t>单击添加文本单击添加文本</a:t>
            </a:r>
          </a:p>
        </p:txBody>
      </p:sp>
      <p:sp>
        <p:nvSpPr>
          <p:cNvPr id="77" name="副标题 2"/>
          <p:cNvSpPr txBox="1"/>
          <p:nvPr/>
        </p:nvSpPr>
        <p:spPr>
          <a:xfrm>
            <a:off x="5282657" y="3935735"/>
            <a:ext cx="4384663"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135" dirty="0">
                <a:solidFill>
                  <a:schemeClr val="tx2"/>
                </a:solidFill>
                <a:cs typeface="+mn-ea"/>
                <a:sym typeface="+mn-lt"/>
              </a:rPr>
              <a:t>单击添加文本单击添加文本</a:t>
            </a:r>
          </a:p>
        </p:txBody>
      </p:sp>
      <p:sp>
        <p:nvSpPr>
          <p:cNvPr id="78" name="副标题 2"/>
          <p:cNvSpPr txBox="1"/>
          <p:nvPr/>
        </p:nvSpPr>
        <p:spPr>
          <a:xfrm>
            <a:off x="5069259" y="4895191"/>
            <a:ext cx="4272000" cy="480000"/>
          </a:xfrm>
          <a:prstGeom prst="rect">
            <a:avLst/>
          </a:prstGeom>
        </p:spPr>
        <p:txBody>
          <a:bodyPr vert="horz" lIns="121920" tIns="60960" rIns="121920" bIns="60960" rtlCol="0" anchor="ctr">
            <a:noAutofit/>
          </a:bodyPr>
          <a:lstStyle>
            <a:defPPr>
              <a:defRPr lang="zh-CN"/>
            </a:defPPr>
            <a:lvl1pPr indent="0">
              <a:lnSpc>
                <a:spcPct val="120000"/>
              </a:lnSpc>
              <a:spcBef>
                <a:spcPct val="20000"/>
              </a:spcBef>
              <a:buFont typeface="Arial" panose="020B0604020202020204" pitchFamily="34" charset="0"/>
              <a:buNone/>
              <a:defRPr sz="1600">
                <a:solidFill>
                  <a:schemeClr val="accent6"/>
                </a:solidFill>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pPr>
              <a:lnSpc>
                <a:spcPct val="80000"/>
              </a:lnSpc>
            </a:pPr>
            <a:r>
              <a:rPr lang="zh-CN" altLang="en-US" sz="2135" dirty="0">
                <a:solidFill>
                  <a:schemeClr val="tx2"/>
                </a:solidFill>
                <a:latin typeface="+mn-lt"/>
                <a:ea typeface="+mn-ea"/>
                <a:cs typeface="+mn-ea"/>
                <a:sym typeface="+mn-lt"/>
              </a:rPr>
              <a:t>单击添加文本单击添加文本</a:t>
            </a:r>
          </a:p>
        </p:txBody>
      </p:sp>
      <p:pic>
        <p:nvPicPr>
          <p:cNvPr id="34" name="图片 3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3" name="直接连接符 2"/>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副标题 2"/>
          <p:cNvSpPr txBox="1"/>
          <p:nvPr/>
        </p:nvSpPr>
        <p:spPr>
          <a:xfrm>
            <a:off x="5861853" y="1946168"/>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135" dirty="0">
                <a:solidFill>
                  <a:schemeClr val="tx2"/>
                </a:solidFill>
                <a:cs typeface="+mn-ea"/>
                <a:sym typeface="+mn-lt"/>
              </a:rPr>
              <a:t>单击添加文本单击添加文本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2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2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200"/>
                                        <p:tgtEl>
                                          <p:spTgt spid="4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200"/>
                                        <p:tgtEl>
                                          <p:spTgt spid="4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200"/>
                                        <p:tgtEl>
                                          <p:spTgt spid="4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200"/>
                                        <p:tgtEl>
                                          <p:spTgt spid="4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200"/>
                                        <p:tgtEl>
                                          <p:spTgt spid="5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200"/>
                                        <p:tgtEl>
                                          <p:spTgt spid="5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200"/>
                                        <p:tgtEl>
                                          <p:spTgt spid="5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00"/>
                                        <p:tgtEl>
                                          <p:spTgt spid="5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200"/>
                                        <p:tgtEl>
                                          <p:spTgt spid="5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200"/>
                                        <p:tgtEl>
                                          <p:spTgt spid="5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200"/>
                                        <p:tgtEl>
                                          <p:spTgt spid="5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200"/>
                                        <p:tgtEl>
                                          <p:spTgt spid="5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200"/>
                                        <p:tgtEl>
                                          <p:spTgt spid="58"/>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200"/>
                                        <p:tgtEl>
                                          <p:spTgt spid="6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200"/>
                                        <p:tgtEl>
                                          <p:spTgt spid="6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200"/>
                                        <p:tgtEl>
                                          <p:spTgt spid="63"/>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200"/>
                                        <p:tgtEl>
                                          <p:spTgt spid="64"/>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200"/>
                                        <p:tgtEl>
                                          <p:spTgt spid="66"/>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200"/>
                                        <p:tgtEl>
                                          <p:spTgt spid="67"/>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200"/>
                                        <p:tgtEl>
                                          <p:spTgt spid="69"/>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200"/>
                                        <p:tgtEl>
                                          <p:spTgt spid="70"/>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fade">
                                      <p:cBhvr>
                                        <p:cTn id="103" dur="200"/>
                                        <p:tgtEl>
                                          <p:spTgt spid="71"/>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fade">
                                      <p:cBhvr>
                                        <p:cTn id="107" dur="200"/>
                                        <p:tgtEl>
                                          <p:spTgt spid="72"/>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200"/>
                                        <p:tgtEl>
                                          <p:spTgt spid="73"/>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200"/>
                                        <p:tgtEl>
                                          <p:spTgt spid="74"/>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200"/>
                                        <p:tgtEl>
                                          <p:spTgt spid="76"/>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77"/>
                                        </p:tgtEl>
                                        <p:attrNameLst>
                                          <p:attrName>style.visibility</p:attrName>
                                        </p:attrNameLst>
                                      </p:cBhvr>
                                      <p:to>
                                        <p:strVal val="visible"/>
                                      </p:to>
                                    </p:set>
                                    <p:animEffect transition="in" filter="fade">
                                      <p:cBhvr>
                                        <p:cTn id="123" dur="200"/>
                                        <p:tgtEl>
                                          <p:spTgt spid="77"/>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fade">
                                      <p:cBhvr>
                                        <p:cTn id="127" dur="200"/>
                                        <p:tgtEl>
                                          <p:spTgt spid="78"/>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fade">
                                      <p:cBhvr>
                                        <p:cTn id="131" dur="2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animBg="1"/>
      <p:bldP spid="4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0" grpId="0" animBg="1"/>
      <p:bldP spid="61" grpId="0" animBg="1"/>
      <p:bldP spid="63" grpId="0" animBg="1"/>
      <p:bldP spid="64" grpId="0" animBg="1"/>
      <p:bldP spid="66" grpId="0" animBg="1"/>
      <p:bldP spid="67" grpId="0" animBg="1"/>
      <p:bldP spid="69" grpId="0" animBg="1"/>
      <p:bldP spid="70" grpId="0" animBg="1"/>
      <p:bldP spid="71" grpId="0"/>
      <p:bldP spid="72" grpId="0"/>
      <p:bldP spid="73" grpId="0"/>
      <p:bldP spid="74" grpId="0"/>
      <p:bldP spid="76" grpId="0"/>
      <p:bldP spid="77" grpId="0"/>
      <p:bldP spid="78"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p:cNvSpPr/>
          <p:nvPr/>
        </p:nvSpPr>
        <p:spPr bwMode="auto">
          <a:xfrm>
            <a:off x="2500391" y="5081660"/>
            <a:ext cx="8121376" cy="865717"/>
          </a:xfrm>
          <a:custGeom>
            <a:avLst/>
            <a:gdLst/>
            <a:ahLst/>
            <a:cxnLst/>
            <a:rect l="l" t="t" r="r" b="b"/>
            <a:pathLst>
              <a:path w="4351337" h="649288">
                <a:moveTo>
                  <a:pt x="108767" y="0"/>
                </a:moveTo>
                <a:cubicBezTo>
                  <a:pt x="108767" y="0"/>
                  <a:pt x="108767" y="0"/>
                  <a:pt x="2194742" y="0"/>
                </a:cubicBezTo>
                <a:lnTo>
                  <a:pt x="2198851" y="0"/>
                </a:lnTo>
                <a:lnTo>
                  <a:pt x="2208611" y="0"/>
                </a:lnTo>
                <a:lnTo>
                  <a:pt x="2212855" y="0"/>
                </a:lnTo>
                <a:cubicBezTo>
                  <a:pt x="2283122" y="0"/>
                  <a:pt x="2625973" y="0"/>
                  <a:pt x="4298829" y="0"/>
                </a:cubicBezTo>
                <a:cubicBezTo>
                  <a:pt x="4328834" y="0"/>
                  <a:pt x="4351337" y="26272"/>
                  <a:pt x="4351337" y="56297"/>
                </a:cubicBezTo>
                <a:cubicBezTo>
                  <a:pt x="4351337" y="56297"/>
                  <a:pt x="4351337" y="56297"/>
                  <a:pt x="4351337" y="592992"/>
                </a:cubicBezTo>
                <a:cubicBezTo>
                  <a:pt x="4351337" y="623016"/>
                  <a:pt x="4328834" y="649288"/>
                  <a:pt x="4298829" y="649288"/>
                </a:cubicBezTo>
                <a:cubicBezTo>
                  <a:pt x="4298829" y="649288"/>
                  <a:pt x="4298829" y="649288"/>
                  <a:pt x="2212855" y="649288"/>
                </a:cubicBezTo>
                <a:lnTo>
                  <a:pt x="2208746" y="649288"/>
                </a:lnTo>
                <a:lnTo>
                  <a:pt x="2198986" y="649288"/>
                </a:lnTo>
                <a:lnTo>
                  <a:pt x="2194742" y="649288"/>
                </a:lnTo>
                <a:cubicBezTo>
                  <a:pt x="2124475" y="649288"/>
                  <a:pt x="1781624" y="649288"/>
                  <a:pt x="108767" y="649288"/>
                </a:cubicBezTo>
                <a:cubicBezTo>
                  <a:pt x="108767" y="649288"/>
                  <a:pt x="108767" y="649288"/>
                  <a:pt x="108767" y="431608"/>
                </a:cubicBezTo>
                <a:cubicBezTo>
                  <a:pt x="48758" y="431608"/>
                  <a:pt x="0" y="382817"/>
                  <a:pt x="0" y="322768"/>
                </a:cubicBezTo>
                <a:cubicBezTo>
                  <a:pt x="0" y="266471"/>
                  <a:pt x="48758" y="217681"/>
                  <a:pt x="108767" y="213927"/>
                </a:cubicBezTo>
                <a:cubicBezTo>
                  <a:pt x="108767" y="213927"/>
                  <a:pt x="108767" y="213927"/>
                  <a:pt x="108767" y="0"/>
                </a:cubicBezTo>
                <a:close/>
              </a:path>
            </a:pathLst>
          </a:cu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9" name="Freeform 10_1"/>
          <p:cNvSpPr/>
          <p:nvPr/>
        </p:nvSpPr>
        <p:spPr bwMode="auto">
          <a:xfrm>
            <a:off x="2500391" y="1316110"/>
            <a:ext cx="8121376" cy="859367"/>
          </a:xfrm>
          <a:custGeom>
            <a:avLst/>
            <a:gdLst/>
            <a:ahLst/>
            <a:cxnLst/>
            <a:rect l="l" t="t" r="r" b="b"/>
            <a:pathLst>
              <a:path w="4351337" h="644525">
                <a:moveTo>
                  <a:pt x="108767" y="0"/>
                </a:moveTo>
                <a:cubicBezTo>
                  <a:pt x="108767" y="0"/>
                  <a:pt x="108767" y="0"/>
                  <a:pt x="2194742" y="0"/>
                </a:cubicBezTo>
                <a:lnTo>
                  <a:pt x="2198851" y="0"/>
                </a:lnTo>
                <a:lnTo>
                  <a:pt x="2208611" y="0"/>
                </a:lnTo>
                <a:lnTo>
                  <a:pt x="2212855" y="0"/>
                </a:lnTo>
                <a:cubicBezTo>
                  <a:pt x="2283122" y="0"/>
                  <a:pt x="2625973" y="0"/>
                  <a:pt x="4298829" y="0"/>
                </a:cubicBezTo>
                <a:cubicBezTo>
                  <a:pt x="4328834" y="0"/>
                  <a:pt x="4351337" y="22483"/>
                  <a:pt x="4351337" y="52461"/>
                </a:cubicBezTo>
                <a:cubicBezTo>
                  <a:pt x="4351337" y="52461"/>
                  <a:pt x="4351337" y="52461"/>
                  <a:pt x="4351337" y="592064"/>
                </a:cubicBezTo>
                <a:cubicBezTo>
                  <a:pt x="4351337" y="622042"/>
                  <a:pt x="4328834" y="644525"/>
                  <a:pt x="4298829" y="644525"/>
                </a:cubicBezTo>
                <a:cubicBezTo>
                  <a:pt x="4298829" y="644525"/>
                  <a:pt x="4298829" y="644525"/>
                  <a:pt x="2212855" y="644525"/>
                </a:cubicBezTo>
                <a:lnTo>
                  <a:pt x="2208746" y="644525"/>
                </a:lnTo>
                <a:lnTo>
                  <a:pt x="2198986" y="644525"/>
                </a:lnTo>
                <a:lnTo>
                  <a:pt x="2194742" y="644525"/>
                </a:lnTo>
                <a:cubicBezTo>
                  <a:pt x="2124475" y="644525"/>
                  <a:pt x="1781624" y="644525"/>
                  <a:pt x="108767" y="644525"/>
                </a:cubicBezTo>
                <a:cubicBezTo>
                  <a:pt x="108767" y="644525"/>
                  <a:pt x="108767" y="644525"/>
                  <a:pt x="108767" y="430932"/>
                </a:cubicBezTo>
                <a:cubicBezTo>
                  <a:pt x="48758" y="430932"/>
                  <a:pt x="0" y="382218"/>
                  <a:pt x="0" y="322263"/>
                </a:cubicBezTo>
                <a:cubicBezTo>
                  <a:pt x="0" y="262307"/>
                  <a:pt x="48758" y="213593"/>
                  <a:pt x="108767" y="213593"/>
                </a:cubicBezTo>
                <a:cubicBezTo>
                  <a:pt x="108767" y="213593"/>
                  <a:pt x="108767" y="213593"/>
                  <a:pt x="108767" y="0"/>
                </a:cubicBezTo>
                <a:close/>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0" name="Freeform 16_1"/>
          <p:cNvSpPr/>
          <p:nvPr/>
        </p:nvSpPr>
        <p:spPr bwMode="auto">
          <a:xfrm>
            <a:off x="2500391" y="3195710"/>
            <a:ext cx="8121376" cy="865717"/>
          </a:xfrm>
          <a:custGeom>
            <a:avLst/>
            <a:gdLst/>
            <a:ahLst/>
            <a:cxnLst/>
            <a:rect l="l" t="t" r="r" b="b"/>
            <a:pathLst>
              <a:path w="4351337" h="649288">
                <a:moveTo>
                  <a:pt x="108767" y="0"/>
                </a:moveTo>
                <a:cubicBezTo>
                  <a:pt x="108767" y="0"/>
                  <a:pt x="108767" y="0"/>
                  <a:pt x="2194742" y="0"/>
                </a:cubicBezTo>
                <a:lnTo>
                  <a:pt x="2198851" y="0"/>
                </a:lnTo>
                <a:lnTo>
                  <a:pt x="2208611" y="0"/>
                </a:lnTo>
                <a:lnTo>
                  <a:pt x="2212855" y="0"/>
                </a:lnTo>
                <a:cubicBezTo>
                  <a:pt x="2283122" y="0"/>
                  <a:pt x="2625973" y="0"/>
                  <a:pt x="4298829" y="0"/>
                </a:cubicBezTo>
                <a:cubicBezTo>
                  <a:pt x="4328834" y="0"/>
                  <a:pt x="4351337" y="26272"/>
                  <a:pt x="4351337" y="56297"/>
                </a:cubicBezTo>
                <a:cubicBezTo>
                  <a:pt x="4351337" y="56297"/>
                  <a:pt x="4351337" y="56297"/>
                  <a:pt x="4351337" y="592992"/>
                </a:cubicBezTo>
                <a:cubicBezTo>
                  <a:pt x="4351337" y="623016"/>
                  <a:pt x="4328834" y="649288"/>
                  <a:pt x="4298829" y="649288"/>
                </a:cubicBezTo>
                <a:cubicBezTo>
                  <a:pt x="4298829" y="649288"/>
                  <a:pt x="4298829" y="649288"/>
                  <a:pt x="2212855" y="649288"/>
                </a:cubicBezTo>
                <a:lnTo>
                  <a:pt x="2208746" y="649288"/>
                </a:lnTo>
                <a:lnTo>
                  <a:pt x="2198986" y="649288"/>
                </a:lnTo>
                <a:lnTo>
                  <a:pt x="2194742" y="649288"/>
                </a:lnTo>
                <a:cubicBezTo>
                  <a:pt x="2124475" y="649288"/>
                  <a:pt x="1781624" y="649288"/>
                  <a:pt x="108767" y="649288"/>
                </a:cubicBezTo>
                <a:cubicBezTo>
                  <a:pt x="108767" y="649288"/>
                  <a:pt x="108767" y="649288"/>
                  <a:pt x="108767" y="435361"/>
                </a:cubicBezTo>
                <a:cubicBezTo>
                  <a:pt x="48758" y="431608"/>
                  <a:pt x="0" y="382817"/>
                  <a:pt x="0" y="326521"/>
                </a:cubicBezTo>
                <a:cubicBezTo>
                  <a:pt x="0" y="266471"/>
                  <a:pt x="48758" y="217681"/>
                  <a:pt x="108767" y="217681"/>
                </a:cubicBezTo>
                <a:cubicBezTo>
                  <a:pt x="108767" y="217681"/>
                  <a:pt x="108767" y="217681"/>
                  <a:pt x="108767" y="0"/>
                </a:cubicBezTo>
                <a:close/>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1" name="Freeform 13_1"/>
          <p:cNvSpPr/>
          <p:nvPr/>
        </p:nvSpPr>
        <p:spPr bwMode="auto">
          <a:xfrm>
            <a:off x="1453920" y="2255910"/>
            <a:ext cx="8247208" cy="865717"/>
          </a:xfrm>
          <a:custGeom>
            <a:avLst/>
            <a:gdLst>
              <a:gd name="connsiteX0" fmla="*/ 56220 w 4418756"/>
              <a:gd name="connsiteY0" fmla="*/ 0 h 649288"/>
              <a:gd name="connsiteX1" fmla="*/ 2158832 w 4418756"/>
              <a:gd name="connsiteY1" fmla="*/ 0 h 649288"/>
              <a:gd name="connsiteX2" fmla="*/ 2211201 w 4418756"/>
              <a:gd name="connsiteY2" fmla="*/ 0 h 649288"/>
              <a:gd name="connsiteX3" fmla="*/ 4313813 w 4418756"/>
              <a:gd name="connsiteY3" fmla="*/ 0 h 649288"/>
              <a:gd name="connsiteX4" fmla="*/ 4313813 w 4418756"/>
              <a:gd name="connsiteY4" fmla="*/ 213927 h 649288"/>
              <a:gd name="connsiteX5" fmla="*/ 4418756 w 4418756"/>
              <a:gd name="connsiteY5" fmla="*/ 322768 h 649288"/>
              <a:gd name="connsiteX6" fmla="*/ 4313813 w 4418756"/>
              <a:gd name="connsiteY6" fmla="*/ 431608 h 649288"/>
              <a:gd name="connsiteX7" fmla="*/ 4313813 w 4418756"/>
              <a:gd name="connsiteY7" fmla="*/ 649288 h 649288"/>
              <a:gd name="connsiteX8" fmla="*/ 2211201 w 4418756"/>
              <a:gd name="connsiteY8" fmla="*/ 649288 h 649288"/>
              <a:gd name="connsiteX9" fmla="*/ 2158832 w 4418756"/>
              <a:gd name="connsiteY9" fmla="*/ 611085 h 649288"/>
              <a:gd name="connsiteX10" fmla="*/ 2158832 w 4418756"/>
              <a:gd name="connsiteY10" fmla="*/ 649288 h 649288"/>
              <a:gd name="connsiteX11" fmla="*/ 56220 w 4418756"/>
              <a:gd name="connsiteY11" fmla="*/ 649288 h 649288"/>
              <a:gd name="connsiteX12" fmla="*/ 0 w 4418756"/>
              <a:gd name="connsiteY12" fmla="*/ 592992 h 649288"/>
              <a:gd name="connsiteX13" fmla="*/ 0 w 4418756"/>
              <a:gd name="connsiteY13" fmla="*/ 56297 h 649288"/>
              <a:gd name="connsiteX14" fmla="*/ 56220 w 4418756"/>
              <a:gd name="connsiteY14" fmla="*/ 0 h 649288"/>
              <a:gd name="connsiteX0-1" fmla="*/ 56220 w 4418756"/>
              <a:gd name="connsiteY0-2" fmla="*/ 0 h 649288"/>
              <a:gd name="connsiteX1-3" fmla="*/ 2158832 w 4418756"/>
              <a:gd name="connsiteY1-4" fmla="*/ 0 h 649288"/>
              <a:gd name="connsiteX2-5" fmla="*/ 2211201 w 4418756"/>
              <a:gd name="connsiteY2-6" fmla="*/ 0 h 649288"/>
              <a:gd name="connsiteX3-7" fmla="*/ 4313813 w 4418756"/>
              <a:gd name="connsiteY3-8" fmla="*/ 0 h 649288"/>
              <a:gd name="connsiteX4-9" fmla="*/ 4313813 w 4418756"/>
              <a:gd name="connsiteY4-10" fmla="*/ 213927 h 649288"/>
              <a:gd name="connsiteX5-11" fmla="*/ 4418756 w 4418756"/>
              <a:gd name="connsiteY5-12" fmla="*/ 322768 h 649288"/>
              <a:gd name="connsiteX6-13" fmla="*/ 4313813 w 4418756"/>
              <a:gd name="connsiteY6-14" fmla="*/ 431608 h 649288"/>
              <a:gd name="connsiteX7-15" fmla="*/ 4313813 w 4418756"/>
              <a:gd name="connsiteY7-16" fmla="*/ 649288 h 649288"/>
              <a:gd name="connsiteX8-17" fmla="*/ 2211201 w 4418756"/>
              <a:gd name="connsiteY8-18" fmla="*/ 649288 h 649288"/>
              <a:gd name="connsiteX9-19" fmla="*/ 2158832 w 4418756"/>
              <a:gd name="connsiteY9-20" fmla="*/ 649288 h 649288"/>
              <a:gd name="connsiteX10-21" fmla="*/ 56220 w 4418756"/>
              <a:gd name="connsiteY10-22" fmla="*/ 649288 h 649288"/>
              <a:gd name="connsiteX11-23" fmla="*/ 0 w 4418756"/>
              <a:gd name="connsiteY11-24" fmla="*/ 592992 h 649288"/>
              <a:gd name="connsiteX12-25" fmla="*/ 0 w 4418756"/>
              <a:gd name="connsiteY12-26" fmla="*/ 56297 h 649288"/>
              <a:gd name="connsiteX13-27" fmla="*/ 56220 w 4418756"/>
              <a:gd name="connsiteY13-28" fmla="*/ 0 h 649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4418756" h="649288">
                <a:moveTo>
                  <a:pt x="56220" y="0"/>
                </a:moveTo>
                <a:lnTo>
                  <a:pt x="2158832" y="0"/>
                </a:lnTo>
                <a:lnTo>
                  <a:pt x="2211201" y="0"/>
                </a:lnTo>
                <a:lnTo>
                  <a:pt x="4313813" y="0"/>
                </a:lnTo>
                <a:lnTo>
                  <a:pt x="4313813" y="213927"/>
                </a:lnTo>
                <a:cubicBezTo>
                  <a:pt x="4373781" y="217680"/>
                  <a:pt x="4418756" y="266471"/>
                  <a:pt x="4418756" y="322768"/>
                </a:cubicBezTo>
                <a:cubicBezTo>
                  <a:pt x="4418756" y="382817"/>
                  <a:pt x="4373781" y="431608"/>
                  <a:pt x="4313813" y="431608"/>
                </a:cubicBezTo>
                <a:lnTo>
                  <a:pt x="4313813" y="649288"/>
                </a:lnTo>
                <a:lnTo>
                  <a:pt x="2211201" y="649288"/>
                </a:lnTo>
                <a:lnTo>
                  <a:pt x="2158832" y="649288"/>
                </a:lnTo>
                <a:lnTo>
                  <a:pt x="56220" y="649288"/>
                </a:lnTo>
                <a:cubicBezTo>
                  <a:pt x="26236" y="649288"/>
                  <a:pt x="0" y="623016"/>
                  <a:pt x="0" y="592992"/>
                </a:cubicBezTo>
                <a:lnTo>
                  <a:pt x="0" y="56297"/>
                </a:lnTo>
                <a:cubicBezTo>
                  <a:pt x="0" y="26272"/>
                  <a:pt x="26236" y="0"/>
                  <a:pt x="56220" y="0"/>
                </a:cubicBezTo>
                <a:close/>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2" name="Freeform 19_1"/>
          <p:cNvSpPr/>
          <p:nvPr/>
        </p:nvSpPr>
        <p:spPr bwMode="auto">
          <a:xfrm>
            <a:off x="1424287" y="4141861"/>
            <a:ext cx="8247208" cy="859367"/>
          </a:xfrm>
          <a:custGeom>
            <a:avLst/>
            <a:gdLst>
              <a:gd name="connsiteX0" fmla="*/ 56220 w 4418756"/>
              <a:gd name="connsiteY0" fmla="*/ 0 h 644525"/>
              <a:gd name="connsiteX1" fmla="*/ 2158832 w 4418756"/>
              <a:gd name="connsiteY1" fmla="*/ 0 h 644525"/>
              <a:gd name="connsiteX2" fmla="*/ 2211201 w 4418756"/>
              <a:gd name="connsiteY2" fmla="*/ 0 h 644525"/>
              <a:gd name="connsiteX3" fmla="*/ 4313813 w 4418756"/>
              <a:gd name="connsiteY3" fmla="*/ 0 h 644525"/>
              <a:gd name="connsiteX4" fmla="*/ 4313813 w 4418756"/>
              <a:gd name="connsiteY4" fmla="*/ 213593 h 644525"/>
              <a:gd name="connsiteX5" fmla="*/ 4418756 w 4418756"/>
              <a:gd name="connsiteY5" fmla="*/ 322263 h 644525"/>
              <a:gd name="connsiteX6" fmla="*/ 4313813 w 4418756"/>
              <a:gd name="connsiteY6" fmla="*/ 430933 h 644525"/>
              <a:gd name="connsiteX7" fmla="*/ 4313813 w 4418756"/>
              <a:gd name="connsiteY7" fmla="*/ 644525 h 644525"/>
              <a:gd name="connsiteX8" fmla="*/ 2211201 w 4418756"/>
              <a:gd name="connsiteY8" fmla="*/ 644525 h 644525"/>
              <a:gd name="connsiteX9" fmla="*/ 2158832 w 4418756"/>
              <a:gd name="connsiteY9" fmla="*/ 609635 h 644525"/>
              <a:gd name="connsiteX10" fmla="*/ 2158832 w 4418756"/>
              <a:gd name="connsiteY10" fmla="*/ 644525 h 644525"/>
              <a:gd name="connsiteX11" fmla="*/ 56220 w 4418756"/>
              <a:gd name="connsiteY11" fmla="*/ 644525 h 644525"/>
              <a:gd name="connsiteX12" fmla="*/ 0 w 4418756"/>
              <a:gd name="connsiteY12" fmla="*/ 592064 h 644525"/>
              <a:gd name="connsiteX13" fmla="*/ 0 w 4418756"/>
              <a:gd name="connsiteY13" fmla="*/ 56209 h 644525"/>
              <a:gd name="connsiteX14" fmla="*/ 56220 w 4418756"/>
              <a:gd name="connsiteY14" fmla="*/ 0 h 644525"/>
              <a:gd name="connsiteX0-1" fmla="*/ 56220 w 4418756"/>
              <a:gd name="connsiteY0-2" fmla="*/ 0 h 644525"/>
              <a:gd name="connsiteX1-3" fmla="*/ 2158832 w 4418756"/>
              <a:gd name="connsiteY1-4" fmla="*/ 0 h 644525"/>
              <a:gd name="connsiteX2-5" fmla="*/ 2211201 w 4418756"/>
              <a:gd name="connsiteY2-6" fmla="*/ 0 h 644525"/>
              <a:gd name="connsiteX3-7" fmla="*/ 4313813 w 4418756"/>
              <a:gd name="connsiteY3-8" fmla="*/ 0 h 644525"/>
              <a:gd name="connsiteX4-9" fmla="*/ 4313813 w 4418756"/>
              <a:gd name="connsiteY4-10" fmla="*/ 213593 h 644525"/>
              <a:gd name="connsiteX5-11" fmla="*/ 4418756 w 4418756"/>
              <a:gd name="connsiteY5-12" fmla="*/ 322263 h 644525"/>
              <a:gd name="connsiteX6-13" fmla="*/ 4313813 w 4418756"/>
              <a:gd name="connsiteY6-14" fmla="*/ 430933 h 644525"/>
              <a:gd name="connsiteX7-15" fmla="*/ 4313813 w 4418756"/>
              <a:gd name="connsiteY7-16" fmla="*/ 644525 h 644525"/>
              <a:gd name="connsiteX8-17" fmla="*/ 2211201 w 4418756"/>
              <a:gd name="connsiteY8-18" fmla="*/ 644525 h 644525"/>
              <a:gd name="connsiteX9-19" fmla="*/ 2158832 w 4418756"/>
              <a:gd name="connsiteY9-20" fmla="*/ 644525 h 644525"/>
              <a:gd name="connsiteX10-21" fmla="*/ 56220 w 4418756"/>
              <a:gd name="connsiteY10-22" fmla="*/ 644525 h 644525"/>
              <a:gd name="connsiteX11-23" fmla="*/ 0 w 4418756"/>
              <a:gd name="connsiteY11-24" fmla="*/ 592064 h 644525"/>
              <a:gd name="connsiteX12-25" fmla="*/ 0 w 4418756"/>
              <a:gd name="connsiteY12-26" fmla="*/ 56209 h 644525"/>
              <a:gd name="connsiteX13-27" fmla="*/ 56220 w 4418756"/>
              <a:gd name="connsiteY13-28" fmla="*/ 0 h 644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4418756" h="644525">
                <a:moveTo>
                  <a:pt x="56220" y="0"/>
                </a:moveTo>
                <a:lnTo>
                  <a:pt x="2158832" y="0"/>
                </a:lnTo>
                <a:lnTo>
                  <a:pt x="2211201" y="0"/>
                </a:lnTo>
                <a:lnTo>
                  <a:pt x="4313813" y="0"/>
                </a:lnTo>
                <a:lnTo>
                  <a:pt x="4313813" y="213593"/>
                </a:lnTo>
                <a:cubicBezTo>
                  <a:pt x="4373781" y="213593"/>
                  <a:pt x="4418756" y="262307"/>
                  <a:pt x="4418756" y="322263"/>
                </a:cubicBezTo>
                <a:cubicBezTo>
                  <a:pt x="4418756" y="382218"/>
                  <a:pt x="4373781" y="430933"/>
                  <a:pt x="4313813" y="430933"/>
                </a:cubicBezTo>
                <a:lnTo>
                  <a:pt x="4313813" y="644525"/>
                </a:lnTo>
                <a:lnTo>
                  <a:pt x="2211201" y="644525"/>
                </a:lnTo>
                <a:lnTo>
                  <a:pt x="2158832" y="644525"/>
                </a:lnTo>
                <a:lnTo>
                  <a:pt x="56220" y="644525"/>
                </a:lnTo>
                <a:cubicBezTo>
                  <a:pt x="26236" y="644525"/>
                  <a:pt x="0" y="622042"/>
                  <a:pt x="0" y="592064"/>
                </a:cubicBezTo>
                <a:lnTo>
                  <a:pt x="0" y="56209"/>
                </a:lnTo>
                <a:cubicBezTo>
                  <a:pt x="0" y="22484"/>
                  <a:pt x="26236" y="0"/>
                  <a:pt x="56220" y="0"/>
                </a:cubicBezTo>
                <a:close/>
              </a:path>
            </a:pathLst>
          </a:cu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 name="Freeform 6"/>
          <p:cNvSpPr/>
          <p:nvPr/>
        </p:nvSpPr>
        <p:spPr bwMode="auto">
          <a:xfrm>
            <a:off x="1602153" y="5112141"/>
            <a:ext cx="8953960" cy="818225"/>
          </a:xfrm>
          <a:custGeom>
            <a:avLst/>
            <a:gdLst>
              <a:gd name="T0" fmla="*/ 730 w 730"/>
              <a:gd name="T1" fmla="*/ 158 h 173"/>
              <a:gd name="T2" fmla="*/ 716 w 730"/>
              <a:gd name="T3" fmla="*/ 173 h 173"/>
              <a:gd name="T4" fmla="*/ 15 w 730"/>
              <a:gd name="T5" fmla="*/ 173 h 173"/>
              <a:gd name="T6" fmla="*/ 0 w 730"/>
              <a:gd name="T7" fmla="*/ 158 h 173"/>
              <a:gd name="T8" fmla="*/ 0 w 730"/>
              <a:gd name="T9" fmla="*/ 15 h 173"/>
              <a:gd name="T10" fmla="*/ 15 w 730"/>
              <a:gd name="T11" fmla="*/ 0 h 173"/>
              <a:gd name="T12" fmla="*/ 716 w 730"/>
              <a:gd name="T13" fmla="*/ 0 h 173"/>
              <a:gd name="T14" fmla="*/ 730 w 730"/>
              <a:gd name="T15" fmla="*/ 15 h 173"/>
              <a:gd name="T16" fmla="*/ 730 w 730"/>
              <a:gd name="T17" fmla="*/ 1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0" h="173">
                <a:moveTo>
                  <a:pt x="730" y="158"/>
                </a:moveTo>
                <a:cubicBezTo>
                  <a:pt x="730" y="166"/>
                  <a:pt x="724" y="173"/>
                  <a:pt x="716" y="173"/>
                </a:cubicBezTo>
                <a:cubicBezTo>
                  <a:pt x="15" y="173"/>
                  <a:pt x="15" y="173"/>
                  <a:pt x="15" y="173"/>
                </a:cubicBezTo>
                <a:cubicBezTo>
                  <a:pt x="7" y="173"/>
                  <a:pt x="0" y="166"/>
                  <a:pt x="0" y="158"/>
                </a:cubicBezTo>
                <a:cubicBezTo>
                  <a:pt x="0" y="15"/>
                  <a:pt x="0" y="15"/>
                  <a:pt x="0" y="15"/>
                </a:cubicBezTo>
                <a:cubicBezTo>
                  <a:pt x="0" y="7"/>
                  <a:pt x="7" y="0"/>
                  <a:pt x="15" y="0"/>
                </a:cubicBezTo>
                <a:cubicBezTo>
                  <a:pt x="716" y="0"/>
                  <a:pt x="716" y="0"/>
                  <a:pt x="716" y="0"/>
                </a:cubicBezTo>
                <a:cubicBezTo>
                  <a:pt x="724" y="0"/>
                  <a:pt x="730" y="7"/>
                  <a:pt x="730" y="15"/>
                </a:cubicBezTo>
                <a:lnTo>
                  <a:pt x="730" y="158"/>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7" name="Freeform 9"/>
          <p:cNvSpPr/>
          <p:nvPr/>
        </p:nvSpPr>
        <p:spPr bwMode="auto">
          <a:xfrm>
            <a:off x="1602153" y="1346590"/>
            <a:ext cx="8953960" cy="812223"/>
          </a:xfrm>
          <a:custGeom>
            <a:avLst/>
            <a:gdLst>
              <a:gd name="T0" fmla="*/ 730 w 730"/>
              <a:gd name="T1" fmla="*/ 158 h 172"/>
              <a:gd name="T2" fmla="*/ 716 w 730"/>
              <a:gd name="T3" fmla="*/ 172 h 172"/>
              <a:gd name="T4" fmla="*/ 15 w 730"/>
              <a:gd name="T5" fmla="*/ 172 h 172"/>
              <a:gd name="T6" fmla="*/ 0 w 730"/>
              <a:gd name="T7" fmla="*/ 158 h 172"/>
              <a:gd name="T8" fmla="*/ 0 w 730"/>
              <a:gd name="T9" fmla="*/ 14 h 172"/>
              <a:gd name="T10" fmla="*/ 15 w 730"/>
              <a:gd name="T11" fmla="*/ 0 h 172"/>
              <a:gd name="T12" fmla="*/ 716 w 730"/>
              <a:gd name="T13" fmla="*/ 0 h 172"/>
              <a:gd name="T14" fmla="*/ 730 w 730"/>
              <a:gd name="T15" fmla="*/ 14 h 172"/>
              <a:gd name="T16" fmla="*/ 730 w 730"/>
              <a:gd name="T17" fmla="*/ 15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0" h="172">
                <a:moveTo>
                  <a:pt x="730" y="158"/>
                </a:moveTo>
                <a:cubicBezTo>
                  <a:pt x="730" y="166"/>
                  <a:pt x="724" y="172"/>
                  <a:pt x="716" y="172"/>
                </a:cubicBezTo>
                <a:cubicBezTo>
                  <a:pt x="15" y="172"/>
                  <a:pt x="15" y="172"/>
                  <a:pt x="15" y="172"/>
                </a:cubicBezTo>
                <a:cubicBezTo>
                  <a:pt x="7" y="172"/>
                  <a:pt x="0" y="166"/>
                  <a:pt x="0" y="158"/>
                </a:cubicBezTo>
                <a:cubicBezTo>
                  <a:pt x="0" y="14"/>
                  <a:pt x="0" y="14"/>
                  <a:pt x="0" y="14"/>
                </a:cubicBezTo>
                <a:cubicBezTo>
                  <a:pt x="0" y="6"/>
                  <a:pt x="7" y="0"/>
                  <a:pt x="15" y="0"/>
                </a:cubicBezTo>
                <a:cubicBezTo>
                  <a:pt x="716" y="0"/>
                  <a:pt x="716" y="0"/>
                  <a:pt x="716" y="0"/>
                </a:cubicBezTo>
                <a:cubicBezTo>
                  <a:pt x="724" y="0"/>
                  <a:pt x="730" y="6"/>
                  <a:pt x="730" y="14"/>
                </a:cubicBezTo>
                <a:lnTo>
                  <a:pt x="730" y="158"/>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0" name="Freeform 12"/>
          <p:cNvSpPr/>
          <p:nvPr/>
        </p:nvSpPr>
        <p:spPr bwMode="auto">
          <a:xfrm>
            <a:off x="1486673" y="2286390"/>
            <a:ext cx="9088680" cy="818225"/>
          </a:xfrm>
          <a:custGeom>
            <a:avLst/>
            <a:gdLst>
              <a:gd name="T0" fmla="*/ 0 w 730"/>
              <a:gd name="T1" fmla="*/ 158 h 173"/>
              <a:gd name="T2" fmla="*/ 15 w 730"/>
              <a:gd name="T3" fmla="*/ 173 h 173"/>
              <a:gd name="T4" fmla="*/ 716 w 730"/>
              <a:gd name="T5" fmla="*/ 173 h 173"/>
              <a:gd name="T6" fmla="*/ 730 w 730"/>
              <a:gd name="T7" fmla="*/ 158 h 173"/>
              <a:gd name="T8" fmla="*/ 730 w 730"/>
              <a:gd name="T9" fmla="*/ 15 h 173"/>
              <a:gd name="T10" fmla="*/ 716 w 730"/>
              <a:gd name="T11" fmla="*/ 0 h 173"/>
              <a:gd name="T12" fmla="*/ 15 w 730"/>
              <a:gd name="T13" fmla="*/ 0 h 173"/>
              <a:gd name="T14" fmla="*/ 0 w 730"/>
              <a:gd name="T15" fmla="*/ 15 h 173"/>
              <a:gd name="T16" fmla="*/ 0 w 730"/>
              <a:gd name="T17" fmla="*/ 1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0" h="173">
                <a:moveTo>
                  <a:pt x="0" y="158"/>
                </a:moveTo>
                <a:cubicBezTo>
                  <a:pt x="0" y="166"/>
                  <a:pt x="7" y="173"/>
                  <a:pt x="15" y="173"/>
                </a:cubicBezTo>
                <a:cubicBezTo>
                  <a:pt x="716" y="173"/>
                  <a:pt x="716" y="173"/>
                  <a:pt x="716" y="173"/>
                </a:cubicBezTo>
                <a:cubicBezTo>
                  <a:pt x="724" y="173"/>
                  <a:pt x="730" y="166"/>
                  <a:pt x="730" y="158"/>
                </a:cubicBezTo>
                <a:cubicBezTo>
                  <a:pt x="730" y="15"/>
                  <a:pt x="730" y="15"/>
                  <a:pt x="730" y="15"/>
                </a:cubicBezTo>
                <a:cubicBezTo>
                  <a:pt x="730" y="7"/>
                  <a:pt x="724" y="0"/>
                  <a:pt x="716" y="0"/>
                </a:cubicBezTo>
                <a:cubicBezTo>
                  <a:pt x="15" y="0"/>
                  <a:pt x="15" y="0"/>
                  <a:pt x="15" y="0"/>
                </a:cubicBezTo>
                <a:cubicBezTo>
                  <a:pt x="7" y="0"/>
                  <a:pt x="0" y="7"/>
                  <a:pt x="0" y="15"/>
                </a:cubicBezTo>
                <a:lnTo>
                  <a:pt x="0" y="158"/>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3" name="Freeform 15"/>
          <p:cNvSpPr/>
          <p:nvPr/>
        </p:nvSpPr>
        <p:spPr bwMode="auto">
          <a:xfrm>
            <a:off x="1602153" y="3226190"/>
            <a:ext cx="8953960" cy="818225"/>
          </a:xfrm>
          <a:custGeom>
            <a:avLst/>
            <a:gdLst>
              <a:gd name="T0" fmla="*/ 730 w 730"/>
              <a:gd name="T1" fmla="*/ 158 h 173"/>
              <a:gd name="T2" fmla="*/ 716 w 730"/>
              <a:gd name="T3" fmla="*/ 173 h 173"/>
              <a:gd name="T4" fmla="*/ 15 w 730"/>
              <a:gd name="T5" fmla="*/ 173 h 173"/>
              <a:gd name="T6" fmla="*/ 0 w 730"/>
              <a:gd name="T7" fmla="*/ 158 h 173"/>
              <a:gd name="T8" fmla="*/ 0 w 730"/>
              <a:gd name="T9" fmla="*/ 15 h 173"/>
              <a:gd name="T10" fmla="*/ 15 w 730"/>
              <a:gd name="T11" fmla="*/ 0 h 173"/>
              <a:gd name="T12" fmla="*/ 716 w 730"/>
              <a:gd name="T13" fmla="*/ 0 h 173"/>
              <a:gd name="T14" fmla="*/ 730 w 730"/>
              <a:gd name="T15" fmla="*/ 15 h 173"/>
              <a:gd name="T16" fmla="*/ 730 w 730"/>
              <a:gd name="T17" fmla="*/ 1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0" h="173">
                <a:moveTo>
                  <a:pt x="730" y="158"/>
                </a:moveTo>
                <a:cubicBezTo>
                  <a:pt x="730" y="166"/>
                  <a:pt x="724" y="173"/>
                  <a:pt x="716" y="173"/>
                </a:cubicBezTo>
                <a:cubicBezTo>
                  <a:pt x="15" y="173"/>
                  <a:pt x="15" y="173"/>
                  <a:pt x="15" y="173"/>
                </a:cubicBezTo>
                <a:cubicBezTo>
                  <a:pt x="7" y="173"/>
                  <a:pt x="0" y="166"/>
                  <a:pt x="0" y="158"/>
                </a:cubicBezTo>
                <a:cubicBezTo>
                  <a:pt x="0" y="15"/>
                  <a:pt x="0" y="15"/>
                  <a:pt x="0" y="15"/>
                </a:cubicBezTo>
                <a:cubicBezTo>
                  <a:pt x="0" y="7"/>
                  <a:pt x="7" y="0"/>
                  <a:pt x="15" y="0"/>
                </a:cubicBezTo>
                <a:cubicBezTo>
                  <a:pt x="716" y="0"/>
                  <a:pt x="716" y="0"/>
                  <a:pt x="716" y="0"/>
                </a:cubicBezTo>
                <a:cubicBezTo>
                  <a:pt x="724" y="0"/>
                  <a:pt x="730" y="7"/>
                  <a:pt x="730" y="15"/>
                </a:cubicBezTo>
                <a:lnTo>
                  <a:pt x="730" y="158"/>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6" name="Freeform 18"/>
          <p:cNvSpPr/>
          <p:nvPr/>
        </p:nvSpPr>
        <p:spPr bwMode="auto">
          <a:xfrm>
            <a:off x="1457040" y="4172341"/>
            <a:ext cx="9088680" cy="812223"/>
          </a:xfrm>
          <a:custGeom>
            <a:avLst/>
            <a:gdLst>
              <a:gd name="T0" fmla="*/ 0 w 730"/>
              <a:gd name="T1" fmla="*/ 158 h 172"/>
              <a:gd name="T2" fmla="*/ 15 w 730"/>
              <a:gd name="T3" fmla="*/ 172 h 172"/>
              <a:gd name="T4" fmla="*/ 716 w 730"/>
              <a:gd name="T5" fmla="*/ 172 h 172"/>
              <a:gd name="T6" fmla="*/ 730 w 730"/>
              <a:gd name="T7" fmla="*/ 158 h 172"/>
              <a:gd name="T8" fmla="*/ 730 w 730"/>
              <a:gd name="T9" fmla="*/ 15 h 172"/>
              <a:gd name="T10" fmla="*/ 716 w 730"/>
              <a:gd name="T11" fmla="*/ 0 h 172"/>
              <a:gd name="T12" fmla="*/ 15 w 730"/>
              <a:gd name="T13" fmla="*/ 0 h 172"/>
              <a:gd name="T14" fmla="*/ 0 w 730"/>
              <a:gd name="T15" fmla="*/ 15 h 172"/>
              <a:gd name="T16" fmla="*/ 0 w 730"/>
              <a:gd name="T17" fmla="*/ 15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0" h="172">
                <a:moveTo>
                  <a:pt x="0" y="158"/>
                </a:moveTo>
                <a:cubicBezTo>
                  <a:pt x="0" y="166"/>
                  <a:pt x="7" y="172"/>
                  <a:pt x="15" y="172"/>
                </a:cubicBezTo>
                <a:cubicBezTo>
                  <a:pt x="716" y="172"/>
                  <a:pt x="716" y="172"/>
                  <a:pt x="716" y="172"/>
                </a:cubicBezTo>
                <a:cubicBezTo>
                  <a:pt x="724" y="172"/>
                  <a:pt x="730" y="166"/>
                  <a:pt x="730" y="158"/>
                </a:cubicBezTo>
                <a:cubicBezTo>
                  <a:pt x="730" y="15"/>
                  <a:pt x="730" y="15"/>
                  <a:pt x="730" y="15"/>
                </a:cubicBezTo>
                <a:cubicBezTo>
                  <a:pt x="730" y="6"/>
                  <a:pt x="724" y="0"/>
                  <a:pt x="716" y="0"/>
                </a:cubicBezTo>
                <a:cubicBezTo>
                  <a:pt x="15" y="0"/>
                  <a:pt x="15" y="0"/>
                  <a:pt x="15" y="0"/>
                </a:cubicBezTo>
                <a:cubicBezTo>
                  <a:pt x="7" y="0"/>
                  <a:pt x="0" y="6"/>
                  <a:pt x="0" y="15"/>
                </a:cubicBezTo>
                <a:lnTo>
                  <a:pt x="0" y="158"/>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7" name="Freeform 1087"/>
          <p:cNvSpPr/>
          <p:nvPr/>
        </p:nvSpPr>
        <p:spPr bwMode="auto">
          <a:xfrm>
            <a:off x="1424797" y="1322572"/>
            <a:ext cx="864335" cy="861651"/>
          </a:xfrm>
          <a:custGeom>
            <a:avLst/>
            <a:gdLst>
              <a:gd name="T0" fmla="*/ 136 w 136"/>
              <a:gd name="T1" fmla="*/ 131 h 136"/>
              <a:gd name="T2" fmla="*/ 131 w 136"/>
              <a:gd name="T3" fmla="*/ 136 h 136"/>
              <a:gd name="T4" fmla="*/ 6 w 136"/>
              <a:gd name="T5" fmla="*/ 136 h 136"/>
              <a:gd name="T6" fmla="*/ 0 w 136"/>
              <a:gd name="T7" fmla="*/ 131 h 136"/>
              <a:gd name="T8" fmla="*/ 0 w 136"/>
              <a:gd name="T9" fmla="*/ 6 h 136"/>
              <a:gd name="T10" fmla="*/ 6 w 136"/>
              <a:gd name="T11" fmla="*/ 0 h 136"/>
              <a:gd name="T12" fmla="*/ 131 w 136"/>
              <a:gd name="T13" fmla="*/ 0 h 136"/>
              <a:gd name="T14" fmla="*/ 136 w 136"/>
              <a:gd name="T15" fmla="*/ 6 h 136"/>
              <a:gd name="T16" fmla="*/ 136 w 136"/>
              <a:gd name="T17" fmla="*/ 1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36">
                <a:moveTo>
                  <a:pt x="136" y="131"/>
                </a:moveTo>
                <a:cubicBezTo>
                  <a:pt x="136" y="134"/>
                  <a:pt x="134" y="136"/>
                  <a:pt x="131" y="136"/>
                </a:cubicBezTo>
                <a:cubicBezTo>
                  <a:pt x="6" y="136"/>
                  <a:pt x="6" y="136"/>
                  <a:pt x="6" y="136"/>
                </a:cubicBezTo>
                <a:cubicBezTo>
                  <a:pt x="3" y="136"/>
                  <a:pt x="0" y="134"/>
                  <a:pt x="0" y="131"/>
                </a:cubicBezTo>
                <a:cubicBezTo>
                  <a:pt x="0" y="6"/>
                  <a:pt x="0" y="6"/>
                  <a:pt x="0" y="6"/>
                </a:cubicBezTo>
                <a:cubicBezTo>
                  <a:pt x="0" y="3"/>
                  <a:pt x="3" y="0"/>
                  <a:pt x="6" y="0"/>
                </a:cubicBezTo>
                <a:cubicBezTo>
                  <a:pt x="131" y="0"/>
                  <a:pt x="131" y="0"/>
                  <a:pt x="131" y="0"/>
                </a:cubicBezTo>
                <a:cubicBezTo>
                  <a:pt x="134" y="0"/>
                  <a:pt x="136" y="3"/>
                  <a:pt x="136" y="6"/>
                </a:cubicBezTo>
                <a:lnTo>
                  <a:pt x="136" y="131"/>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8" name="Freeform 1090"/>
          <p:cNvSpPr/>
          <p:nvPr/>
        </p:nvSpPr>
        <p:spPr bwMode="auto">
          <a:xfrm>
            <a:off x="9727667" y="2227076"/>
            <a:ext cx="864335" cy="861651"/>
          </a:xfrm>
          <a:custGeom>
            <a:avLst/>
            <a:gdLst>
              <a:gd name="T0" fmla="*/ 0 w 136"/>
              <a:gd name="T1" fmla="*/ 131 h 136"/>
              <a:gd name="T2" fmla="*/ 6 w 136"/>
              <a:gd name="T3" fmla="*/ 136 h 136"/>
              <a:gd name="T4" fmla="*/ 131 w 136"/>
              <a:gd name="T5" fmla="*/ 136 h 136"/>
              <a:gd name="T6" fmla="*/ 136 w 136"/>
              <a:gd name="T7" fmla="*/ 131 h 136"/>
              <a:gd name="T8" fmla="*/ 136 w 136"/>
              <a:gd name="T9" fmla="*/ 6 h 136"/>
              <a:gd name="T10" fmla="*/ 131 w 136"/>
              <a:gd name="T11" fmla="*/ 0 h 136"/>
              <a:gd name="T12" fmla="*/ 6 w 136"/>
              <a:gd name="T13" fmla="*/ 0 h 136"/>
              <a:gd name="T14" fmla="*/ 0 w 136"/>
              <a:gd name="T15" fmla="*/ 6 h 136"/>
              <a:gd name="T16" fmla="*/ 0 w 136"/>
              <a:gd name="T17" fmla="*/ 1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36">
                <a:moveTo>
                  <a:pt x="0" y="131"/>
                </a:moveTo>
                <a:cubicBezTo>
                  <a:pt x="0" y="134"/>
                  <a:pt x="3" y="136"/>
                  <a:pt x="6" y="136"/>
                </a:cubicBezTo>
                <a:cubicBezTo>
                  <a:pt x="131" y="136"/>
                  <a:pt x="131" y="136"/>
                  <a:pt x="131" y="136"/>
                </a:cubicBezTo>
                <a:cubicBezTo>
                  <a:pt x="134" y="136"/>
                  <a:pt x="136" y="134"/>
                  <a:pt x="136" y="131"/>
                </a:cubicBezTo>
                <a:cubicBezTo>
                  <a:pt x="136" y="6"/>
                  <a:pt x="136" y="6"/>
                  <a:pt x="136" y="6"/>
                </a:cubicBezTo>
                <a:cubicBezTo>
                  <a:pt x="136" y="3"/>
                  <a:pt x="134" y="0"/>
                  <a:pt x="131" y="0"/>
                </a:cubicBezTo>
                <a:cubicBezTo>
                  <a:pt x="6" y="0"/>
                  <a:pt x="6" y="0"/>
                  <a:pt x="6" y="0"/>
                </a:cubicBezTo>
                <a:cubicBezTo>
                  <a:pt x="3" y="0"/>
                  <a:pt x="0" y="3"/>
                  <a:pt x="0" y="6"/>
                </a:cubicBezTo>
                <a:lnTo>
                  <a:pt x="0" y="131"/>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39" name="Freeform 1093"/>
          <p:cNvSpPr/>
          <p:nvPr/>
        </p:nvSpPr>
        <p:spPr bwMode="auto">
          <a:xfrm>
            <a:off x="1424797" y="3201915"/>
            <a:ext cx="864335" cy="864335"/>
          </a:xfrm>
          <a:custGeom>
            <a:avLst/>
            <a:gdLst>
              <a:gd name="T0" fmla="*/ 136 w 136"/>
              <a:gd name="T1" fmla="*/ 131 h 136"/>
              <a:gd name="T2" fmla="*/ 131 w 136"/>
              <a:gd name="T3" fmla="*/ 136 h 136"/>
              <a:gd name="T4" fmla="*/ 6 w 136"/>
              <a:gd name="T5" fmla="*/ 136 h 136"/>
              <a:gd name="T6" fmla="*/ 0 w 136"/>
              <a:gd name="T7" fmla="*/ 131 h 136"/>
              <a:gd name="T8" fmla="*/ 0 w 136"/>
              <a:gd name="T9" fmla="*/ 5 h 136"/>
              <a:gd name="T10" fmla="*/ 6 w 136"/>
              <a:gd name="T11" fmla="*/ 0 h 136"/>
              <a:gd name="T12" fmla="*/ 131 w 136"/>
              <a:gd name="T13" fmla="*/ 0 h 136"/>
              <a:gd name="T14" fmla="*/ 136 w 136"/>
              <a:gd name="T15" fmla="*/ 5 h 136"/>
              <a:gd name="T16" fmla="*/ 136 w 136"/>
              <a:gd name="T17" fmla="*/ 1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36">
                <a:moveTo>
                  <a:pt x="136" y="131"/>
                </a:moveTo>
                <a:cubicBezTo>
                  <a:pt x="136" y="133"/>
                  <a:pt x="134" y="136"/>
                  <a:pt x="131" y="136"/>
                </a:cubicBezTo>
                <a:cubicBezTo>
                  <a:pt x="6" y="136"/>
                  <a:pt x="6" y="136"/>
                  <a:pt x="6" y="136"/>
                </a:cubicBezTo>
                <a:cubicBezTo>
                  <a:pt x="3" y="136"/>
                  <a:pt x="0" y="133"/>
                  <a:pt x="0" y="131"/>
                </a:cubicBezTo>
                <a:cubicBezTo>
                  <a:pt x="0" y="5"/>
                  <a:pt x="0" y="5"/>
                  <a:pt x="0" y="5"/>
                </a:cubicBezTo>
                <a:cubicBezTo>
                  <a:pt x="0" y="3"/>
                  <a:pt x="3" y="0"/>
                  <a:pt x="6" y="0"/>
                </a:cubicBezTo>
                <a:cubicBezTo>
                  <a:pt x="131" y="0"/>
                  <a:pt x="131" y="0"/>
                  <a:pt x="131" y="0"/>
                </a:cubicBezTo>
                <a:cubicBezTo>
                  <a:pt x="134" y="0"/>
                  <a:pt x="136" y="3"/>
                  <a:pt x="136" y="5"/>
                </a:cubicBezTo>
                <a:lnTo>
                  <a:pt x="136" y="131"/>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40" name="Freeform 1096"/>
          <p:cNvSpPr/>
          <p:nvPr/>
        </p:nvSpPr>
        <p:spPr bwMode="auto">
          <a:xfrm>
            <a:off x="9667225" y="4147625"/>
            <a:ext cx="864335" cy="861651"/>
          </a:xfrm>
          <a:custGeom>
            <a:avLst/>
            <a:gdLst>
              <a:gd name="T0" fmla="*/ 0 w 136"/>
              <a:gd name="T1" fmla="*/ 131 h 136"/>
              <a:gd name="T2" fmla="*/ 6 w 136"/>
              <a:gd name="T3" fmla="*/ 136 h 136"/>
              <a:gd name="T4" fmla="*/ 131 w 136"/>
              <a:gd name="T5" fmla="*/ 136 h 136"/>
              <a:gd name="T6" fmla="*/ 136 w 136"/>
              <a:gd name="T7" fmla="*/ 131 h 136"/>
              <a:gd name="T8" fmla="*/ 136 w 136"/>
              <a:gd name="T9" fmla="*/ 5 h 136"/>
              <a:gd name="T10" fmla="*/ 131 w 136"/>
              <a:gd name="T11" fmla="*/ 0 h 136"/>
              <a:gd name="T12" fmla="*/ 6 w 136"/>
              <a:gd name="T13" fmla="*/ 0 h 136"/>
              <a:gd name="T14" fmla="*/ 0 w 136"/>
              <a:gd name="T15" fmla="*/ 5 h 136"/>
              <a:gd name="T16" fmla="*/ 0 w 136"/>
              <a:gd name="T17" fmla="*/ 1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36">
                <a:moveTo>
                  <a:pt x="0" y="131"/>
                </a:moveTo>
                <a:cubicBezTo>
                  <a:pt x="0" y="133"/>
                  <a:pt x="3" y="136"/>
                  <a:pt x="6" y="136"/>
                </a:cubicBezTo>
                <a:cubicBezTo>
                  <a:pt x="131" y="136"/>
                  <a:pt x="131" y="136"/>
                  <a:pt x="131" y="136"/>
                </a:cubicBezTo>
                <a:cubicBezTo>
                  <a:pt x="134" y="136"/>
                  <a:pt x="136" y="133"/>
                  <a:pt x="136" y="131"/>
                </a:cubicBezTo>
                <a:cubicBezTo>
                  <a:pt x="136" y="5"/>
                  <a:pt x="136" y="5"/>
                  <a:pt x="136" y="5"/>
                </a:cubicBezTo>
                <a:cubicBezTo>
                  <a:pt x="136" y="3"/>
                  <a:pt x="134" y="0"/>
                  <a:pt x="131" y="0"/>
                </a:cubicBezTo>
                <a:cubicBezTo>
                  <a:pt x="6" y="0"/>
                  <a:pt x="6" y="0"/>
                  <a:pt x="6" y="0"/>
                </a:cubicBezTo>
                <a:cubicBezTo>
                  <a:pt x="3" y="0"/>
                  <a:pt x="0" y="3"/>
                  <a:pt x="0" y="5"/>
                </a:cubicBezTo>
                <a:lnTo>
                  <a:pt x="0" y="131"/>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grpSp>
        <p:nvGrpSpPr>
          <p:cNvPr id="41" name="组合 40"/>
          <p:cNvGrpSpPr/>
          <p:nvPr/>
        </p:nvGrpSpPr>
        <p:grpSpPr>
          <a:xfrm>
            <a:off x="1748555" y="1522103"/>
            <a:ext cx="696799" cy="819063"/>
            <a:chOff x="1919061" y="1240070"/>
            <a:chExt cx="522599" cy="614297"/>
          </a:xfrm>
        </p:grpSpPr>
        <p:sp>
          <p:nvSpPr>
            <p:cNvPr id="42" name="Freeform 1613"/>
            <p:cNvSpPr/>
            <p:nvPr/>
          </p:nvSpPr>
          <p:spPr bwMode="auto">
            <a:xfrm>
              <a:off x="2000243" y="1240070"/>
              <a:ext cx="441417" cy="614297"/>
            </a:xfrm>
            <a:custGeom>
              <a:avLst/>
              <a:gdLst>
                <a:gd name="T0" fmla="*/ 78 w 719"/>
                <a:gd name="T1" fmla="*/ 0 h 978"/>
                <a:gd name="T2" fmla="*/ 78 w 719"/>
                <a:gd name="T3" fmla="*/ 0 h 978"/>
                <a:gd name="T4" fmla="*/ 5 w 719"/>
                <a:gd name="T5" fmla="*/ 593 h 978"/>
                <a:gd name="T6" fmla="*/ 0 w 719"/>
                <a:gd name="T7" fmla="*/ 596 h 978"/>
                <a:gd name="T8" fmla="*/ 381 w 719"/>
                <a:gd name="T9" fmla="*/ 978 h 978"/>
                <a:gd name="T10" fmla="*/ 719 w 719"/>
                <a:gd name="T11" fmla="*/ 641 h 978"/>
                <a:gd name="T12" fmla="*/ 78 w 719"/>
                <a:gd name="T13" fmla="*/ 0 h 978"/>
                <a:gd name="connsiteX0" fmla="*/ 1015 w 9930"/>
                <a:gd name="connsiteY0" fmla="*/ 0 h 10000"/>
                <a:gd name="connsiteX1" fmla="*/ 1015 w 9930"/>
                <a:gd name="connsiteY1" fmla="*/ 0 h 10000"/>
                <a:gd name="connsiteX2" fmla="*/ 0 w 9930"/>
                <a:gd name="connsiteY2" fmla="*/ 6063 h 10000"/>
                <a:gd name="connsiteX3" fmla="*/ 5229 w 9930"/>
                <a:gd name="connsiteY3" fmla="*/ 10000 h 10000"/>
                <a:gd name="connsiteX4" fmla="*/ 9930 w 9930"/>
                <a:gd name="connsiteY4" fmla="*/ 6554 h 10000"/>
                <a:gd name="connsiteX5" fmla="*/ 1015 w 9930"/>
                <a:gd name="connsiteY5" fmla="*/ 0 h 10000"/>
                <a:gd name="connsiteX0-1" fmla="*/ 865 w 9843"/>
                <a:gd name="connsiteY0-2" fmla="*/ 0 h 10000"/>
                <a:gd name="connsiteX1-3" fmla="*/ 865 w 9843"/>
                <a:gd name="connsiteY1-4" fmla="*/ 0 h 10000"/>
                <a:gd name="connsiteX2-5" fmla="*/ 0 w 9843"/>
                <a:gd name="connsiteY2-6" fmla="*/ 6120 h 10000"/>
                <a:gd name="connsiteX3-7" fmla="*/ 5109 w 9843"/>
                <a:gd name="connsiteY3-8" fmla="*/ 10000 h 10000"/>
                <a:gd name="connsiteX4-9" fmla="*/ 9843 w 9843"/>
                <a:gd name="connsiteY4-10" fmla="*/ 6554 h 10000"/>
                <a:gd name="connsiteX5-11" fmla="*/ 865 w 9843"/>
                <a:gd name="connsiteY5-1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43" h="10000">
                  <a:moveTo>
                    <a:pt x="865" y="0"/>
                  </a:moveTo>
                  <a:lnTo>
                    <a:pt x="865" y="0"/>
                  </a:lnTo>
                  <a:lnTo>
                    <a:pt x="0" y="6120"/>
                  </a:lnTo>
                  <a:lnTo>
                    <a:pt x="5109" y="10000"/>
                  </a:lnTo>
                  <a:lnTo>
                    <a:pt x="9843" y="6554"/>
                  </a:lnTo>
                  <a:lnTo>
                    <a:pt x="865" y="0"/>
                  </a:lnTo>
                  <a:close/>
                </a:path>
              </a:pathLst>
            </a:custGeom>
            <a:gradFill>
              <a:gsLst>
                <a:gs pos="0">
                  <a:schemeClr val="bg1">
                    <a:lumMod val="50000"/>
                    <a:alpha val="6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3" name="Freeform 1609"/>
            <p:cNvSpPr/>
            <p:nvPr/>
          </p:nvSpPr>
          <p:spPr bwMode="auto">
            <a:xfrm>
              <a:off x="1919061" y="1240070"/>
              <a:ext cx="119971" cy="372470"/>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44" name="组合 43"/>
          <p:cNvGrpSpPr/>
          <p:nvPr/>
        </p:nvGrpSpPr>
        <p:grpSpPr>
          <a:xfrm>
            <a:off x="1693913" y="3423192"/>
            <a:ext cx="737825" cy="801475"/>
            <a:chOff x="6719636" y="2996956"/>
            <a:chExt cx="553369" cy="601106"/>
          </a:xfrm>
        </p:grpSpPr>
        <p:sp>
          <p:nvSpPr>
            <p:cNvPr id="45" name="Freeform 1615"/>
            <p:cNvSpPr/>
            <p:nvPr/>
          </p:nvSpPr>
          <p:spPr bwMode="auto">
            <a:xfrm>
              <a:off x="6737221" y="3023336"/>
              <a:ext cx="535784" cy="574726"/>
            </a:xfrm>
            <a:custGeom>
              <a:avLst/>
              <a:gdLst>
                <a:gd name="T0" fmla="*/ 385 w 853"/>
                <a:gd name="T1" fmla="*/ 0 h 915"/>
                <a:gd name="T2" fmla="*/ 367 w 853"/>
                <a:gd name="T3" fmla="*/ 17 h 915"/>
                <a:gd name="T4" fmla="*/ 367 w 853"/>
                <a:gd name="T5" fmla="*/ 189 h 915"/>
                <a:gd name="T6" fmla="*/ 329 w 853"/>
                <a:gd name="T7" fmla="*/ 244 h 915"/>
                <a:gd name="T8" fmla="*/ 383 w 853"/>
                <a:gd name="T9" fmla="*/ 369 h 915"/>
                <a:gd name="T10" fmla="*/ 362 w 853"/>
                <a:gd name="T11" fmla="*/ 482 h 915"/>
                <a:gd name="T12" fmla="*/ 206 w 853"/>
                <a:gd name="T13" fmla="*/ 513 h 915"/>
                <a:gd name="T14" fmla="*/ 15 w 853"/>
                <a:gd name="T15" fmla="*/ 492 h 915"/>
                <a:gd name="T16" fmla="*/ 0 w 853"/>
                <a:gd name="T17" fmla="*/ 508 h 915"/>
                <a:gd name="T18" fmla="*/ 407 w 853"/>
                <a:gd name="T19" fmla="*/ 915 h 915"/>
                <a:gd name="T20" fmla="*/ 853 w 853"/>
                <a:gd name="T21" fmla="*/ 468 h 915"/>
                <a:gd name="T22" fmla="*/ 385 w 853"/>
                <a:gd name="T23"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3" h="915">
                  <a:moveTo>
                    <a:pt x="385" y="0"/>
                  </a:moveTo>
                  <a:lnTo>
                    <a:pt x="367" y="17"/>
                  </a:lnTo>
                  <a:lnTo>
                    <a:pt x="367" y="189"/>
                  </a:lnTo>
                  <a:lnTo>
                    <a:pt x="329" y="244"/>
                  </a:lnTo>
                  <a:lnTo>
                    <a:pt x="383" y="369"/>
                  </a:lnTo>
                  <a:lnTo>
                    <a:pt x="362" y="482"/>
                  </a:lnTo>
                  <a:lnTo>
                    <a:pt x="206" y="513"/>
                  </a:lnTo>
                  <a:lnTo>
                    <a:pt x="15" y="492"/>
                  </a:lnTo>
                  <a:lnTo>
                    <a:pt x="0" y="508"/>
                  </a:lnTo>
                  <a:lnTo>
                    <a:pt x="407" y="915"/>
                  </a:lnTo>
                  <a:lnTo>
                    <a:pt x="853" y="468"/>
                  </a:lnTo>
                  <a:lnTo>
                    <a:pt x="385" y="0"/>
                  </a:lnTo>
                  <a:close/>
                </a:path>
              </a:pathLst>
            </a:custGeom>
            <a:gradFill>
              <a:gsLst>
                <a:gs pos="0">
                  <a:schemeClr val="bg1">
                    <a:lumMod val="50000"/>
                    <a:alpha val="6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6" name="Freeform 1611"/>
            <p:cNvSpPr/>
            <p:nvPr/>
          </p:nvSpPr>
          <p:spPr bwMode="auto">
            <a:xfrm>
              <a:off x="6719636" y="2996956"/>
              <a:ext cx="286422" cy="373731"/>
            </a:xfrm>
            <a:custGeom>
              <a:avLst/>
              <a:gdLst>
                <a:gd name="T0" fmla="*/ 193 w 193"/>
                <a:gd name="T1" fmla="*/ 164 h 252"/>
                <a:gd name="T2" fmla="*/ 193 w 193"/>
                <a:gd name="T3" fmla="*/ 182 h 252"/>
                <a:gd name="T4" fmla="*/ 191 w 193"/>
                <a:gd name="T5" fmla="*/ 200 h 252"/>
                <a:gd name="T6" fmla="*/ 170 w 193"/>
                <a:gd name="T7" fmla="*/ 238 h 252"/>
                <a:gd name="T8" fmla="*/ 129 w 193"/>
                <a:gd name="T9" fmla="*/ 251 h 252"/>
                <a:gd name="T10" fmla="*/ 96 w 193"/>
                <a:gd name="T11" fmla="*/ 252 h 252"/>
                <a:gd name="T12" fmla="*/ 63 w 193"/>
                <a:gd name="T13" fmla="*/ 251 h 252"/>
                <a:gd name="T14" fmla="*/ 15 w 193"/>
                <a:gd name="T15" fmla="*/ 233 h 252"/>
                <a:gd name="T16" fmla="*/ 0 w 193"/>
                <a:gd name="T17" fmla="*/ 185 h 252"/>
                <a:gd name="T18" fmla="*/ 0 w 193"/>
                <a:gd name="T19" fmla="*/ 160 h 252"/>
                <a:gd name="T20" fmla="*/ 29 w 193"/>
                <a:gd name="T21" fmla="*/ 160 h 252"/>
                <a:gd name="T22" fmla="*/ 29 w 193"/>
                <a:gd name="T23" fmla="*/ 185 h 252"/>
                <a:gd name="T24" fmla="*/ 38 w 193"/>
                <a:gd name="T25" fmla="*/ 214 h 252"/>
                <a:gd name="T26" fmla="*/ 67 w 193"/>
                <a:gd name="T27" fmla="*/ 225 h 252"/>
                <a:gd name="T28" fmla="*/ 96 w 193"/>
                <a:gd name="T29" fmla="*/ 226 h 252"/>
                <a:gd name="T30" fmla="*/ 121 w 193"/>
                <a:gd name="T31" fmla="*/ 225 h 252"/>
                <a:gd name="T32" fmla="*/ 137 w 193"/>
                <a:gd name="T33" fmla="*/ 223 h 252"/>
                <a:gd name="T34" fmla="*/ 148 w 193"/>
                <a:gd name="T35" fmla="*/ 218 h 252"/>
                <a:gd name="T36" fmla="*/ 156 w 193"/>
                <a:gd name="T37" fmla="*/ 209 h 252"/>
                <a:gd name="T38" fmla="*/ 161 w 193"/>
                <a:gd name="T39" fmla="*/ 194 h 252"/>
                <a:gd name="T40" fmla="*/ 163 w 193"/>
                <a:gd name="T41" fmla="*/ 178 h 252"/>
                <a:gd name="T42" fmla="*/ 161 w 193"/>
                <a:gd name="T43" fmla="*/ 162 h 252"/>
                <a:gd name="T44" fmla="*/ 150 w 193"/>
                <a:gd name="T45" fmla="*/ 140 h 252"/>
                <a:gd name="T46" fmla="*/ 125 w 193"/>
                <a:gd name="T47" fmla="*/ 135 h 252"/>
                <a:gd name="T48" fmla="*/ 51 w 193"/>
                <a:gd name="T49" fmla="*/ 135 h 252"/>
                <a:gd name="T50" fmla="*/ 51 w 193"/>
                <a:gd name="T51" fmla="*/ 110 h 252"/>
                <a:gd name="T52" fmla="*/ 127 w 193"/>
                <a:gd name="T53" fmla="*/ 110 h 252"/>
                <a:gd name="T54" fmla="*/ 150 w 193"/>
                <a:gd name="T55" fmla="*/ 102 h 252"/>
                <a:gd name="T56" fmla="*/ 160 w 193"/>
                <a:gd name="T57" fmla="*/ 81 h 252"/>
                <a:gd name="T58" fmla="*/ 161 w 193"/>
                <a:gd name="T59" fmla="*/ 72 h 252"/>
                <a:gd name="T60" fmla="*/ 161 w 193"/>
                <a:gd name="T61" fmla="*/ 62 h 252"/>
                <a:gd name="T62" fmla="*/ 157 w 193"/>
                <a:gd name="T63" fmla="*/ 45 h 252"/>
                <a:gd name="T64" fmla="*/ 148 w 193"/>
                <a:gd name="T65" fmla="*/ 35 h 252"/>
                <a:gd name="T66" fmla="*/ 136 w 193"/>
                <a:gd name="T67" fmla="*/ 29 h 252"/>
                <a:gd name="T68" fmla="*/ 120 w 193"/>
                <a:gd name="T69" fmla="*/ 26 h 252"/>
                <a:gd name="T70" fmla="*/ 108 w 193"/>
                <a:gd name="T71" fmla="*/ 26 h 252"/>
                <a:gd name="T72" fmla="*/ 96 w 193"/>
                <a:gd name="T73" fmla="*/ 26 h 252"/>
                <a:gd name="T74" fmla="*/ 83 w 193"/>
                <a:gd name="T75" fmla="*/ 26 h 252"/>
                <a:gd name="T76" fmla="*/ 72 w 193"/>
                <a:gd name="T77" fmla="*/ 27 h 252"/>
                <a:gd name="T78" fmla="*/ 39 w 193"/>
                <a:gd name="T79" fmla="*/ 39 h 252"/>
                <a:gd name="T80" fmla="*/ 29 w 193"/>
                <a:gd name="T81" fmla="*/ 73 h 252"/>
                <a:gd name="T82" fmla="*/ 29 w 193"/>
                <a:gd name="T83" fmla="*/ 85 h 252"/>
                <a:gd name="T84" fmla="*/ 0 w 193"/>
                <a:gd name="T85" fmla="*/ 85 h 252"/>
                <a:gd name="T86" fmla="*/ 0 w 193"/>
                <a:gd name="T87" fmla="*/ 64 h 252"/>
                <a:gd name="T88" fmla="*/ 5 w 193"/>
                <a:gd name="T89" fmla="*/ 38 h 252"/>
                <a:gd name="T90" fmla="*/ 18 w 193"/>
                <a:gd name="T91" fmla="*/ 19 h 252"/>
                <a:gd name="T92" fmla="*/ 41 w 193"/>
                <a:gd name="T93" fmla="*/ 6 h 252"/>
                <a:gd name="T94" fmla="*/ 69 w 193"/>
                <a:gd name="T95" fmla="*/ 1 h 252"/>
                <a:gd name="T96" fmla="*/ 104 w 193"/>
                <a:gd name="T97" fmla="*/ 0 h 252"/>
                <a:gd name="T98" fmla="*/ 139 w 193"/>
                <a:gd name="T99" fmla="*/ 2 h 252"/>
                <a:gd name="T100" fmla="*/ 174 w 193"/>
                <a:gd name="T101" fmla="*/ 18 h 252"/>
                <a:gd name="T102" fmla="*/ 190 w 193"/>
                <a:gd name="T103" fmla="*/ 52 h 252"/>
                <a:gd name="T104" fmla="*/ 192 w 193"/>
                <a:gd name="T105" fmla="*/ 69 h 252"/>
                <a:gd name="T106" fmla="*/ 190 w 193"/>
                <a:gd name="T107" fmla="*/ 86 h 252"/>
                <a:gd name="T108" fmla="*/ 182 w 193"/>
                <a:gd name="T109" fmla="*/ 107 h 252"/>
                <a:gd name="T110" fmla="*/ 164 w 193"/>
                <a:gd name="T111" fmla="*/ 122 h 252"/>
                <a:gd name="T112" fmla="*/ 184 w 193"/>
                <a:gd name="T113" fmla="*/ 139 h 252"/>
                <a:gd name="T114" fmla="*/ 193 w 193"/>
                <a:gd name="T11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52">
                  <a:moveTo>
                    <a:pt x="193" y="164"/>
                  </a:moveTo>
                  <a:cubicBezTo>
                    <a:pt x="193" y="170"/>
                    <a:pt x="193" y="176"/>
                    <a:pt x="193" y="182"/>
                  </a:cubicBezTo>
                  <a:cubicBezTo>
                    <a:pt x="193" y="188"/>
                    <a:pt x="192" y="194"/>
                    <a:pt x="191" y="200"/>
                  </a:cubicBezTo>
                  <a:cubicBezTo>
                    <a:pt x="188" y="218"/>
                    <a:pt x="181" y="231"/>
                    <a:pt x="170" y="238"/>
                  </a:cubicBezTo>
                  <a:cubicBezTo>
                    <a:pt x="160" y="245"/>
                    <a:pt x="146" y="250"/>
                    <a:pt x="129" y="251"/>
                  </a:cubicBezTo>
                  <a:cubicBezTo>
                    <a:pt x="118" y="251"/>
                    <a:pt x="107" y="251"/>
                    <a:pt x="96" y="252"/>
                  </a:cubicBezTo>
                  <a:cubicBezTo>
                    <a:pt x="85" y="252"/>
                    <a:pt x="74" y="252"/>
                    <a:pt x="63" y="251"/>
                  </a:cubicBezTo>
                  <a:cubicBezTo>
                    <a:pt x="41" y="251"/>
                    <a:pt x="25" y="245"/>
                    <a:pt x="15" y="233"/>
                  </a:cubicBezTo>
                  <a:cubicBezTo>
                    <a:pt x="5" y="222"/>
                    <a:pt x="0" y="206"/>
                    <a:pt x="0" y="185"/>
                  </a:cubicBezTo>
                  <a:cubicBezTo>
                    <a:pt x="0" y="160"/>
                    <a:pt x="0" y="160"/>
                    <a:pt x="0" y="160"/>
                  </a:cubicBezTo>
                  <a:cubicBezTo>
                    <a:pt x="29" y="160"/>
                    <a:pt x="29" y="160"/>
                    <a:pt x="29" y="160"/>
                  </a:cubicBezTo>
                  <a:cubicBezTo>
                    <a:pt x="29" y="185"/>
                    <a:pt x="29" y="185"/>
                    <a:pt x="29" y="185"/>
                  </a:cubicBezTo>
                  <a:cubicBezTo>
                    <a:pt x="29" y="197"/>
                    <a:pt x="32" y="207"/>
                    <a:pt x="38" y="214"/>
                  </a:cubicBezTo>
                  <a:cubicBezTo>
                    <a:pt x="44" y="221"/>
                    <a:pt x="54" y="225"/>
                    <a:pt x="67" y="225"/>
                  </a:cubicBezTo>
                  <a:cubicBezTo>
                    <a:pt x="77" y="226"/>
                    <a:pt x="87" y="226"/>
                    <a:pt x="96" y="226"/>
                  </a:cubicBezTo>
                  <a:cubicBezTo>
                    <a:pt x="105" y="226"/>
                    <a:pt x="113" y="226"/>
                    <a:pt x="121" y="225"/>
                  </a:cubicBezTo>
                  <a:cubicBezTo>
                    <a:pt x="127" y="225"/>
                    <a:pt x="132" y="224"/>
                    <a:pt x="137" y="223"/>
                  </a:cubicBezTo>
                  <a:cubicBezTo>
                    <a:pt x="141" y="222"/>
                    <a:pt x="145" y="220"/>
                    <a:pt x="148" y="218"/>
                  </a:cubicBezTo>
                  <a:cubicBezTo>
                    <a:pt x="152" y="216"/>
                    <a:pt x="154" y="213"/>
                    <a:pt x="156" y="209"/>
                  </a:cubicBezTo>
                  <a:cubicBezTo>
                    <a:pt x="159" y="205"/>
                    <a:pt x="160" y="200"/>
                    <a:pt x="161" y="194"/>
                  </a:cubicBezTo>
                  <a:cubicBezTo>
                    <a:pt x="162" y="189"/>
                    <a:pt x="163" y="184"/>
                    <a:pt x="163" y="178"/>
                  </a:cubicBezTo>
                  <a:cubicBezTo>
                    <a:pt x="163" y="173"/>
                    <a:pt x="162" y="167"/>
                    <a:pt x="161" y="162"/>
                  </a:cubicBezTo>
                  <a:cubicBezTo>
                    <a:pt x="160" y="151"/>
                    <a:pt x="156" y="144"/>
                    <a:pt x="150" y="140"/>
                  </a:cubicBezTo>
                  <a:cubicBezTo>
                    <a:pt x="144" y="137"/>
                    <a:pt x="136" y="135"/>
                    <a:pt x="125" y="135"/>
                  </a:cubicBezTo>
                  <a:cubicBezTo>
                    <a:pt x="51" y="135"/>
                    <a:pt x="51" y="135"/>
                    <a:pt x="51" y="135"/>
                  </a:cubicBezTo>
                  <a:cubicBezTo>
                    <a:pt x="51" y="110"/>
                    <a:pt x="51" y="110"/>
                    <a:pt x="51" y="110"/>
                  </a:cubicBezTo>
                  <a:cubicBezTo>
                    <a:pt x="127" y="110"/>
                    <a:pt x="127" y="110"/>
                    <a:pt x="127" y="110"/>
                  </a:cubicBezTo>
                  <a:cubicBezTo>
                    <a:pt x="136" y="110"/>
                    <a:pt x="144" y="107"/>
                    <a:pt x="150" y="102"/>
                  </a:cubicBezTo>
                  <a:cubicBezTo>
                    <a:pt x="156" y="98"/>
                    <a:pt x="159" y="90"/>
                    <a:pt x="160" y="81"/>
                  </a:cubicBezTo>
                  <a:cubicBezTo>
                    <a:pt x="161" y="78"/>
                    <a:pt x="161" y="75"/>
                    <a:pt x="161" y="72"/>
                  </a:cubicBezTo>
                  <a:cubicBezTo>
                    <a:pt x="161" y="68"/>
                    <a:pt x="161" y="65"/>
                    <a:pt x="161" y="62"/>
                  </a:cubicBezTo>
                  <a:cubicBezTo>
                    <a:pt x="161" y="55"/>
                    <a:pt x="159" y="50"/>
                    <a:pt x="157" y="45"/>
                  </a:cubicBezTo>
                  <a:cubicBezTo>
                    <a:pt x="155" y="41"/>
                    <a:pt x="152" y="37"/>
                    <a:pt x="148" y="35"/>
                  </a:cubicBezTo>
                  <a:cubicBezTo>
                    <a:pt x="145" y="32"/>
                    <a:pt x="140" y="30"/>
                    <a:pt x="136" y="29"/>
                  </a:cubicBezTo>
                  <a:cubicBezTo>
                    <a:pt x="131" y="27"/>
                    <a:pt x="125" y="27"/>
                    <a:pt x="120" y="26"/>
                  </a:cubicBezTo>
                  <a:cubicBezTo>
                    <a:pt x="116" y="26"/>
                    <a:pt x="112" y="26"/>
                    <a:pt x="108" y="26"/>
                  </a:cubicBezTo>
                  <a:cubicBezTo>
                    <a:pt x="104" y="26"/>
                    <a:pt x="100" y="26"/>
                    <a:pt x="96" y="26"/>
                  </a:cubicBezTo>
                  <a:cubicBezTo>
                    <a:pt x="92" y="26"/>
                    <a:pt x="87" y="26"/>
                    <a:pt x="83" y="26"/>
                  </a:cubicBezTo>
                  <a:cubicBezTo>
                    <a:pt x="79" y="27"/>
                    <a:pt x="75" y="27"/>
                    <a:pt x="72" y="27"/>
                  </a:cubicBezTo>
                  <a:cubicBezTo>
                    <a:pt x="57" y="28"/>
                    <a:pt x="46" y="32"/>
                    <a:pt x="39" y="39"/>
                  </a:cubicBezTo>
                  <a:cubicBezTo>
                    <a:pt x="33" y="47"/>
                    <a:pt x="29" y="58"/>
                    <a:pt x="29" y="73"/>
                  </a:cubicBezTo>
                  <a:cubicBezTo>
                    <a:pt x="29" y="85"/>
                    <a:pt x="29" y="85"/>
                    <a:pt x="29" y="85"/>
                  </a:cubicBezTo>
                  <a:cubicBezTo>
                    <a:pt x="0" y="85"/>
                    <a:pt x="0" y="85"/>
                    <a:pt x="0" y="85"/>
                  </a:cubicBezTo>
                  <a:cubicBezTo>
                    <a:pt x="0" y="64"/>
                    <a:pt x="0" y="64"/>
                    <a:pt x="0" y="64"/>
                  </a:cubicBezTo>
                  <a:cubicBezTo>
                    <a:pt x="0" y="55"/>
                    <a:pt x="1" y="46"/>
                    <a:pt x="5" y="38"/>
                  </a:cubicBezTo>
                  <a:cubicBezTo>
                    <a:pt x="8" y="31"/>
                    <a:pt x="12" y="24"/>
                    <a:pt x="18" y="19"/>
                  </a:cubicBezTo>
                  <a:cubicBezTo>
                    <a:pt x="25" y="13"/>
                    <a:pt x="32" y="9"/>
                    <a:pt x="41" y="6"/>
                  </a:cubicBezTo>
                  <a:cubicBezTo>
                    <a:pt x="50" y="3"/>
                    <a:pt x="60" y="1"/>
                    <a:pt x="69" y="1"/>
                  </a:cubicBezTo>
                  <a:cubicBezTo>
                    <a:pt x="80" y="0"/>
                    <a:pt x="92" y="0"/>
                    <a:pt x="104" y="0"/>
                  </a:cubicBezTo>
                  <a:cubicBezTo>
                    <a:pt x="116" y="1"/>
                    <a:pt x="128" y="1"/>
                    <a:pt x="139" y="2"/>
                  </a:cubicBezTo>
                  <a:cubicBezTo>
                    <a:pt x="153" y="4"/>
                    <a:pt x="164" y="9"/>
                    <a:pt x="174" y="18"/>
                  </a:cubicBezTo>
                  <a:cubicBezTo>
                    <a:pt x="183" y="26"/>
                    <a:pt x="188" y="38"/>
                    <a:pt x="190" y="52"/>
                  </a:cubicBezTo>
                  <a:cubicBezTo>
                    <a:pt x="191" y="58"/>
                    <a:pt x="192" y="63"/>
                    <a:pt x="192" y="69"/>
                  </a:cubicBezTo>
                  <a:cubicBezTo>
                    <a:pt x="191" y="75"/>
                    <a:pt x="191" y="80"/>
                    <a:pt x="190" y="86"/>
                  </a:cubicBezTo>
                  <a:cubicBezTo>
                    <a:pt x="189" y="93"/>
                    <a:pt x="186" y="100"/>
                    <a:pt x="182" y="107"/>
                  </a:cubicBezTo>
                  <a:cubicBezTo>
                    <a:pt x="177" y="114"/>
                    <a:pt x="171" y="118"/>
                    <a:pt x="164" y="122"/>
                  </a:cubicBezTo>
                  <a:cubicBezTo>
                    <a:pt x="172" y="125"/>
                    <a:pt x="179" y="131"/>
                    <a:pt x="184" y="139"/>
                  </a:cubicBezTo>
                  <a:cubicBezTo>
                    <a:pt x="189" y="147"/>
                    <a:pt x="192" y="155"/>
                    <a:pt x="193" y="164"/>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47" name="组合 46"/>
          <p:cNvGrpSpPr/>
          <p:nvPr/>
        </p:nvGrpSpPr>
        <p:grpSpPr>
          <a:xfrm>
            <a:off x="9920308" y="4373018"/>
            <a:ext cx="752057" cy="787237"/>
            <a:chOff x="1858793" y="3835355"/>
            <a:chExt cx="564043" cy="590428"/>
          </a:xfrm>
        </p:grpSpPr>
        <p:sp>
          <p:nvSpPr>
            <p:cNvPr id="48" name="Freeform 1616"/>
            <p:cNvSpPr/>
            <p:nvPr/>
          </p:nvSpPr>
          <p:spPr bwMode="auto">
            <a:xfrm>
              <a:off x="1860050" y="3835355"/>
              <a:ext cx="562786" cy="590428"/>
            </a:xfrm>
            <a:custGeom>
              <a:avLst/>
              <a:gdLst>
                <a:gd name="T0" fmla="*/ 390 w 896"/>
                <a:gd name="T1" fmla="*/ 0 h 940"/>
                <a:gd name="T2" fmla="*/ 343 w 896"/>
                <a:gd name="T3" fmla="*/ 25 h 940"/>
                <a:gd name="T4" fmla="*/ 355 w 896"/>
                <a:gd name="T5" fmla="*/ 77 h 940"/>
                <a:gd name="T6" fmla="*/ 355 w 896"/>
                <a:gd name="T7" fmla="*/ 451 h 940"/>
                <a:gd name="T8" fmla="*/ 31 w 896"/>
                <a:gd name="T9" fmla="*/ 451 h 940"/>
                <a:gd name="T10" fmla="*/ 0 w 896"/>
                <a:gd name="T11" fmla="*/ 481 h 940"/>
                <a:gd name="T12" fmla="*/ 459 w 896"/>
                <a:gd name="T13" fmla="*/ 940 h 940"/>
                <a:gd name="T14" fmla="*/ 896 w 896"/>
                <a:gd name="T15" fmla="*/ 503 h 940"/>
                <a:gd name="T16" fmla="*/ 390 w 896"/>
                <a:gd name="T17"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40">
                  <a:moveTo>
                    <a:pt x="390" y="0"/>
                  </a:moveTo>
                  <a:lnTo>
                    <a:pt x="343" y="25"/>
                  </a:lnTo>
                  <a:lnTo>
                    <a:pt x="355" y="77"/>
                  </a:lnTo>
                  <a:lnTo>
                    <a:pt x="355" y="451"/>
                  </a:lnTo>
                  <a:lnTo>
                    <a:pt x="31" y="451"/>
                  </a:lnTo>
                  <a:lnTo>
                    <a:pt x="0" y="481"/>
                  </a:lnTo>
                  <a:lnTo>
                    <a:pt x="459" y="940"/>
                  </a:lnTo>
                  <a:lnTo>
                    <a:pt x="896" y="503"/>
                  </a:lnTo>
                  <a:lnTo>
                    <a:pt x="390" y="0"/>
                  </a:lnTo>
                  <a:close/>
                </a:path>
              </a:pathLst>
            </a:custGeom>
            <a:gradFill>
              <a:gsLst>
                <a:gs pos="0">
                  <a:schemeClr val="bg1">
                    <a:lumMod val="50000"/>
                    <a:alpha val="6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9" name="Freeform 1612"/>
            <p:cNvSpPr>
              <a:spLocks noEditPoints="1"/>
            </p:cNvSpPr>
            <p:nvPr/>
          </p:nvSpPr>
          <p:spPr bwMode="auto">
            <a:xfrm>
              <a:off x="1858793" y="3835355"/>
              <a:ext cx="289561" cy="370589"/>
            </a:xfrm>
            <a:custGeom>
              <a:avLst/>
              <a:gdLst>
                <a:gd name="T0" fmla="*/ 387 w 461"/>
                <a:gd name="T1" fmla="*/ 481 h 590"/>
                <a:gd name="T2" fmla="*/ 387 w 461"/>
                <a:gd name="T3" fmla="*/ 590 h 590"/>
                <a:gd name="T4" fmla="*/ 316 w 461"/>
                <a:gd name="T5" fmla="*/ 590 h 590"/>
                <a:gd name="T6" fmla="*/ 316 w 461"/>
                <a:gd name="T7" fmla="*/ 481 h 590"/>
                <a:gd name="T8" fmla="*/ 0 w 461"/>
                <a:gd name="T9" fmla="*/ 481 h 590"/>
                <a:gd name="T10" fmla="*/ 0 w 461"/>
                <a:gd name="T11" fmla="*/ 418 h 590"/>
                <a:gd name="T12" fmla="*/ 260 w 461"/>
                <a:gd name="T13" fmla="*/ 0 h 590"/>
                <a:gd name="T14" fmla="*/ 387 w 461"/>
                <a:gd name="T15" fmla="*/ 0 h 590"/>
                <a:gd name="T16" fmla="*/ 387 w 461"/>
                <a:gd name="T17" fmla="*/ 420 h 590"/>
                <a:gd name="T18" fmla="*/ 461 w 461"/>
                <a:gd name="T19" fmla="*/ 420 h 590"/>
                <a:gd name="T20" fmla="*/ 461 w 461"/>
                <a:gd name="T21" fmla="*/ 481 h 590"/>
                <a:gd name="T22" fmla="*/ 387 w 461"/>
                <a:gd name="T23" fmla="*/ 481 h 590"/>
                <a:gd name="T24" fmla="*/ 316 w 461"/>
                <a:gd name="T25" fmla="*/ 63 h 590"/>
                <a:gd name="T26" fmla="*/ 298 w 461"/>
                <a:gd name="T27" fmla="*/ 63 h 590"/>
                <a:gd name="T28" fmla="*/ 80 w 461"/>
                <a:gd name="T29" fmla="*/ 420 h 590"/>
                <a:gd name="T30" fmla="*/ 316 w 461"/>
                <a:gd name="T31" fmla="*/ 420 h 590"/>
                <a:gd name="T32" fmla="*/ 316 w 461"/>
                <a:gd name="T33"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590">
                  <a:moveTo>
                    <a:pt x="387" y="481"/>
                  </a:moveTo>
                  <a:lnTo>
                    <a:pt x="387" y="590"/>
                  </a:lnTo>
                  <a:lnTo>
                    <a:pt x="316" y="590"/>
                  </a:lnTo>
                  <a:lnTo>
                    <a:pt x="316" y="481"/>
                  </a:lnTo>
                  <a:lnTo>
                    <a:pt x="0" y="481"/>
                  </a:lnTo>
                  <a:lnTo>
                    <a:pt x="0" y="418"/>
                  </a:lnTo>
                  <a:lnTo>
                    <a:pt x="260" y="0"/>
                  </a:lnTo>
                  <a:lnTo>
                    <a:pt x="387" y="0"/>
                  </a:lnTo>
                  <a:lnTo>
                    <a:pt x="387" y="420"/>
                  </a:lnTo>
                  <a:lnTo>
                    <a:pt x="461" y="420"/>
                  </a:lnTo>
                  <a:lnTo>
                    <a:pt x="461" y="481"/>
                  </a:lnTo>
                  <a:lnTo>
                    <a:pt x="387" y="481"/>
                  </a:lnTo>
                  <a:close/>
                  <a:moveTo>
                    <a:pt x="316" y="63"/>
                  </a:moveTo>
                  <a:lnTo>
                    <a:pt x="298" y="63"/>
                  </a:lnTo>
                  <a:lnTo>
                    <a:pt x="80" y="420"/>
                  </a:lnTo>
                  <a:lnTo>
                    <a:pt x="316" y="420"/>
                  </a:lnTo>
                  <a:lnTo>
                    <a:pt x="316" y="63"/>
                  </a:lnTo>
                  <a:close/>
                </a:path>
              </a:pathLst>
            </a:custGeom>
            <a:solidFill>
              <a:schemeClr val="accent5"/>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50" name="组合 49"/>
          <p:cNvGrpSpPr/>
          <p:nvPr/>
        </p:nvGrpSpPr>
        <p:grpSpPr>
          <a:xfrm>
            <a:off x="10004145" y="2422959"/>
            <a:ext cx="744355" cy="832703"/>
            <a:chOff x="6697739" y="2137235"/>
            <a:chExt cx="558266" cy="624527"/>
          </a:xfrm>
        </p:grpSpPr>
        <p:sp>
          <p:nvSpPr>
            <p:cNvPr id="51" name="Freeform 1614"/>
            <p:cNvSpPr/>
            <p:nvPr/>
          </p:nvSpPr>
          <p:spPr bwMode="auto">
            <a:xfrm>
              <a:off x="6697739" y="2161864"/>
              <a:ext cx="558266" cy="599898"/>
            </a:xfrm>
            <a:custGeom>
              <a:avLst/>
              <a:gdLst>
                <a:gd name="T0" fmla="*/ 406 w 952"/>
                <a:gd name="T1" fmla="*/ 0 h 1023"/>
                <a:gd name="T2" fmla="*/ 406 w 952"/>
                <a:gd name="T3" fmla="*/ 0 h 1023"/>
                <a:gd name="T4" fmla="*/ 375 w 952"/>
                <a:gd name="T5" fmla="*/ 215 h 1023"/>
                <a:gd name="T6" fmla="*/ 61 w 952"/>
                <a:gd name="T7" fmla="*/ 357 h 1023"/>
                <a:gd name="T8" fmla="*/ 21 w 952"/>
                <a:gd name="T9" fmla="*/ 525 h 1023"/>
                <a:gd name="T10" fmla="*/ 0 w 952"/>
                <a:gd name="T11" fmla="*/ 551 h 1023"/>
                <a:gd name="T12" fmla="*/ 0 w 952"/>
                <a:gd name="T13" fmla="*/ 551 h 1023"/>
                <a:gd name="T14" fmla="*/ 472 w 952"/>
                <a:gd name="T15" fmla="*/ 1023 h 1023"/>
                <a:gd name="T16" fmla="*/ 952 w 952"/>
                <a:gd name="T17" fmla="*/ 546 h 1023"/>
                <a:gd name="T18" fmla="*/ 406 w 952"/>
                <a:gd name="T19"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1023">
                  <a:moveTo>
                    <a:pt x="406" y="0"/>
                  </a:moveTo>
                  <a:lnTo>
                    <a:pt x="406" y="0"/>
                  </a:lnTo>
                  <a:lnTo>
                    <a:pt x="375" y="215"/>
                  </a:lnTo>
                  <a:lnTo>
                    <a:pt x="61" y="357"/>
                  </a:lnTo>
                  <a:lnTo>
                    <a:pt x="21" y="525"/>
                  </a:lnTo>
                  <a:lnTo>
                    <a:pt x="0" y="551"/>
                  </a:lnTo>
                  <a:lnTo>
                    <a:pt x="0" y="551"/>
                  </a:lnTo>
                  <a:lnTo>
                    <a:pt x="472" y="1023"/>
                  </a:lnTo>
                  <a:lnTo>
                    <a:pt x="952" y="546"/>
                  </a:lnTo>
                  <a:lnTo>
                    <a:pt x="406" y="0"/>
                  </a:lnTo>
                  <a:close/>
                </a:path>
              </a:pathLst>
            </a:custGeom>
            <a:gradFill>
              <a:gsLst>
                <a:gs pos="0">
                  <a:schemeClr val="bg1">
                    <a:lumMod val="50000"/>
                    <a:alpha val="6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2" name="Freeform 1610"/>
            <p:cNvSpPr/>
            <p:nvPr/>
          </p:nvSpPr>
          <p:spPr bwMode="auto">
            <a:xfrm>
              <a:off x="6698913" y="2137235"/>
              <a:ext cx="263301" cy="347742"/>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53" name="Freeform 1093"/>
          <p:cNvSpPr/>
          <p:nvPr/>
        </p:nvSpPr>
        <p:spPr bwMode="auto">
          <a:xfrm>
            <a:off x="1424797" y="5066031"/>
            <a:ext cx="864335" cy="864335"/>
          </a:xfrm>
          <a:custGeom>
            <a:avLst/>
            <a:gdLst>
              <a:gd name="T0" fmla="*/ 136 w 136"/>
              <a:gd name="T1" fmla="*/ 131 h 136"/>
              <a:gd name="T2" fmla="*/ 131 w 136"/>
              <a:gd name="T3" fmla="*/ 136 h 136"/>
              <a:gd name="T4" fmla="*/ 6 w 136"/>
              <a:gd name="T5" fmla="*/ 136 h 136"/>
              <a:gd name="T6" fmla="*/ 0 w 136"/>
              <a:gd name="T7" fmla="*/ 131 h 136"/>
              <a:gd name="T8" fmla="*/ 0 w 136"/>
              <a:gd name="T9" fmla="*/ 5 h 136"/>
              <a:gd name="T10" fmla="*/ 6 w 136"/>
              <a:gd name="T11" fmla="*/ 0 h 136"/>
              <a:gd name="T12" fmla="*/ 131 w 136"/>
              <a:gd name="T13" fmla="*/ 0 h 136"/>
              <a:gd name="T14" fmla="*/ 136 w 136"/>
              <a:gd name="T15" fmla="*/ 5 h 136"/>
              <a:gd name="T16" fmla="*/ 136 w 136"/>
              <a:gd name="T17" fmla="*/ 1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36">
                <a:moveTo>
                  <a:pt x="136" y="131"/>
                </a:moveTo>
                <a:cubicBezTo>
                  <a:pt x="136" y="133"/>
                  <a:pt x="134" y="136"/>
                  <a:pt x="131" y="136"/>
                </a:cubicBezTo>
                <a:cubicBezTo>
                  <a:pt x="6" y="136"/>
                  <a:pt x="6" y="136"/>
                  <a:pt x="6" y="136"/>
                </a:cubicBezTo>
                <a:cubicBezTo>
                  <a:pt x="3" y="136"/>
                  <a:pt x="0" y="133"/>
                  <a:pt x="0" y="131"/>
                </a:cubicBezTo>
                <a:cubicBezTo>
                  <a:pt x="0" y="5"/>
                  <a:pt x="0" y="5"/>
                  <a:pt x="0" y="5"/>
                </a:cubicBezTo>
                <a:cubicBezTo>
                  <a:pt x="0" y="3"/>
                  <a:pt x="3" y="0"/>
                  <a:pt x="6" y="0"/>
                </a:cubicBezTo>
                <a:cubicBezTo>
                  <a:pt x="131" y="0"/>
                  <a:pt x="131" y="0"/>
                  <a:pt x="131" y="0"/>
                </a:cubicBezTo>
                <a:cubicBezTo>
                  <a:pt x="134" y="0"/>
                  <a:pt x="136" y="3"/>
                  <a:pt x="136" y="5"/>
                </a:cubicBezTo>
                <a:lnTo>
                  <a:pt x="136" y="131"/>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grpSp>
        <p:nvGrpSpPr>
          <p:cNvPr id="57" name="组合 56"/>
          <p:cNvGrpSpPr/>
          <p:nvPr/>
        </p:nvGrpSpPr>
        <p:grpSpPr>
          <a:xfrm>
            <a:off x="1680366" y="5268491"/>
            <a:ext cx="790733" cy="817349"/>
            <a:chOff x="8498432" y="1024963"/>
            <a:chExt cx="693515" cy="716859"/>
          </a:xfrm>
        </p:grpSpPr>
        <p:sp>
          <p:nvSpPr>
            <p:cNvPr id="58" name="Freeform 12"/>
            <p:cNvSpPr/>
            <p:nvPr/>
          </p:nvSpPr>
          <p:spPr bwMode="auto">
            <a:xfrm>
              <a:off x="8519527" y="1024963"/>
              <a:ext cx="672420" cy="716859"/>
            </a:xfrm>
            <a:custGeom>
              <a:avLst/>
              <a:gdLst/>
              <a:ahLst/>
              <a:cxnLst/>
              <a:rect l="l" t="t" r="r" b="b"/>
              <a:pathLst>
                <a:path w="1417615" h="1511300">
                  <a:moveTo>
                    <a:pt x="671490" y="0"/>
                  </a:moveTo>
                  <a:lnTo>
                    <a:pt x="1417615" y="746125"/>
                  </a:lnTo>
                  <a:lnTo>
                    <a:pt x="652440" y="1511300"/>
                  </a:lnTo>
                  <a:lnTo>
                    <a:pt x="30140" y="887413"/>
                  </a:lnTo>
                  <a:lnTo>
                    <a:pt x="71415" y="846138"/>
                  </a:lnTo>
                  <a:lnTo>
                    <a:pt x="323827" y="906463"/>
                  </a:lnTo>
                  <a:lnTo>
                    <a:pt x="442094" y="879552"/>
                  </a:lnTo>
                  <a:lnTo>
                    <a:pt x="0" y="437458"/>
                  </a:lnTo>
                  <a:lnTo>
                    <a:pt x="35043" y="402415"/>
                  </a:lnTo>
                  <a:lnTo>
                    <a:pt x="19027" y="355600"/>
                  </a:lnTo>
                  <a:lnTo>
                    <a:pt x="19027" y="163513"/>
                  </a:lnTo>
                  <a:lnTo>
                    <a:pt x="41252" y="74613"/>
                  </a:lnTo>
                  <a:lnTo>
                    <a:pt x="323827" y="36513"/>
                  </a:lnTo>
                  <a:lnTo>
                    <a:pt x="611165" y="36513"/>
                  </a:lnTo>
                  <a:lnTo>
                    <a:pt x="663552" y="6350"/>
                  </a:lnTo>
                  <a:close/>
                </a:path>
              </a:pathLst>
            </a:custGeom>
            <a:gradFill>
              <a:gsLst>
                <a:gs pos="0">
                  <a:schemeClr val="bg1">
                    <a:lumMod val="50000"/>
                    <a:alpha val="6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9" name="Freeform 6"/>
            <p:cNvSpPr/>
            <p:nvPr/>
          </p:nvSpPr>
          <p:spPr bwMode="auto">
            <a:xfrm>
              <a:off x="8498432" y="1027975"/>
              <a:ext cx="348640" cy="446531"/>
            </a:xfrm>
            <a:custGeom>
              <a:avLst/>
              <a:gdLst>
                <a:gd name="T0" fmla="*/ 195 w 196"/>
                <a:gd name="T1" fmla="*/ 152 h 251"/>
                <a:gd name="T2" fmla="*/ 195 w 196"/>
                <a:gd name="T3" fmla="*/ 175 h 251"/>
                <a:gd name="T4" fmla="*/ 194 w 196"/>
                <a:gd name="T5" fmla="*/ 198 h 251"/>
                <a:gd name="T6" fmla="*/ 186 w 196"/>
                <a:gd name="T7" fmla="*/ 222 h 251"/>
                <a:gd name="T8" fmla="*/ 170 w 196"/>
                <a:gd name="T9" fmla="*/ 239 h 251"/>
                <a:gd name="T10" fmla="*/ 148 w 196"/>
                <a:gd name="T11" fmla="*/ 248 h 251"/>
                <a:gd name="T12" fmla="*/ 123 w 196"/>
                <a:gd name="T13" fmla="*/ 251 h 251"/>
                <a:gd name="T14" fmla="*/ 110 w 196"/>
                <a:gd name="T15" fmla="*/ 251 h 251"/>
                <a:gd name="T16" fmla="*/ 93 w 196"/>
                <a:gd name="T17" fmla="*/ 250 h 251"/>
                <a:gd name="T18" fmla="*/ 77 w 196"/>
                <a:gd name="T19" fmla="*/ 250 h 251"/>
                <a:gd name="T20" fmla="*/ 64 w 196"/>
                <a:gd name="T21" fmla="*/ 250 h 251"/>
                <a:gd name="T22" fmla="*/ 17 w 196"/>
                <a:gd name="T23" fmla="*/ 233 h 251"/>
                <a:gd name="T24" fmla="*/ 0 w 196"/>
                <a:gd name="T25" fmla="*/ 187 h 251"/>
                <a:gd name="T26" fmla="*/ 0 w 196"/>
                <a:gd name="T27" fmla="*/ 166 h 251"/>
                <a:gd name="T28" fmla="*/ 29 w 196"/>
                <a:gd name="T29" fmla="*/ 166 h 251"/>
                <a:gd name="T30" fmla="*/ 29 w 196"/>
                <a:gd name="T31" fmla="*/ 187 h 251"/>
                <a:gd name="T32" fmla="*/ 39 w 196"/>
                <a:gd name="T33" fmla="*/ 215 h 251"/>
                <a:gd name="T34" fmla="*/ 68 w 196"/>
                <a:gd name="T35" fmla="*/ 224 h 251"/>
                <a:gd name="T36" fmla="*/ 81 w 196"/>
                <a:gd name="T37" fmla="*/ 225 h 251"/>
                <a:gd name="T38" fmla="*/ 95 w 196"/>
                <a:gd name="T39" fmla="*/ 225 h 251"/>
                <a:gd name="T40" fmla="*/ 110 w 196"/>
                <a:gd name="T41" fmla="*/ 225 h 251"/>
                <a:gd name="T42" fmla="*/ 123 w 196"/>
                <a:gd name="T43" fmla="*/ 224 h 251"/>
                <a:gd name="T44" fmla="*/ 136 w 196"/>
                <a:gd name="T45" fmla="*/ 222 h 251"/>
                <a:gd name="T46" fmla="*/ 148 w 196"/>
                <a:gd name="T47" fmla="*/ 218 h 251"/>
                <a:gd name="T48" fmla="*/ 158 w 196"/>
                <a:gd name="T49" fmla="*/ 209 h 251"/>
                <a:gd name="T50" fmla="*/ 163 w 196"/>
                <a:gd name="T51" fmla="*/ 196 h 251"/>
                <a:gd name="T52" fmla="*/ 165 w 196"/>
                <a:gd name="T53" fmla="*/ 152 h 251"/>
                <a:gd name="T54" fmla="*/ 154 w 196"/>
                <a:gd name="T55" fmla="*/ 125 h 251"/>
                <a:gd name="T56" fmla="*/ 126 w 196"/>
                <a:gd name="T57" fmla="*/ 114 h 251"/>
                <a:gd name="T58" fmla="*/ 105 w 196"/>
                <a:gd name="T59" fmla="*/ 113 h 251"/>
                <a:gd name="T60" fmla="*/ 84 w 196"/>
                <a:gd name="T61" fmla="*/ 114 h 251"/>
                <a:gd name="T62" fmla="*/ 56 w 196"/>
                <a:gd name="T63" fmla="*/ 120 h 251"/>
                <a:gd name="T64" fmla="*/ 35 w 196"/>
                <a:gd name="T65" fmla="*/ 138 h 251"/>
                <a:gd name="T66" fmla="*/ 3 w 196"/>
                <a:gd name="T67" fmla="*/ 138 h 251"/>
                <a:gd name="T68" fmla="*/ 3 w 196"/>
                <a:gd name="T69" fmla="*/ 0 h 251"/>
                <a:gd name="T70" fmla="*/ 189 w 196"/>
                <a:gd name="T71" fmla="*/ 0 h 251"/>
                <a:gd name="T72" fmla="*/ 189 w 196"/>
                <a:gd name="T73" fmla="*/ 27 h 251"/>
                <a:gd name="T74" fmla="*/ 32 w 196"/>
                <a:gd name="T75" fmla="*/ 27 h 251"/>
                <a:gd name="T76" fmla="*/ 32 w 196"/>
                <a:gd name="T77" fmla="*/ 104 h 251"/>
                <a:gd name="T78" fmla="*/ 53 w 196"/>
                <a:gd name="T79" fmla="*/ 92 h 251"/>
                <a:gd name="T80" fmla="*/ 78 w 196"/>
                <a:gd name="T81" fmla="*/ 88 h 251"/>
                <a:gd name="T82" fmla="*/ 90 w 196"/>
                <a:gd name="T83" fmla="*/ 88 h 251"/>
                <a:gd name="T84" fmla="*/ 105 w 196"/>
                <a:gd name="T85" fmla="*/ 87 h 251"/>
                <a:gd name="T86" fmla="*/ 121 w 196"/>
                <a:gd name="T87" fmla="*/ 88 h 251"/>
                <a:gd name="T88" fmla="*/ 136 w 196"/>
                <a:gd name="T89" fmla="*/ 88 h 251"/>
                <a:gd name="T90" fmla="*/ 179 w 196"/>
                <a:gd name="T91" fmla="*/ 107 h 251"/>
                <a:gd name="T92" fmla="*/ 195 w 196"/>
                <a:gd name="T93" fmla="*/ 15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251">
                  <a:moveTo>
                    <a:pt x="195" y="152"/>
                  </a:moveTo>
                  <a:cubicBezTo>
                    <a:pt x="196" y="159"/>
                    <a:pt x="196" y="166"/>
                    <a:pt x="195" y="175"/>
                  </a:cubicBezTo>
                  <a:cubicBezTo>
                    <a:pt x="195" y="183"/>
                    <a:pt x="194" y="191"/>
                    <a:pt x="194" y="198"/>
                  </a:cubicBezTo>
                  <a:cubicBezTo>
                    <a:pt x="193" y="208"/>
                    <a:pt x="190" y="216"/>
                    <a:pt x="186" y="222"/>
                  </a:cubicBezTo>
                  <a:cubicBezTo>
                    <a:pt x="182" y="229"/>
                    <a:pt x="176" y="234"/>
                    <a:pt x="170" y="239"/>
                  </a:cubicBezTo>
                  <a:cubicBezTo>
                    <a:pt x="163" y="243"/>
                    <a:pt x="156" y="246"/>
                    <a:pt x="148" y="248"/>
                  </a:cubicBezTo>
                  <a:cubicBezTo>
                    <a:pt x="140" y="250"/>
                    <a:pt x="131" y="251"/>
                    <a:pt x="123" y="251"/>
                  </a:cubicBezTo>
                  <a:cubicBezTo>
                    <a:pt x="119" y="251"/>
                    <a:pt x="115" y="251"/>
                    <a:pt x="110" y="251"/>
                  </a:cubicBezTo>
                  <a:cubicBezTo>
                    <a:pt x="104" y="251"/>
                    <a:pt x="99" y="251"/>
                    <a:pt x="93" y="250"/>
                  </a:cubicBezTo>
                  <a:cubicBezTo>
                    <a:pt x="87" y="250"/>
                    <a:pt x="82" y="250"/>
                    <a:pt x="77" y="250"/>
                  </a:cubicBezTo>
                  <a:cubicBezTo>
                    <a:pt x="71" y="250"/>
                    <a:pt x="67" y="250"/>
                    <a:pt x="64" y="250"/>
                  </a:cubicBezTo>
                  <a:cubicBezTo>
                    <a:pt x="44" y="249"/>
                    <a:pt x="28" y="244"/>
                    <a:pt x="17" y="233"/>
                  </a:cubicBezTo>
                  <a:cubicBezTo>
                    <a:pt x="5" y="222"/>
                    <a:pt x="0" y="207"/>
                    <a:pt x="0" y="187"/>
                  </a:cubicBezTo>
                  <a:cubicBezTo>
                    <a:pt x="0" y="166"/>
                    <a:pt x="0" y="166"/>
                    <a:pt x="0" y="166"/>
                  </a:cubicBezTo>
                  <a:cubicBezTo>
                    <a:pt x="29" y="166"/>
                    <a:pt x="29" y="166"/>
                    <a:pt x="29" y="166"/>
                  </a:cubicBezTo>
                  <a:cubicBezTo>
                    <a:pt x="29" y="187"/>
                    <a:pt x="29" y="187"/>
                    <a:pt x="29" y="187"/>
                  </a:cubicBezTo>
                  <a:cubicBezTo>
                    <a:pt x="29" y="200"/>
                    <a:pt x="33" y="209"/>
                    <a:pt x="39" y="215"/>
                  </a:cubicBezTo>
                  <a:cubicBezTo>
                    <a:pt x="46" y="220"/>
                    <a:pt x="55" y="224"/>
                    <a:pt x="68" y="224"/>
                  </a:cubicBezTo>
                  <a:cubicBezTo>
                    <a:pt x="72" y="225"/>
                    <a:pt x="76" y="225"/>
                    <a:pt x="81" y="225"/>
                  </a:cubicBezTo>
                  <a:cubicBezTo>
                    <a:pt x="85" y="225"/>
                    <a:pt x="90" y="225"/>
                    <a:pt x="95" y="225"/>
                  </a:cubicBezTo>
                  <a:cubicBezTo>
                    <a:pt x="100" y="225"/>
                    <a:pt x="105" y="225"/>
                    <a:pt x="110" y="225"/>
                  </a:cubicBezTo>
                  <a:cubicBezTo>
                    <a:pt x="115" y="225"/>
                    <a:pt x="119" y="225"/>
                    <a:pt x="123" y="224"/>
                  </a:cubicBezTo>
                  <a:cubicBezTo>
                    <a:pt x="127" y="224"/>
                    <a:pt x="132" y="223"/>
                    <a:pt x="136" y="222"/>
                  </a:cubicBezTo>
                  <a:cubicBezTo>
                    <a:pt x="141" y="221"/>
                    <a:pt x="145" y="220"/>
                    <a:pt x="148" y="218"/>
                  </a:cubicBezTo>
                  <a:cubicBezTo>
                    <a:pt x="152" y="215"/>
                    <a:pt x="156" y="213"/>
                    <a:pt x="158" y="209"/>
                  </a:cubicBezTo>
                  <a:cubicBezTo>
                    <a:pt x="161" y="206"/>
                    <a:pt x="162" y="201"/>
                    <a:pt x="163" y="196"/>
                  </a:cubicBezTo>
                  <a:cubicBezTo>
                    <a:pt x="166" y="182"/>
                    <a:pt x="166" y="167"/>
                    <a:pt x="165" y="152"/>
                  </a:cubicBezTo>
                  <a:cubicBezTo>
                    <a:pt x="164" y="140"/>
                    <a:pt x="161" y="131"/>
                    <a:pt x="154" y="125"/>
                  </a:cubicBezTo>
                  <a:cubicBezTo>
                    <a:pt x="148" y="119"/>
                    <a:pt x="138" y="116"/>
                    <a:pt x="126" y="114"/>
                  </a:cubicBezTo>
                  <a:cubicBezTo>
                    <a:pt x="119" y="114"/>
                    <a:pt x="112" y="113"/>
                    <a:pt x="105" y="113"/>
                  </a:cubicBezTo>
                  <a:cubicBezTo>
                    <a:pt x="97" y="113"/>
                    <a:pt x="90" y="114"/>
                    <a:pt x="84" y="114"/>
                  </a:cubicBezTo>
                  <a:cubicBezTo>
                    <a:pt x="74" y="114"/>
                    <a:pt x="65" y="116"/>
                    <a:pt x="56" y="120"/>
                  </a:cubicBezTo>
                  <a:cubicBezTo>
                    <a:pt x="47" y="123"/>
                    <a:pt x="40" y="129"/>
                    <a:pt x="35" y="138"/>
                  </a:cubicBezTo>
                  <a:cubicBezTo>
                    <a:pt x="3" y="138"/>
                    <a:pt x="3" y="138"/>
                    <a:pt x="3" y="138"/>
                  </a:cubicBezTo>
                  <a:cubicBezTo>
                    <a:pt x="3" y="0"/>
                    <a:pt x="3" y="0"/>
                    <a:pt x="3" y="0"/>
                  </a:cubicBezTo>
                  <a:cubicBezTo>
                    <a:pt x="189" y="0"/>
                    <a:pt x="189" y="0"/>
                    <a:pt x="189" y="0"/>
                  </a:cubicBezTo>
                  <a:cubicBezTo>
                    <a:pt x="189" y="27"/>
                    <a:pt x="189" y="27"/>
                    <a:pt x="189" y="27"/>
                  </a:cubicBezTo>
                  <a:cubicBezTo>
                    <a:pt x="32" y="27"/>
                    <a:pt x="32" y="27"/>
                    <a:pt x="32" y="27"/>
                  </a:cubicBezTo>
                  <a:cubicBezTo>
                    <a:pt x="32" y="104"/>
                    <a:pt x="32" y="104"/>
                    <a:pt x="32" y="104"/>
                  </a:cubicBezTo>
                  <a:cubicBezTo>
                    <a:pt x="38" y="98"/>
                    <a:pt x="45" y="94"/>
                    <a:pt x="53" y="92"/>
                  </a:cubicBezTo>
                  <a:cubicBezTo>
                    <a:pt x="62" y="89"/>
                    <a:pt x="70" y="88"/>
                    <a:pt x="78" y="88"/>
                  </a:cubicBezTo>
                  <a:cubicBezTo>
                    <a:pt x="81" y="88"/>
                    <a:pt x="85" y="88"/>
                    <a:pt x="90" y="88"/>
                  </a:cubicBezTo>
                  <a:cubicBezTo>
                    <a:pt x="95" y="87"/>
                    <a:pt x="100" y="87"/>
                    <a:pt x="105" y="87"/>
                  </a:cubicBezTo>
                  <a:cubicBezTo>
                    <a:pt x="111" y="87"/>
                    <a:pt x="116" y="87"/>
                    <a:pt x="121" y="88"/>
                  </a:cubicBezTo>
                  <a:cubicBezTo>
                    <a:pt x="127" y="88"/>
                    <a:pt x="131" y="88"/>
                    <a:pt x="136" y="88"/>
                  </a:cubicBezTo>
                  <a:cubicBezTo>
                    <a:pt x="155" y="90"/>
                    <a:pt x="170" y="96"/>
                    <a:pt x="179" y="107"/>
                  </a:cubicBezTo>
                  <a:cubicBezTo>
                    <a:pt x="189" y="117"/>
                    <a:pt x="194" y="132"/>
                    <a:pt x="195" y="152"/>
                  </a:cubicBezTo>
                  <a:close/>
                </a:path>
              </a:pathLst>
            </a:custGeom>
            <a:solidFill>
              <a:schemeClr val="accent4"/>
            </a:solidFill>
            <a:ln w="7938" cap="flat">
              <a:noFill/>
              <a:prstDash val="solid"/>
              <a:miter lim="800000"/>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60" name="副标题 2"/>
          <p:cNvSpPr txBox="1"/>
          <p:nvPr/>
        </p:nvSpPr>
        <p:spPr>
          <a:xfrm>
            <a:off x="2586126" y="2492293"/>
            <a:ext cx="7048799" cy="38422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单击添加文本单击添加文本单击添加文本单击添加文本</a:t>
            </a:r>
          </a:p>
        </p:txBody>
      </p:sp>
      <p:sp>
        <p:nvSpPr>
          <p:cNvPr id="61" name="副标题 2"/>
          <p:cNvSpPr txBox="1"/>
          <p:nvPr/>
        </p:nvSpPr>
        <p:spPr>
          <a:xfrm>
            <a:off x="2586125" y="3459979"/>
            <a:ext cx="8178839" cy="38422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单击添加文本单击添加文本单击添加文本单击添加文本</a:t>
            </a:r>
          </a:p>
        </p:txBody>
      </p:sp>
      <p:sp>
        <p:nvSpPr>
          <p:cNvPr id="62" name="副标题 2"/>
          <p:cNvSpPr txBox="1"/>
          <p:nvPr/>
        </p:nvSpPr>
        <p:spPr>
          <a:xfrm>
            <a:off x="2586126" y="4427964"/>
            <a:ext cx="7585884" cy="38422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63" name="副标题 2"/>
          <p:cNvSpPr txBox="1"/>
          <p:nvPr/>
        </p:nvSpPr>
        <p:spPr>
          <a:xfrm>
            <a:off x="2586125" y="5309133"/>
            <a:ext cx="8467955" cy="479719"/>
          </a:xfrm>
          <a:prstGeom prst="rect">
            <a:avLst/>
          </a:prstGeom>
        </p:spPr>
        <p:txBody>
          <a:bodyPr vert="horz" lIns="121920" tIns="60960" rIns="121920" bIns="60960" rtlCol="0">
            <a:noAutofit/>
          </a:bodyPr>
          <a:lstStyle>
            <a:defPPr>
              <a:defRPr lang="zh-CN"/>
            </a:defPPr>
            <a:lvl1pPr indent="0">
              <a:lnSpc>
                <a:spcPct val="120000"/>
              </a:lnSpc>
              <a:spcBef>
                <a:spcPct val="20000"/>
              </a:spcBef>
              <a:buFont typeface="Arial" panose="020B0604020202020204" pitchFamily="34" charset="0"/>
              <a:buNone/>
              <a:defRPr sz="1600">
                <a:solidFill>
                  <a:schemeClr val="accent6"/>
                </a:solidFill>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zh-CN" altLang="en-US" sz="2135" dirty="0">
                <a:solidFill>
                  <a:schemeClr val="tx2"/>
                </a:solidFill>
                <a:latin typeface="+mn-lt"/>
                <a:ea typeface="+mn-ea"/>
                <a:cs typeface="+mn-ea"/>
                <a:sym typeface="+mn-lt"/>
              </a:rPr>
              <a:t>单击添加文本单击添加文本单击添加文本单击添加文本</a:t>
            </a:r>
          </a:p>
        </p:txBody>
      </p:sp>
      <p:sp>
        <p:nvSpPr>
          <p:cNvPr id="64" name="副标题 2"/>
          <p:cNvSpPr txBox="1"/>
          <p:nvPr/>
        </p:nvSpPr>
        <p:spPr>
          <a:xfrm>
            <a:off x="2631678" y="1587165"/>
            <a:ext cx="7048799" cy="384224"/>
          </a:xfrm>
          <a:prstGeom prst="rect">
            <a:avLst/>
          </a:prstGeom>
        </p:spPr>
        <p:txBody>
          <a:bodyPr vert="horz" lIns="121920" tIns="60960" rIns="121920" bIns="60960" rtlCol="0" anchor="ctr">
            <a:noAutofit/>
          </a:bodyPr>
          <a:lstStyle>
            <a:defPPr>
              <a:defRPr lang="zh-CN"/>
            </a:defPPr>
            <a:lvl1pPr indent="0">
              <a:spcBef>
                <a:spcPct val="20000"/>
              </a:spcBef>
              <a:buFont typeface="Arial" panose="020B0604020202020204" pitchFamily="34" charset="0"/>
              <a:buNone/>
              <a:defRPr sz="1600">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zh-CN" altLang="en-US" sz="2135" dirty="0">
                <a:solidFill>
                  <a:schemeClr val="tx2"/>
                </a:solidFill>
                <a:latin typeface="+mn-lt"/>
                <a:ea typeface="+mn-ea"/>
                <a:cs typeface="+mn-ea"/>
                <a:sym typeface="+mn-lt"/>
              </a:rPr>
              <a:t>单击添加文本单击添加文本单击添加文本</a:t>
            </a:r>
          </a:p>
        </p:txBody>
      </p:sp>
      <p:sp>
        <p:nvSpPr>
          <p:cNvPr id="54"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55" name="图片 5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56" name="直接连接符 55"/>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par>
                                <p:cTn id="78" presetID="10" presetClass="entr" presetSubtype="0"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animBg="1"/>
      <p:bldP spid="31" grpId="0" animBg="1"/>
      <p:bldP spid="32" grpId="0" animBg="1"/>
      <p:bldP spid="4" grpId="0" animBg="1"/>
      <p:bldP spid="7" grpId="0" animBg="1"/>
      <p:bldP spid="10" grpId="0" animBg="1"/>
      <p:bldP spid="13" grpId="0" animBg="1"/>
      <p:bldP spid="16" grpId="0" animBg="1"/>
      <p:bldP spid="37" grpId="0" animBg="1"/>
      <p:bldP spid="38" grpId="0" animBg="1"/>
      <p:bldP spid="39" grpId="0" animBg="1"/>
      <p:bldP spid="40" grpId="0" animBg="1"/>
      <p:bldP spid="53" grpId="0" animBg="1"/>
      <p:bldP spid="60" grpId="0"/>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a:spLocks noChangeAspect="1" noChangeArrowheads="1" noTextEdit="1"/>
          </p:cNvSpPr>
          <p:nvPr/>
        </p:nvSpPr>
        <p:spPr bwMode="auto">
          <a:xfrm>
            <a:off x="937685" y="1728513"/>
            <a:ext cx="10562167" cy="367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 name="Freeform 6"/>
          <p:cNvSpPr/>
          <p:nvPr/>
        </p:nvSpPr>
        <p:spPr bwMode="auto">
          <a:xfrm>
            <a:off x="929218" y="1728514"/>
            <a:ext cx="2027767" cy="4150741"/>
          </a:xfrm>
          <a:custGeom>
            <a:avLst/>
            <a:gdLst>
              <a:gd name="T0" fmla="*/ 227 w 227"/>
              <a:gd name="T1" fmla="*/ 394 h 410"/>
              <a:gd name="T2" fmla="*/ 211 w 227"/>
              <a:gd name="T3" fmla="*/ 410 h 410"/>
              <a:gd name="T4" fmla="*/ 16 w 227"/>
              <a:gd name="T5" fmla="*/ 410 h 410"/>
              <a:gd name="T6" fmla="*/ 0 w 227"/>
              <a:gd name="T7" fmla="*/ 394 h 410"/>
              <a:gd name="T8" fmla="*/ 0 w 227"/>
              <a:gd name="T9" fmla="*/ 16 h 410"/>
              <a:gd name="T10" fmla="*/ 16 w 227"/>
              <a:gd name="T11" fmla="*/ 0 h 410"/>
              <a:gd name="T12" fmla="*/ 211 w 227"/>
              <a:gd name="T13" fmla="*/ 0 h 410"/>
              <a:gd name="T14" fmla="*/ 227 w 227"/>
              <a:gd name="T15" fmla="*/ 16 h 410"/>
              <a:gd name="T16" fmla="*/ 227 w 227"/>
              <a:gd name="T17" fmla="*/ 39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10">
                <a:moveTo>
                  <a:pt x="227" y="394"/>
                </a:moveTo>
                <a:cubicBezTo>
                  <a:pt x="227" y="403"/>
                  <a:pt x="219" y="410"/>
                  <a:pt x="211" y="410"/>
                </a:cubicBezTo>
                <a:cubicBezTo>
                  <a:pt x="16" y="410"/>
                  <a:pt x="16" y="410"/>
                  <a:pt x="16" y="410"/>
                </a:cubicBezTo>
                <a:cubicBezTo>
                  <a:pt x="7" y="410"/>
                  <a:pt x="0" y="403"/>
                  <a:pt x="0" y="394"/>
                </a:cubicBezTo>
                <a:cubicBezTo>
                  <a:pt x="0" y="16"/>
                  <a:pt x="0" y="16"/>
                  <a:pt x="0" y="16"/>
                </a:cubicBezTo>
                <a:cubicBezTo>
                  <a:pt x="0" y="7"/>
                  <a:pt x="7" y="0"/>
                  <a:pt x="16" y="0"/>
                </a:cubicBezTo>
                <a:cubicBezTo>
                  <a:pt x="211" y="0"/>
                  <a:pt x="211" y="0"/>
                  <a:pt x="211" y="0"/>
                </a:cubicBezTo>
                <a:cubicBezTo>
                  <a:pt x="219" y="0"/>
                  <a:pt x="227" y="7"/>
                  <a:pt x="227" y="16"/>
                </a:cubicBezTo>
                <a:lnTo>
                  <a:pt x="227" y="394"/>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5" name="Rectangle 7"/>
          <p:cNvSpPr>
            <a:spLocks noChangeArrowheads="1"/>
          </p:cNvSpPr>
          <p:nvPr/>
        </p:nvSpPr>
        <p:spPr bwMode="auto">
          <a:xfrm>
            <a:off x="929218" y="2175130"/>
            <a:ext cx="2027767" cy="1322916"/>
          </a:xfrm>
          <a:prstGeom prst="rect">
            <a:avLst/>
          </a:pr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6" name="Rectangle 8"/>
          <p:cNvSpPr>
            <a:spLocks noChangeArrowheads="1"/>
          </p:cNvSpPr>
          <p:nvPr/>
        </p:nvSpPr>
        <p:spPr bwMode="auto">
          <a:xfrm>
            <a:off x="1393804" y="2185713"/>
            <a:ext cx="114133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1219200"/>
            <a:r>
              <a:rPr lang="zh-CN" altLang="zh-CN" sz="8000">
                <a:solidFill>
                  <a:schemeClr val="bg1"/>
                </a:solidFill>
                <a:latin typeface="+mn-lt"/>
                <a:ea typeface="+mn-ea"/>
                <a:cs typeface="+mn-ea"/>
                <a:sym typeface="+mn-lt"/>
              </a:rPr>
              <a:t>01</a:t>
            </a:r>
            <a:endParaRPr lang="zh-CN" altLang="zh-CN" sz="1600">
              <a:solidFill>
                <a:schemeClr val="bg1"/>
              </a:solidFill>
              <a:latin typeface="+mn-lt"/>
              <a:ea typeface="+mn-ea"/>
              <a:cs typeface="+mn-ea"/>
              <a:sym typeface="+mn-lt"/>
            </a:endParaRPr>
          </a:p>
        </p:txBody>
      </p:sp>
      <p:sp>
        <p:nvSpPr>
          <p:cNvPr id="7" name="Freeform 9"/>
          <p:cNvSpPr/>
          <p:nvPr/>
        </p:nvSpPr>
        <p:spPr bwMode="auto">
          <a:xfrm>
            <a:off x="3064935" y="1728514"/>
            <a:ext cx="2019300" cy="4150741"/>
          </a:xfrm>
          <a:custGeom>
            <a:avLst/>
            <a:gdLst>
              <a:gd name="T0" fmla="*/ 226 w 226"/>
              <a:gd name="T1" fmla="*/ 394 h 410"/>
              <a:gd name="T2" fmla="*/ 210 w 226"/>
              <a:gd name="T3" fmla="*/ 410 h 410"/>
              <a:gd name="T4" fmla="*/ 16 w 226"/>
              <a:gd name="T5" fmla="*/ 410 h 410"/>
              <a:gd name="T6" fmla="*/ 0 w 226"/>
              <a:gd name="T7" fmla="*/ 394 h 410"/>
              <a:gd name="T8" fmla="*/ 0 w 226"/>
              <a:gd name="T9" fmla="*/ 16 h 410"/>
              <a:gd name="T10" fmla="*/ 16 w 226"/>
              <a:gd name="T11" fmla="*/ 0 h 410"/>
              <a:gd name="T12" fmla="*/ 210 w 226"/>
              <a:gd name="T13" fmla="*/ 0 h 410"/>
              <a:gd name="T14" fmla="*/ 226 w 226"/>
              <a:gd name="T15" fmla="*/ 16 h 410"/>
              <a:gd name="T16" fmla="*/ 226 w 226"/>
              <a:gd name="T17" fmla="*/ 39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410">
                <a:moveTo>
                  <a:pt x="226" y="394"/>
                </a:moveTo>
                <a:cubicBezTo>
                  <a:pt x="226" y="403"/>
                  <a:pt x="219" y="410"/>
                  <a:pt x="210" y="410"/>
                </a:cubicBezTo>
                <a:cubicBezTo>
                  <a:pt x="16" y="410"/>
                  <a:pt x="16" y="410"/>
                  <a:pt x="16" y="410"/>
                </a:cubicBezTo>
                <a:cubicBezTo>
                  <a:pt x="7" y="410"/>
                  <a:pt x="0" y="403"/>
                  <a:pt x="0" y="394"/>
                </a:cubicBezTo>
                <a:cubicBezTo>
                  <a:pt x="0" y="16"/>
                  <a:pt x="0" y="16"/>
                  <a:pt x="0" y="16"/>
                </a:cubicBezTo>
                <a:cubicBezTo>
                  <a:pt x="0" y="7"/>
                  <a:pt x="7" y="0"/>
                  <a:pt x="16" y="0"/>
                </a:cubicBezTo>
                <a:cubicBezTo>
                  <a:pt x="210" y="0"/>
                  <a:pt x="210" y="0"/>
                  <a:pt x="210" y="0"/>
                </a:cubicBezTo>
                <a:cubicBezTo>
                  <a:pt x="219" y="0"/>
                  <a:pt x="226" y="7"/>
                  <a:pt x="226" y="16"/>
                </a:cubicBezTo>
                <a:lnTo>
                  <a:pt x="226" y="394"/>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 name="Rectangle 10"/>
          <p:cNvSpPr>
            <a:spLocks noChangeArrowheads="1"/>
          </p:cNvSpPr>
          <p:nvPr/>
        </p:nvSpPr>
        <p:spPr bwMode="auto">
          <a:xfrm>
            <a:off x="3064935" y="2175130"/>
            <a:ext cx="2019300" cy="1322916"/>
          </a:xfrm>
          <a:prstGeom prst="rect">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9" name="Rectangle 11"/>
          <p:cNvSpPr>
            <a:spLocks noChangeArrowheads="1"/>
          </p:cNvSpPr>
          <p:nvPr/>
        </p:nvSpPr>
        <p:spPr bwMode="auto">
          <a:xfrm>
            <a:off x="3382087" y="2185713"/>
            <a:ext cx="114133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1219200"/>
            <a:r>
              <a:rPr lang="zh-CN" altLang="zh-CN" sz="8000" dirty="0">
                <a:solidFill>
                  <a:schemeClr val="bg1"/>
                </a:solidFill>
                <a:latin typeface="+mn-lt"/>
                <a:ea typeface="+mn-ea"/>
                <a:cs typeface="+mn-ea"/>
                <a:sym typeface="+mn-lt"/>
              </a:rPr>
              <a:t>02</a:t>
            </a:r>
            <a:endParaRPr lang="zh-CN" altLang="zh-CN" sz="1600" dirty="0">
              <a:solidFill>
                <a:schemeClr val="bg1"/>
              </a:solidFill>
              <a:latin typeface="+mn-lt"/>
              <a:ea typeface="+mn-ea"/>
              <a:cs typeface="+mn-ea"/>
              <a:sym typeface="+mn-lt"/>
            </a:endParaRPr>
          </a:p>
        </p:txBody>
      </p:sp>
      <p:sp>
        <p:nvSpPr>
          <p:cNvPr id="10" name="Freeform 12"/>
          <p:cNvSpPr/>
          <p:nvPr/>
        </p:nvSpPr>
        <p:spPr bwMode="auto">
          <a:xfrm>
            <a:off x="5200651" y="1728514"/>
            <a:ext cx="2019300" cy="4150741"/>
          </a:xfrm>
          <a:custGeom>
            <a:avLst/>
            <a:gdLst>
              <a:gd name="T0" fmla="*/ 226 w 226"/>
              <a:gd name="T1" fmla="*/ 394 h 410"/>
              <a:gd name="T2" fmla="*/ 210 w 226"/>
              <a:gd name="T3" fmla="*/ 410 h 410"/>
              <a:gd name="T4" fmla="*/ 16 w 226"/>
              <a:gd name="T5" fmla="*/ 410 h 410"/>
              <a:gd name="T6" fmla="*/ 0 w 226"/>
              <a:gd name="T7" fmla="*/ 394 h 410"/>
              <a:gd name="T8" fmla="*/ 0 w 226"/>
              <a:gd name="T9" fmla="*/ 16 h 410"/>
              <a:gd name="T10" fmla="*/ 16 w 226"/>
              <a:gd name="T11" fmla="*/ 0 h 410"/>
              <a:gd name="T12" fmla="*/ 210 w 226"/>
              <a:gd name="T13" fmla="*/ 0 h 410"/>
              <a:gd name="T14" fmla="*/ 226 w 226"/>
              <a:gd name="T15" fmla="*/ 16 h 410"/>
              <a:gd name="T16" fmla="*/ 226 w 226"/>
              <a:gd name="T17" fmla="*/ 39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410">
                <a:moveTo>
                  <a:pt x="226" y="394"/>
                </a:moveTo>
                <a:cubicBezTo>
                  <a:pt x="226" y="403"/>
                  <a:pt x="219" y="410"/>
                  <a:pt x="210" y="410"/>
                </a:cubicBezTo>
                <a:cubicBezTo>
                  <a:pt x="16" y="410"/>
                  <a:pt x="16" y="410"/>
                  <a:pt x="16" y="410"/>
                </a:cubicBezTo>
                <a:cubicBezTo>
                  <a:pt x="7" y="410"/>
                  <a:pt x="0" y="403"/>
                  <a:pt x="0" y="394"/>
                </a:cubicBezTo>
                <a:cubicBezTo>
                  <a:pt x="0" y="16"/>
                  <a:pt x="0" y="16"/>
                  <a:pt x="0" y="16"/>
                </a:cubicBezTo>
                <a:cubicBezTo>
                  <a:pt x="0" y="7"/>
                  <a:pt x="7" y="0"/>
                  <a:pt x="16" y="0"/>
                </a:cubicBezTo>
                <a:cubicBezTo>
                  <a:pt x="210" y="0"/>
                  <a:pt x="210" y="0"/>
                  <a:pt x="210" y="0"/>
                </a:cubicBezTo>
                <a:cubicBezTo>
                  <a:pt x="219" y="0"/>
                  <a:pt x="226" y="7"/>
                  <a:pt x="226" y="16"/>
                </a:cubicBezTo>
                <a:lnTo>
                  <a:pt x="226" y="394"/>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1" name="Rectangle 13"/>
          <p:cNvSpPr>
            <a:spLocks noChangeArrowheads="1"/>
          </p:cNvSpPr>
          <p:nvPr/>
        </p:nvSpPr>
        <p:spPr bwMode="auto">
          <a:xfrm>
            <a:off x="5200651" y="2175130"/>
            <a:ext cx="2019300" cy="1322916"/>
          </a:xfrm>
          <a:prstGeom prst="rect">
            <a:avLst/>
          </a:pr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12" name="Rectangle 14"/>
          <p:cNvSpPr>
            <a:spLocks noChangeArrowheads="1"/>
          </p:cNvSpPr>
          <p:nvPr/>
        </p:nvSpPr>
        <p:spPr bwMode="auto">
          <a:xfrm>
            <a:off x="5525284" y="2185713"/>
            <a:ext cx="114133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1219200"/>
            <a:r>
              <a:rPr lang="zh-CN" altLang="zh-CN" sz="8000" dirty="0">
                <a:solidFill>
                  <a:schemeClr val="bg1"/>
                </a:solidFill>
                <a:latin typeface="+mn-lt"/>
                <a:ea typeface="+mn-ea"/>
                <a:cs typeface="+mn-ea"/>
                <a:sym typeface="+mn-lt"/>
              </a:rPr>
              <a:t>03</a:t>
            </a:r>
            <a:endParaRPr lang="zh-CN" altLang="zh-CN" sz="1600" dirty="0">
              <a:solidFill>
                <a:schemeClr val="bg1"/>
              </a:solidFill>
              <a:latin typeface="+mn-lt"/>
              <a:ea typeface="+mn-ea"/>
              <a:cs typeface="+mn-ea"/>
              <a:sym typeface="+mn-lt"/>
            </a:endParaRPr>
          </a:p>
        </p:txBody>
      </p:sp>
      <p:sp>
        <p:nvSpPr>
          <p:cNvPr id="13" name="Freeform 15"/>
          <p:cNvSpPr/>
          <p:nvPr/>
        </p:nvSpPr>
        <p:spPr bwMode="auto">
          <a:xfrm>
            <a:off x="7336369" y="1728514"/>
            <a:ext cx="2019300" cy="4150741"/>
          </a:xfrm>
          <a:custGeom>
            <a:avLst/>
            <a:gdLst>
              <a:gd name="T0" fmla="*/ 226 w 226"/>
              <a:gd name="T1" fmla="*/ 394 h 410"/>
              <a:gd name="T2" fmla="*/ 210 w 226"/>
              <a:gd name="T3" fmla="*/ 410 h 410"/>
              <a:gd name="T4" fmla="*/ 16 w 226"/>
              <a:gd name="T5" fmla="*/ 410 h 410"/>
              <a:gd name="T6" fmla="*/ 0 w 226"/>
              <a:gd name="T7" fmla="*/ 394 h 410"/>
              <a:gd name="T8" fmla="*/ 0 w 226"/>
              <a:gd name="T9" fmla="*/ 16 h 410"/>
              <a:gd name="T10" fmla="*/ 16 w 226"/>
              <a:gd name="T11" fmla="*/ 0 h 410"/>
              <a:gd name="T12" fmla="*/ 210 w 226"/>
              <a:gd name="T13" fmla="*/ 0 h 410"/>
              <a:gd name="T14" fmla="*/ 226 w 226"/>
              <a:gd name="T15" fmla="*/ 16 h 410"/>
              <a:gd name="T16" fmla="*/ 226 w 226"/>
              <a:gd name="T17" fmla="*/ 39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410">
                <a:moveTo>
                  <a:pt x="226" y="394"/>
                </a:moveTo>
                <a:cubicBezTo>
                  <a:pt x="226" y="403"/>
                  <a:pt x="219" y="410"/>
                  <a:pt x="210" y="410"/>
                </a:cubicBezTo>
                <a:cubicBezTo>
                  <a:pt x="16" y="410"/>
                  <a:pt x="16" y="410"/>
                  <a:pt x="16" y="410"/>
                </a:cubicBezTo>
                <a:cubicBezTo>
                  <a:pt x="7" y="410"/>
                  <a:pt x="0" y="403"/>
                  <a:pt x="0" y="394"/>
                </a:cubicBezTo>
                <a:cubicBezTo>
                  <a:pt x="0" y="16"/>
                  <a:pt x="0" y="16"/>
                  <a:pt x="0" y="16"/>
                </a:cubicBezTo>
                <a:cubicBezTo>
                  <a:pt x="0" y="7"/>
                  <a:pt x="7" y="0"/>
                  <a:pt x="16" y="0"/>
                </a:cubicBezTo>
                <a:cubicBezTo>
                  <a:pt x="210" y="0"/>
                  <a:pt x="210" y="0"/>
                  <a:pt x="210" y="0"/>
                </a:cubicBezTo>
                <a:cubicBezTo>
                  <a:pt x="219" y="0"/>
                  <a:pt x="226" y="7"/>
                  <a:pt x="226" y="16"/>
                </a:cubicBezTo>
                <a:lnTo>
                  <a:pt x="226" y="394"/>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4" name="Rectangle 16"/>
          <p:cNvSpPr>
            <a:spLocks noChangeArrowheads="1"/>
          </p:cNvSpPr>
          <p:nvPr/>
        </p:nvSpPr>
        <p:spPr bwMode="auto">
          <a:xfrm>
            <a:off x="7336369" y="2175130"/>
            <a:ext cx="2019300" cy="1322916"/>
          </a:xfrm>
          <a:prstGeom prst="rect">
            <a:avLst/>
          </a:pr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15" name="Rectangle 17"/>
          <p:cNvSpPr>
            <a:spLocks noChangeArrowheads="1"/>
          </p:cNvSpPr>
          <p:nvPr/>
        </p:nvSpPr>
        <p:spPr bwMode="auto">
          <a:xfrm>
            <a:off x="7634284" y="2185713"/>
            <a:ext cx="114133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1219200"/>
            <a:r>
              <a:rPr lang="zh-CN" altLang="zh-CN" sz="8000" dirty="0">
                <a:solidFill>
                  <a:schemeClr val="bg1"/>
                </a:solidFill>
                <a:latin typeface="+mn-lt"/>
                <a:ea typeface="+mn-ea"/>
                <a:cs typeface="+mn-ea"/>
                <a:sym typeface="+mn-lt"/>
              </a:rPr>
              <a:t>04</a:t>
            </a:r>
            <a:endParaRPr lang="zh-CN" altLang="zh-CN" sz="1600" dirty="0">
              <a:solidFill>
                <a:schemeClr val="bg1"/>
              </a:solidFill>
              <a:latin typeface="+mn-lt"/>
              <a:ea typeface="+mn-ea"/>
              <a:cs typeface="+mn-ea"/>
              <a:sym typeface="+mn-lt"/>
            </a:endParaRPr>
          </a:p>
        </p:txBody>
      </p:sp>
      <p:sp>
        <p:nvSpPr>
          <p:cNvPr id="16" name="Freeform 18"/>
          <p:cNvSpPr/>
          <p:nvPr/>
        </p:nvSpPr>
        <p:spPr bwMode="auto">
          <a:xfrm>
            <a:off x="9461502" y="1728514"/>
            <a:ext cx="2029884" cy="4150741"/>
          </a:xfrm>
          <a:custGeom>
            <a:avLst/>
            <a:gdLst>
              <a:gd name="T0" fmla="*/ 227 w 227"/>
              <a:gd name="T1" fmla="*/ 394 h 410"/>
              <a:gd name="T2" fmla="*/ 211 w 227"/>
              <a:gd name="T3" fmla="*/ 410 h 410"/>
              <a:gd name="T4" fmla="*/ 16 w 227"/>
              <a:gd name="T5" fmla="*/ 410 h 410"/>
              <a:gd name="T6" fmla="*/ 0 w 227"/>
              <a:gd name="T7" fmla="*/ 394 h 410"/>
              <a:gd name="T8" fmla="*/ 0 w 227"/>
              <a:gd name="T9" fmla="*/ 16 h 410"/>
              <a:gd name="T10" fmla="*/ 16 w 227"/>
              <a:gd name="T11" fmla="*/ 0 h 410"/>
              <a:gd name="T12" fmla="*/ 211 w 227"/>
              <a:gd name="T13" fmla="*/ 0 h 410"/>
              <a:gd name="T14" fmla="*/ 227 w 227"/>
              <a:gd name="T15" fmla="*/ 16 h 410"/>
              <a:gd name="T16" fmla="*/ 227 w 227"/>
              <a:gd name="T17" fmla="*/ 39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10">
                <a:moveTo>
                  <a:pt x="227" y="394"/>
                </a:moveTo>
                <a:cubicBezTo>
                  <a:pt x="227" y="403"/>
                  <a:pt x="220" y="410"/>
                  <a:pt x="211" y="410"/>
                </a:cubicBezTo>
                <a:cubicBezTo>
                  <a:pt x="16" y="410"/>
                  <a:pt x="16" y="410"/>
                  <a:pt x="16" y="410"/>
                </a:cubicBezTo>
                <a:cubicBezTo>
                  <a:pt x="8" y="410"/>
                  <a:pt x="0" y="403"/>
                  <a:pt x="0" y="394"/>
                </a:cubicBezTo>
                <a:cubicBezTo>
                  <a:pt x="0" y="16"/>
                  <a:pt x="0" y="16"/>
                  <a:pt x="0" y="16"/>
                </a:cubicBezTo>
                <a:cubicBezTo>
                  <a:pt x="0" y="7"/>
                  <a:pt x="8" y="0"/>
                  <a:pt x="16" y="0"/>
                </a:cubicBezTo>
                <a:cubicBezTo>
                  <a:pt x="211" y="0"/>
                  <a:pt x="211" y="0"/>
                  <a:pt x="211" y="0"/>
                </a:cubicBezTo>
                <a:cubicBezTo>
                  <a:pt x="220" y="0"/>
                  <a:pt x="227" y="7"/>
                  <a:pt x="227" y="16"/>
                </a:cubicBezTo>
                <a:lnTo>
                  <a:pt x="227" y="394"/>
                </a:ln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7" name="Rectangle 19"/>
          <p:cNvSpPr>
            <a:spLocks noChangeArrowheads="1"/>
          </p:cNvSpPr>
          <p:nvPr/>
        </p:nvSpPr>
        <p:spPr bwMode="auto">
          <a:xfrm>
            <a:off x="9461502" y="2175130"/>
            <a:ext cx="2029884" cy="1322916"/>
          </a:xfrm>
          <a:prstGeom prst="rect">
            <a:avLst/>
          </a:prstGeom>
          <a:gradFill flip="none" rotWithShape="0">
            <a:gsLst>
              <a:gs pos="0">
                <a:schemeClr val="accent4"/>
              </a:gs>
              <a:gs pos="100000">
                <a:schemeClr val="accent4">
                  <a:lumMod val="75000"/>
                </a:schemeClr>
              </a:gs>
            </a:gsLst>
            <a:lin ang="13500000" scaled="1"/>
            <a:tileRect/>
          </a:gradFill>
          <a:ln w="6350">
            <a:gradFill flip="none" rotWithShape="1">
              <a:gsLst>
                <a:gs pos="0">
                  <a:schemeClr val="accent4"/>
                </a:gs>
                <a:gs pos="100000">
                  <a:schemeClr val="accent4">
                    <a:lumMod val="75000"/>
                  </a:schemeClr>
                </a:gs>
              </a:gsLst>
              <a:lin ang="2700000" scaled="1"/>
              <a:tileRect/>
            </a:grad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8" name="Rectangle 20"/>
          <p:cNvSpPr>
            <a:spLocks noChangeArrowheads="1"/>
          </p:cNvSpPr>
          <p:nvPr/>
        </p:nvSpPr>
        <p:spPr bwMode="auto">
          <a:xfrm>
            <a:off x="9791427" y="2185713"/>
            <a:ext cx="114133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defTabSz="1219200"/>
            <a:r>
              <a:rPr lang="zh-CN" altLang="zh-CN" sz="8000" dirty="0">
                <a:solidFill>
                  <a:schemeClr val="bg1"/>
                </a:solidFill>
                <a:latin typeface="+mn-lt"/>
                <a:ea typeface="+mn-ea"/>
                <a:cs typeface="+mn-ea"/>
                <a:sym typeface="+mn-lt"/>
              </a:rPr>
              <a:t>05</a:t>
            </a:r>
            <a:endParaRPr lang="zh-CN" altLang="zh-CN" sz="1600" dirty="0">
              <a:solidFill>
                <a:schemeClr val="bg1"/>
              </a:solidFill>
              <a:latin typeface="+mn-lt"/>
              <a:ea typeface="+mn-ea"/>
              <a:cs typeface="+mn-ea"/>
              <a:sym typeface="+mn-lt"/>
            </a:endParaRPr>
          </a:p>
        </p:txBody>
      </p:sp>
      <p:sp>
        <p:nvSpPr>
          <p:cNvPr id="24" name="副标题 2"/>
          <p:cNvSpPr txBox="1"/>
          <p:nvPr/>
        </p:nvSpPr>
        <p:spPr>
          <a:xfrm>
            <a:off x="3039064" y="3693671"/>
            <a:ext cx="2064000" cy="2056304"/>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25" name="副标题 2"/>
          <p:cNvSpPr txBox="1"/>
          <p:nvPr/>
        </p:nvSpPr>
        <p:spPr>
          <a:xfrm>
            <a:off x="5194504" y="3693671"/>
            <a:ext cx="2064000" cy="2056304"/>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26" name="副标题 2"/>
          <p:cNvSpPr txBox="1"/>
          <p:nvPr/>
        </p:nvSpPr>
        <p:spPr>
          <a:xfrm>
            <a:off x="7298485" y="3693671"/>
            <a:ext cx="2064000" cy="2056304"/>
          </a:xfrm>
          <a:prstGeom prst="rect">
            <a:avLst/>
          </a:prstGeom>
        </p:spPr>
        <p:txBody>
          <a:bodyPr vert="horz" lIns="121920" tIns="60960" rIns="121920" bIns="6096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27" name="副标题 2"/>
          <p:cNvSpPr txBox="1"/>
          <p:nvPr/>
        </p:nvSpPr>
        <p:spPr>
          <a:xfrm>
            <a:off x="9471661" y="3693671"/>
            <a:ext cx="2064000" cy="2595412"/>
          </a:xfrm>
          <a:prstGeom prst="rect">
            <a:avLst/>
          </a:prstGeom>
        </p:spPr>
        <p:txBody>
          <a:bodyPr vert="horz" lIns="121920" tIns="60960" rIns="121920" bIns="60960" rtlCol="0" anchor="t">
            <a:noAutofit/>
          </a:bodyPr>
          <a:lstStyle>
            <a:defPPr>
              <a:defRPr lang="zh-CN"/>
            </a:defPPr>
            <a:lvl1pPr indent="0">
              <a:lnSpc>
                <a:spcPct val="120000"/>
              </a:lnSpc>
              <a:spcBef>
                <a:spcPct val="20000"/>
              </a:spcBef>
              <a:buFont typeface="Arial" panose="020B0604020202020204" pitchFamily="34" charset="0"/>
              <a:buNone/>
              <a:defRPr sz="1600">
                <a:solidFill>
                  <a:schemeClr val="accent6"/>
                </a:solidFill>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pPr>
              <a:lnSpc>
                <a:spcPct val="100000"/>
              </a:lnSpc>
            </a:pPr>
            <a:r>
              <a:rPr lang="zh-CN" altLang="en-US" sz="2135" dirty="0">
                <a:solidFill>
                  <a:schemeClr val="tx2"/>
                </a:solidFill>
                <a:latin typeface="+mn-lt"/>
                <a:ea typeface="+mn-ea"/>
                <a:cs typeface="+mn-ea"/>
                <a:sym typeface="+mn-lt"/>
              </a:rPr>
              <a:t>单击添加文本单击添加文本单击添加文本</a:t>
            </a:r>
          </a:p>
        </p:txBody>
      </p:sp>
      <p:sp>
        <p:nvSpPr>
          <p:cNvPr id="28" name="副标题 2"/>
          <p:cNvSpPr txBox="1"/>
          <p:nvPr/>
        </p:nvSpPr>
        <p:spPr>
          <a:xfrm>
            <a:off x="904951" y="3693671"/>
            <a:ext cx="2064000" cy="2056304"/>
          </a:xfrm>
          <a:prstGeom prst="rect">
            <a:avLst/>
          </a:prstGeom>
        </p:spPr>
        <p:txBody>
          <a:bodyPr vert="horz" lIns="121920" tIns="60960" rIns="121920" bIns="60960" rtlCol="0" anchor="t">
            <a:noAutofit/>
          </a:bodyPr>
          <a:lstStyle>
            <a:defPPr>
              <a:defRPr lang="zh-CN"/>
            </a:defPPr>
            <a:lvl1pPr indent="0">
              <a:spcBef>
                <a:spcPct val="20000"/>
              </a:spcBef>
              <a:buFont typeface="Arial" panose="020B0604020202020204" pitchFamily="34" charset="0"/>
              <a:buNone/>
              <a:defRPr sz="1600">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zh-CN" altLang="en-US" sz="2135" dirty="0">
                <a:solidFill>
                  <a:schemeClr val="tx2"/>
                </a:solidFill>
                <a:latin typeface="+mn-lt"/>
                <a:ea typeface="+mn-ea"/>
                <a:cs typeface="+mn-ea"/>
                <a:sym typeface="+mn-lt"/>
              </a:rPr>
              <a:t>单击添加文本单击添加文本单击添加文本</a:t>
            </a:r>
          </a:p>
        </p:txBody>
      </p:sp>
      <p:sp>
        <p:nvSpPr>
          <p:cNvPr id="23"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29" name="图片 2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30" name="直接连接符 29"/>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236_1"/>
          <p:cNvSpPr/>
          <p:nvPr/>
        </p:nvSpPr>
        <p:spPr bwMode="auto">
          <a:xfrm>
            <a:off x="1282095" y="3636934"/>
            <a:ext cx="9796723" cy="998677"/>
          </a:xfrm>
          <a:custGeom>
            <a:avLst/>
            <a:gdLst>
              <a:gd name="T0" fmla="*/ 427 w 427"/>
              <a:gd name="T1" fmla="*/ 151 h 157"/>
              <a:gd name="T2" fmla="*/ 421 w 427"/>
              <a:gd name="T3" fmla="*/ 157 h 157"/>
              <a:gd name="T4" fmla="*/ 7 w 427"/>
              <a:gd name="T5" fmla="*/ 157 h 157"/>
              <a:gd name="T6" fmla="*/ 0 w 427"/>
              <a:gd name="T7" fmla="*/ 151 h 157"/>
              <a:gd name="T8" fmla="*/ 0 w 427"/>
              <a:gd name="T9" fmla="*/ 6 h 157"/>
              <a:gd name="T10" fmla="*/ 7 w 427"/>
              <a:gd name="T11" fmla="*/ 0 h 157"/>
              <a:gd name="T12" fmla="*/ 421 w 427"/>
              <a:gd name="T13" fmla="*/ 0 h 157"/>
              <a:gd name="T14" fmla="*/ 427 w 427"/>
              <a:gd name="T15" fmla="*/ 6 h 157"/>
              <a:gd name="T16" fmla="*/ 427 w 427"/>
              <a:gd name="T17" fmla="*/ 15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57">
                <a:moveTo>
                  <a:pt x="427" y="151"/>
                </a:moveTo>
                <a:cubicBezTo>
                  <a:pt x="427" y="154"/>
                  <a:pt x="424" y="157"/>
                  <a:pt x="421" y="157"/>
                </a:cubicBezTo>
                <a:cubicBezTo>
                  <a:pt x="7" y="157"/>
                  <a:pt x="7" y="157"/>
                  <a:pt x="7" y="157"/>
                </a:cubicBezTo>
                <a:cubicBezTo>
                  <a:pt x="3" y="157"/>
                  <a:pt x="0" y="154"/>
                  <a:pt x="0" y="151"/>
                </a:cubicBezTo>
                <a:cubicBezTo>
                  <a:pt x="0" y="6"/>
                  <a:pt x="0" y="6"/>
                  <a:pt x="0" y="6"/>
                </a:cubicBezTo>
                <a:cubicBezTo>
                  <a:pt x="0" y="3"/>
                  <a:pt x="3" y="0"/>
                  <a:pt x="7" y="0"/>
                </a:cubicBezTo>
                <a:cubicBezTo>
                  <a:pt x="421" y="0"/>
                  <a:pt x="421" y="0"/>
                  <a:pt x="421" y="0"/>
                </a:cubicBezTo>
                <a:cubicBezTo>
                  <a:pt x="424" y="0"/>
                  <a:pt x="427" y="3"/>
                  <a:pt x="427" y="6"/>
                </a:cubicBezTo>
                <a:cubicBezTo>
                  <a:pt x="427" y="151"/>
                  <a:pt x="427" y="151"/>
                  <a:pt x="427" y="151"/>
                </a:cubicBezTo>
              </a:path>
            </a:pathLst>
          </a:cu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9" name="Freeform 2266_1"/>
          <p:cNvSpPr/>
          <p:nvPr/>
        </p:nvSpPr>
        <p:spPr bwMode="auto">
          <a:xfrm>
            <a:off x="1282095" y="4803077"/>
            <a:ext cx="9796723" cy="1001376"/>
          </a:xfrm>
          <a:custGeom>
            <a:avLst/>
            <a:gdLst>
              <a:gd name="T0" fmla="*/ 0 w 427"/>
              <a:gd name="T1" fmla="*/ 150 h 157"/>
              <a:gd name="T2" fmla="*/ 7 w 427"/>
              <a:gd name="T3" fmla="*/ 157 h 157"/>
              <a:gd name="T4" fmla="*/ 421 w 427"/>
              <a:gd name="T5" fmla="*/ 157 h 157"/>
              <a:gd name="T6" fmla="*/ 427 w 427"/>
              <a:gd name="T7" fmla="*/ 150 h 157"/>
              <a:gd name="T8" fmla="*/ 427 w 427"/>
              <a:gd name="T9" fmla="*/ 6 h 157"/>
              <a:gd name="T10" fmla="*/ 421 w 427"/>
              <a:gd name="T11" fmla="*/ 0 h 157"/>
              <a:gd name="T12" fmla="*/ 7 w 427"/>
              <a:gd name="T13" fmla="*/ 0 h 157"/>
              <a:gd name="T14" fmla="*/ 0 w 427"/>
              <a:gd name="T15" fmla="*/ 6 h 157"/>
              <a:gd name="T16" fmla="*/ 0 w 427"/>
              <a:gd name="T17"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57">
                <a:moveTo>
                  <a:pt x="0" y="150"/>
                </a:moveTo>
                <a:cubicBezTo>
                  <a:pt x="0" y="154"/>
                  <a:pt x="3" y="157"/>
                  <a:pt x="7" y="157"/>
                </a:cubicBezTo>
                <a:cubicBezTo>
                  <a:pt x="421" y="157"/>
                  <a:pt x="421" y="157"/>
                  <a:pt x="421" y="157"/>
                </a:cubicBezTo>
                <a:cubicBezTo>
                  <a:pt x="424" y="157"/>
                  <a:pt x="427" y="154"/>
                  <a:pt x="427" y="150"/>
                </a:cubicBezTo>
                <a:cubicBezTo>
                  <a:pt x="427" y="6"/>
                  <a:pt x="427" y="6"/>
                  <a:pt x="427" y="6"/>
                </a:cubicBezTo>
                <a:cubicBezTo>
                  <a:pt x="427" y="2"/>
                  <a:pt x="424" y="0"/>
                  <a:pt x="421" y="0"/>
                </a:cubicBezTo>
                <a:cubicBezTo>
                  <a:pt x="7" y="0"/>
                  <a:pt x="7" y="0"/>
                  <a:pt x="7" y="0"/>
                </a:cubicBezTo>
                <a:cubicBezTo>
                  <a:pt x="3" y="0"/>
                  <a:pt x="0" y="2"/>
                  <a:pt x="0" y="6"/>
                </a:cubicBezTo>
                <a:cubicBezTo>
                  <a:pt x="0" y="150"/>
                  <a:pt x="0" y="150"/>
                  <a:pt x="0" y="150"/>
                </a:cubicBezTo>
              </a:path>
            </a:pathLst>
          </a:cu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0" name="Freeform 2297_1"/>
          <p:cNvSpPr/>
          <p:nvPr/>
        </p:nvSpPr>
        <p:spPr bwMode="auto">
          <a:xfrm>
            <a:off x="1282095" y="2468091"/>
            <a:ext cx="9796723" cy="1001376"/>
          </a:xfrm>
          <a:custGeom>
            <a:avLst/>
            <a:gdLst>
              <a:gd name="T0" fmla="*/ 0 w 427"/>
              <a:gd name="T1" fmla="*/ 150 h 157"/>
              <a:gd name="T2" fmla="*/ 7 w 427"/>
              <a:gd name="T3" fmla="*/ 157 h 157"/>
              <a:gd name="T4" fmla="*/ 421 w 427"/>
              <a:gd name="T5" fmla="*/ 157 h 157"/>
              <a:gd name="T6" fmla="*/ 427 w 427"/>
              <a:gd name="T7" fmla="*/ 150 h 157"/>
              <a:gd name="T8" fmla="*/ 427 w 427"/>
              <a:gd name="T9" fmla="*/ 6 h 157"/>
              <a:gd name="T10" fmla="*/ 421 w 427"/>
              <a:gd name="T11" fmla="*/ 0 h 157"/>
              <a:gd name="T12" fmla="*/ 7 w 427"/>
              <a:gd name="T13" fmla="*/ 0 h 157"/>
              <a:gd name="T14" fmla="*/ 0 w 427"/>
              <a:gd name="T15" fmla="*/ 6 h 157"/>
              <a:gd name="T16" fmla="*/ 0 w 427"/>
              <a:gd name="T17"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57">
                <a:moveTo>
                  <a:pt x="0" y="150"/>
                </a:moveTo>
                <a:cubicBezTo>
                  <a:pt x="0" y="154"/>
                  <a:pt x="3" y="157"/>
                  <a:pt x="7" y="157"/>
                </a:cubicBezTo>
                <a:cubicBezTo>
                  <a:pt x="421" y="157"/>
                  <a:pt x="421" y="157"/>
                  <a:pt x="421" y="157"/>
                </a:cubicBezTo>
                <a:cubicBezTo>
                  <a:pt x="424" y="157"/>
                  <a:pt x="427" y="154"/>
                  <a:pt x="427" y="150"/>
                </a:cubicBezTo>
                <a:cubicBezTo>
                  <a:pt x="427" y="6"/>
                  <a:pt x="427" y="6"/>
                  <a:pt x="427" y="6"/>
                </a:cubicBezTo>
                <a:cubicBezTo>
                  <a:pt x="427" y="2"/>
                  <a:pt x="424" y="0"/>
                  <a:pt x="421" y="0"/>
                </a:cubicBezTo>
                <a:cubicBezTo>
                  <a:pt x="7" y="0"/>
                  <a:pt x="7" y="0"/>
                  <a:pt x="7" y="0"/>
                </a:cubicBezTo>
                <a:cubicBezTo>
                  <a:pt x="3" y="0"/>
                  <a:pt x="0" y="2"/>
                  <a:pt x="0" y="6"/>
                </a:cubicBezTo>
                <a:cubicBezTo>
                  <a:pt x="0" y="150"/>
                  <a:pt x="0" y="150"/>
                  <a:pt x="0" y="150"/>
                </a:cubicBezTo>
              </a:path>
            </a:pathLst>
          </a:cu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1" name="Freeform 2328_1"/>
          <p:cNvSpPr/>
          <p:nvPr/>
        </p:nvSpPr>
        <p:spPr bwMode="auto">
          <a:xfrm>
            <a:off x="1282095" y="1299539"/>
            <a:ext cx="9796723" cy="1001376"/>
          </a:xfrm>
          <a:custGeom>
            <a:avLst/>
            <a:gdLst>
              <a:gd name="T0" fmla="*/ 427 w 427"/>
              <a:gd name="T1" fmla="*/ 151 h 157"/>
              <a:gd name="T2" fmla="*/ 421 w 427"/>
              <a:gd name="T3" fmla="*/ 157 h 157"/>
              <a:gd name="T4" fmla="*/ 7 w 427"/>
              <a:gd name="T5" fmla="*/ 157 h 157"/>
              <a:gd name="T6" fmla="*/ 0 w 427"/>
              <a:gd name="T7" fmla="*/ 151 h 157"/>
              <a:gd name="T8" fmla="*/ 0 w 427"/>
              <a:gd name="T9" fmla="*/ 6 h 157"/>
              <a:gd name="T10" fmla="*/ 7 w 427"/>
              <a:gd name="T11" fmla="*/ 0 h 157"/>
              <a:gd name="T12" fmla="*/ 421 w 427"/>
              <a:gd name="T13" fmla="*/ 0 h 157"/>
              <a:gd name="T14" fmla="*/ 427 w 427"/>
              <a:gd name="T15" fmla="*/ 6 h 157"/>
              <a:gd name="T16" fmla="*/ 427 w 427"/>
              <a:gd name="T17" fmla="*/ 15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57">
                <a:moveTo>
                  <a:pt x="427" y="151"/>
                </a:moveTo>
                <a:cubicBezTo>
                  <a:pt x="427" y="154"/>
                  <a:pt x="424" y="157"/>
                  <a:pt x="421" y="157"/>
                </a:cubicBezTo>
                <a:cubicBezTo>
                  <a:pt x="7" y="157"/>
                  <a:pt x="7" y="157"/>
                  <a:pt x="7" y="157"/>
                </a:cubicBezTo>
                <a:cubicBezTo>
                  <a:pt x="3" y="157"/>
                  <a:pt x="0" y="154"/>
                  <a:pt x="0" y="151"/>
                </a:cubicBezTo>
                <a:cubicBezTo>
                  <a:pt x="0" y="6"/>
                  <a:pt x="0" y="6"/>
                  <a:pt x="0" y="6"/>
                </a:cubicBezTo>
                <a:cubicBezTo>
                  <a:pt x="0" y="3"/>
                  <a:pt x="3" y="0"/>
                  <a:pt x="7" y="0"/>
                </a:cubicBezTo>
                <a:cubicBezTo>
                  <a:pt x="421" y="0"/>
                  <a:pt x="421" y="0"/>
                  <a:pt x="421" y="0"/>
                </a:cubicBezTo>
                <a:cubicBezTo>
                  <a:pt x="424" y="0"/>
                  <a:pt x="427" y="3"/>
                  <a:pt x="427" y="6"/>
                </a:cubicBezTo>
                <a:cubicBezTo>
                  <a:pt x="427" y="151"/>
                  <a:pt x="427" y="151"/>
                  <a:pt x="427" y="151"/>
                </a:cubicBezTo>
              </a:path>
            </a:pathLst>
          </a:cu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2" name="Freeform 2236"/>
          <p:cNvSpPr/>
          <p:nvPr/>
        </p:nvSpPr>
        <p:spPr bwMode="auto">
          <a:xfrm>
            <a:off x="1403546" y="3744689"/>
            <a:ext cx="9553821" cy="783167"/>
          </a:xfrm>
          <a:custGeom>
            <a:avLst/>
            <a:gdLst>
              <a:gd name="T0" fmla="*/ 427 w 427"/>
              <a:gd name="T1" fmla="*/ 151 h 157"/>
              <a:gd name="T2" fmla="*/ 421 w 427"/>
              <a:gd name="T3" fmla="*/ 157 h 157"/>
              <a:gd name="T4" fmla="*/ 7 w 427"/>
              <a:gd name="T5" fmla="*/ 157 h 157"/>
              <a:gd name="T6" fmla="*/ 0 w 427"/>
              <a:gd name="T7" fmla="*/ 151 h 157"/>
              <a:gd name="T8" fmla="*/ 0 w 427"/>
              <a:gd name="T9" fmla="*/ 6 h 157"/>
              <a:gd name="T10" fmla="*/ 7 w 427"/>
              <a:gd name="T11" fmla="*/ 0 h 157"/>
              <a:gd name="T12" fmla="*/ 421 w 427"/>
              <a:gd name="T13" fmla="*/ 0 h 157"/>
              <a:gd name="T14" fmla="*/ 427 w 427"/>
              <a:gd name="T15" fmla="*/ 6 h 157"/>
              <a:gd name="T16" fmla="*/ 427 w 427"/>
              <a:gd name="T17" fmla="*/ 15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57">
                <a:moveTo>
                  <a:pt x="427" y="151"/>
                </a:moveTo>
                <a:cubicBezTo>
                  <a:pt x="427" y="154"/>
                  <a:pt x="424" y="157"/>
                  <a:pt x="421" y="157"/>
                </a:cubicBezTo>
                <a:cubicBezTo>
                  <a:pt x="7" y="157"/>
                  <a:pt x="7" y="157"/>
                  <a:pt x="7" y="157"/>
                </a:cubicBezTo>
                <a:cubicBezTo>
                  <a:pt x="3" y="157"/>
                  <a:pt x="0" y="154"/>
                  <a:pt x="0" y="151"/>
                </a:cubicBezTo>
                <a:cubicBezTo>
                  <a:pt x="0" y="6"/>
                  <a:pt x="0" y="6"/>
                  <a:pt x="0" y="6"/>
                </a:cubicBezTo>
                <a:cubicBezTo>
                  <a:pt x="0" y="3"/>
                  <a:pt x="3" y="0"/>
                  <a:pt x="7" y="0"/>
                </a:cubicBezTo>
                <a:cubicBezTo>
                  <a:pt x="421" y="0"/>
                  <a:pt x="421" y="0"/>
                  <a:pt x="421" y="0"/>
                </a:cubicBezTo>
                <a:cubicBezTo>
                  <a:pt x="424" y="0"/>
                  <a:pt x="427" y="3"/>
                  <a:pt x="427" y="6"/>
                </a:cubicBezTo>
                <a:cubicBezTo>
                  <a:pt x="427" y="151"/>
                  <a:pt x="427" y="151"/>
                  <a:pt x="427" y="151"/>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62" name="Freeform 2266"/>
          <p:cNvSpPr/>
          <p:nvPr/>
        </p:nvSpPr>
        <p:spPr bwMode="auto">
          <a:xfrm>
            <a:off x="1403546" y="4911123"/>
            <a:ext cx="9553821" cy="785284"/>
          </a:xfrm>
          <a:custGeom>
            <a:avLst/>
            <a:gdLst>
              <a:gd name="T0" fmla="*/ 0 w 427"/>
              <a:gd name="T1" fmla="*/ 150 h 157"/>
              <a:gd name="T2" fmla="*/ 7 w 427"/>
              <a:gd name="T3" fmla="*/ 157 h 157"/>
              <a:gd name="T4" fmla="*/ 421 w 427"/>
              <a:gd name="T5" fmla="*/ 157 h 157"/>
              <a:gd name="T6" fmla="*/ 427 w 427"/>
              <a:gd name="T7" fmla="*/ 150 h 157"/>
              <a:gd name="T8" fmla="*/ 427 w 427"/>
              <a:gd name="T9" fmla="*/ 6 h 157"/>
              <a:gd name="T10" fmla="*/ 421 w 427"/>
              <a:gd name="T11" fmla="*/ 0 h 157"/>
              <a:gd name="T12" fmla="*/ 7 w 427"/>
              <a:gd name="T13" fmla="*/ 0 h 157"/>
              <a:gd name="T14" fmla="*/ 0 w 427"/>
              <a:gd name="T15" fmla="*/ 6 h 157"/>
              <a:gd name="T16" fmla="*/ 0 w 427"/>
              <a:gd name="T17"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57">
                <a:moveTo>
                  <a:pt x="0" y="150"/>
                </a:moveTo>
                <a:cubicBezTo>
                  <a:pt x="0" y="154"/>
                  <a:pt x="3" y="157"/>
                  <a:pt x="7" y="157"/>
                </a:cubicBezTo>
                <a:cubicBezTo>
                  <a:pt x="421" y="157"/>
                  <a:pt x="421" y="157"/>
                  <a:pt x="421" y="157"/>
                </a:cubicBezTo>
                <a:cubicBezTo>
                  <a:pt x="424" y="157"/>
                  <a:pt x="427" y="154"/>
                  <a:pt x="427" y="150"/>
                </a:cubicBezTo>
                <a:cubicBezTo>
                  <a:pt x="427" y="6"/>
                  <a:pt x="427" y="6"/>
                  <a:pt x="427" y="6"/>
                </a:cubicBezTo>
                <a:cubicBezTo>
                  <a:pt x="427" y="2"/>
                  <a:pt x="424" y="0"/>
                  <a:pt x="421" y="0"/>
                </a:cubicBezTo>
                <a:cubicBezTo>
                  <a:pt x="7" y="0"/>
                  <a:pt x="7" y="0"/>
                  <a:pt x="7" y="0"/>
                </a:cubicBezTo>
                <a:cubicBezTo>
                  <a:pt x="3" y="0"/>
                  <a:pt x="0" y="2"/>
                  <a:pt x="0" y="6"/>
                </a:cubicBezTo>
                <a:cubicBezTo>
                  <a:pt x="0" y="150"/>
                  <a:pt x="0" y="150"/>
                  <a:pt x="0" y="15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93" name="Freeform 2297"/>
          <p:cNvSpPr/>
          <p:nvPr/>
        </p:nvSpPr>
        <p:spPr bwMode="auto">
          <a:xfrm>
            <a:off x="1403546" y="2576137"/>
            <a:ext cx="9553821" cy="785284"/>
          </a:xfrm>
          <a:custGeom>
            <a:avLst/>
            <a:gdLst>
              <a:gd name="T0" fmla="*/ 0 w 427"/>
              <a:gd name="T1" fmla="*/ 150 h 157"/>
              <a:gd name="T2" fmla="*/ 7 w 427"/>
              <a:gd name="T3" fmla="*/ 157 h 157"/>
              <a:gd name="T4" fmla="*/ 421 w 427"/>
              <a:gd name="T5" fmla="*/ 157 h 157"/>
              <a:gd name="T6" fmla="*/ 427 w 427"/>
              <a:gd name="T7" fmla="*/ 150 h 157"/>
              <a:gd name="T8" fmla="*/ 427 w 427"/>
              <a:gd name="T9" fmla="*/ 6 h 157"/>
              <a:gd name="T10" fmla="*/ 421 w 427"/>
              <a:gd name="T11" fmla="*/ 0 h 157"/>
              <a:gd name="T12" fmla="*/ 7 w 427"/>
              <a:gd name="T13" fmla="*/ 0 h 157"/>
              <a:gd name="T14" fmla="*/ 0 w 427"/>
              <a:gd name="T15" fmla="*/ 6 h 157"/>
              <a:gd name="T16" fmla="*/ 0 w 427"/>
              <a:gd name="T17" fmla="*/ 15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57">
                <a:moveTo>
                  <a:pt x="0" y="150"/>
                </a:moveTo>
                <a:cubicBezTo>
                  <a:pt x="0" y="154"/>
                  <a:pt x="3" y="157"/>
                  <a:pt x="7" y="157"/>
                </a:cubicBezTo>
                <a:cubicBezTo>
                  <a:pt x="421" y="157"/>
                  <a:pt x="421" y="157"/>
                  <a:pt x="421" y="157"/>
                </a:cubicBezTo>
                <a:cubicBezTo>
                  <a:pt x="424" y="157"/>
                  <a:pt x="427" y="154"/>
                  <a:pt x="427" y="150"/>
                </a:cubicBezTo>
                <a:cubicBezTo>
                  <a:pt x="427" y="6"/>
                  <a:pt x="427" y="6"/>
                  <a:pt x="427" y="6"/>
                </a:cubicBezTo>
                <a:cubicBezTo>
                  <a:pt x="427" y="2"/>
                  <a:pt x="424" y="0"/>
                  <a:pt x="421" y="0"/>
                </a:cubicBezTo>
                <a:cubicBezTo>
                  <a:pt x="7" y="0"/>
                  <a:pt x="7" y="0"/>
                  <a:pt x="7" y="0"/>
                </a:cubicBezTo>
                <a:cubicBezTo>
                  <a:pt x="3" y="0"/>
                  <a:pt x="0" y="2"/>
                  <a:pt x="0" y="6"/>
                </a:cubicBezTo>
                <a:cubicBezTo>
                  <a:pt x="0" y="150"/>
                  <a:pt x="0" y="150"/>
                  <a:pt x="0" y="15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24" name="Freeform 2328"/>
          <p:cNvSpPr/>
          <p:nvPr/>
        </p:nvSpPr>
        <p:spPr bwMode="auto">
          <a:xfrm>
            <a:off x="1403546" y="1407585"/>
            <a:ext cx="9553821" cy="785284"/>
          </a:xfrm>
          <a:custGeom>
            <a:avLst/>
            <a:gdLst>
              <a:gd name="T0" fmla="*/ 427 w 427"/>
              <a:gd name="T1" fmla="*/ 151 h 157"/>
              <a:gd name="T2" fmla="*/ 421 w 427"/>
              <a:gd name="T3" fmla="*/ 157 h 157"/>
              <a:gd name="T4" fmla="*/ 7 w 427"/>
              <a:gd name="T5" fmla="*/ 157 h 157"/>
              <a:gd name="T6" fmla="*/ 0 w 427"/>
              <a:gd name="T7" fmla="*/ 151 h 157"/>
              <a:gd name="T8" fmla="*/ 0 w 427"/>
              <a:gd name="T9" fmla="*/ 6 h 157"/>
              <a:gd name="T10" fmla="*/ 7 w 427"/>
              <a:gd name="T11" fmla="*/ 0 h 157"/>
              <a:gd name="T12" fmla="*/ 421 w 427"/>
              <a:gd name="T13" fmla="*/ 0 h 157"/>
              <a:gd name="T14" fmla="*/ 427 w 427"/>
              <a:gd name="T15" fmla="*/ 6 h 157"/>
              <a:gd name="T16" fmla="*/ 427 w 427"/>
              <a:gd name="T17" fmla="*/ 15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157">
                <a:moveTo>
                  <a:pt x="427" y="151"/>
                </a:moveTo>
                <a:cubicBezTo>
                  <a:pt x="427" y="154"/>
                  <a:pt x="424" y="157"/>
                  <a:pt x="421" y="157"/>
                </a:cubicBezTo>
                <a:cubicBezTo>
                  <a:pt x="7" y="157"/>
                  <a:pt x="7" y="157"/>
                  <a:pt x="7" y="157"/>
                </a:cubicBezTo>
                <a:cubicBezTo>
                  <a:pt x="3" y="157"/>
                  <a:pt x="0" y="154"/>
                  <a:pt x="0" y="151"/>
                </a:cubicBezTo>
                <a:cubicBezTo>
                  <a:pt x="0" y="6"/>
                  <a:pt x="0" y="6"/>
                  <a:pt x="0" y="6"/>
                </a:cubicBezTo>
                <a:cubicBezTo>
                  <a:pt x="0" y="3"/>
                  <a:pt x="3" y="0"/>
                  <a:pt x="7" y="0"/>
                </a:cubicBezTo>
                <a:cubicBezTo>
                  <a:pt x="421" y="0"/>
                  <a:pt x="421" y="0"/>
                  <a:pt x="421" y="0"/>
                </a:cubicBezTo>
                <a:cubicBezTo>
                  <a:pt x="424" y="0"/>
                  <a:pt x="427" y="3"/>
                  <a:pt x="427" y="6"/>
                </a:cubicBezTo>
                <a:cubicBezTo>
                  <a:pt x="427" y="151"/>
                  <a:pt x="427" y="151"/>
                  <a:pt x="427" y="151"/>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127" name="Freeform 2331"/>
          <p:cNvSpPr/>
          <p:nvPr/>
        </p:nvSpPr>
        <p:spPr bwMode="auto">
          <a:xfrm>
            <a:off x="1413691" y="1407584"/>
            <a:ext cx="755651" cy="753533"/>
          </a:xfrm>
          <a:custGeom>
            <a:avLst/>
            <a:gdLst>
              <a:gd name="T0" fmla="*/ 151 w 151"/>
              <a:gd name="T1" fmla="*/ 0 h 151"/>
              <a:gd name="T2" fmla="*/ 7 w 151"/>
              <a:gd name="T3" fmla="*/ 0 h 151"/>
              <a:gd name="T4" fmla="*/ 0 w 151"/>
              <a:gd name="T5" fmla="*/ 6 h 151"/>
              <a:gd name="T6" fmla="*/ 0 w 151"/>
              <a:gd name="T7" fmla="*/ 151 h 151"/>
              <a:gd name="T8" fmla="*/ 1 w 151"/>
              <a:gd name="T9" fmla="*/ 151 h 151"/>
              <a:gd name="T10" fmla="*/ 151 w 151"/>
              <a:gd name="T11" fmla="*/ 101 h 151"/>
              <a:gd name="T12" fmla="*/ 151 w 151"/>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151" h="151">
                <a:moveTo>
                  <a:pt x="151" y="0"/>
                </a:moveTo>
                <a:cubicBezTo>
                  <a:pt x="7" y="0"/>
                  <a:pt x="7" y="0"/>
                  <a:pt x="7" y="0"/>
                </a:cubicBezTo>
                <a:cubicBezTo>
                  <a:pt x="3" y="0"/>
                  <a:pt x="0" y="3"/>
                  <a:pt x="0" y="6"/>
                </a:cubicBezTo>
                <a:cubicBezTo>
                  <a:pt x="0" y="151"/>
                  <a:pt x="0" y="151"/>
                  <a:pt x="0" y="151"/>
                </a:cubicBezTo>
                <a:cubicBezTo>
                  <a:pt x="0" y="151"/>
                  <a:pt x="1" y="151"/>
                  <a:pt x="1" y="151"/>
                </a:cubicBezTo>
                <a:cubicBezTo>
                  <a:pt x="4" y="151"/>
                  <a:pt x="71" y="129"/>
                  <a:pt x="151" y="101"/>
                </a:cubicBezTo>
                <a:cubicBezTo>
                  <a:pt x="151" y="0"/>
                  <a:pt x="151" y="0"/>
                  <a:pt x="151"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3" name="Freeform 2331"/>
          <p:cNvSpPr/>
          <p:nvPr/>
        </p:nvSpPr>
        <p:spPr bwMode="auto">
          <a:xfrm>
            <a:off x="1413691" y="2576136"/>
            <a:ext cx="755651" cy="753533"/>
          </a:xfrm>
          <a:custGeom>
            <a:avLst/>
            <a:gdLst>
              <a:gd name="T0" fmla="*/ 151 w 151"/>
              <a:gd name="T1" fmla="*/ 0 h 151"/>
              <a:gd name="T2" fmla="*/ 7 w 151"/>
              <a:gd name="T3" fmla="*/ 0 h 151"/>
              <a:gd name="T4" fmla="*/ 0 w 151"/>
              <a:gd name="T5" fmla="*/ 6 h 151"/>
              <a:gd name="T6" fmla="*/ 0 w 151"/>
              <a:gd name="T7" fmla="*/ 151 h 151"/>
              <a:gd name="T8" fmla="*/ 1 w 151"/>
              <a:gd name="T9" fmla="*/ 151 h 151"/>
              <a:gd name="T10" fmla="*/ 151 w 151"/>
              <a:gd name="T11" fmla="*/ 101 h 151"/>
              <a:gd name="T12" fmla="*/ 151 w 151"/>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151" h="151">
                <a:moveTo>
                  <a:pt x="151" y="0"/>
                </a:moveTo>
                <a:cubicBezTo>
                  <a:pt x="7" y="0"/>
                  <a:pt x="7" y="0"/>
                  <a:pt x="7" y="0"/>
                </a:cubicBezTo>
                <a:cubicBezTo>
                  <a:pt x="3" y="0"/>
                  <a:pt x="0" y="3"/>
                  <a:pt x="0" y="6"/>
                </a:cubicBezTo>
                <a:cubicBezTo>
                  <a:pt x="0" y="151"/>
                  <a:pt x="0" y="151"/>
                  <a:pt x="0" y="151"/>
                </a:cubicBezTo>
                <a:cubicBezTo>
                  <a:pt x="0" y="151"/>
                  <a:pt x="1" y="151"/>
                  <a:pt x="1" y="151"/>
                </a:cubicBezTo>
                <a:cubicBezTo>
                  <a:pt x="4" y="151"/>
                  <a:pt x="71" y="129"/>
                  <a:pt x="151" y="101"/>
                </a:cubicBezTo>
                <a:cubicBezTo>
                  <a:pt x="151" y="0"/>
                  <a:pt x="151" y="0"/>
                  <a:pt x="151"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5" name="Freeform 2331"/>
          <p:cNvSpPr/>
          <p:nvPr/>
        </p:nvSpPr>
        <p:spPr bwMode="auto">
          <a:xfrm>
            <a:off x="1413691" y="3774322"/>
            <a:ext cx="755651" cy="753533"/>
          </a:xfrm>
          <a:custGeom>
            <a:avLst/>
            <a:gdLst>
              <a:gd name="T0" fmla="*/ 151 w 151"/>
              <a:gd name="T1" fmla="*/ 0 h 151"/>
              <a:gd name="T2" fmla="*/ 7 w 151"/>
              <a:gd name="T3" fmla="*/ 0 h 151"/>
              <a:gd name="T4" fmla="*/ 0 w 151"/>
              <a:gd name="T5" fmla="*/ 6 h 151"/>
              <a:gd name="T6" fmla="*/ 0 w 151"/>
              <a:gd name="T7" fmla="*/ 151 h 151"/>
              <a:gd name="T8" fmla="*/ 1 w 151"/>
              <a:gd name="T9" fmla="*/ 151 h 151"/>
              <a:gd name="T10" fmla="*/ 151 w 151"/>
              <a:gd name="T11" fmla="*/ 101 h 151"/>
              <a:gd name="T12" fmla="*/ 151 w 151"/>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151" h="151">
                <a:moveTo>
                  <a:pt x="151" y="0"/>
                </a:moveTo>
                <a:cubicBezTo>
                  <a:pt x="7" y="0"/>
                  <a:pt x="7" y="0"/>
                  <a:pt x="7" y="0"/>
                </a:cubicBezTo>
                <a:cubicBezTo>
                  <a:pt x="3" y="0"/>
                  <a:pt x="0" y="3"/>
                  <a:pt x="0" y="6"/>
                </a:cubicBezTo>
                <a:cubicBezTo>
                  <a:pt x="0" y="151"/>
                  <a:pt x="0" y="151"/>
                  <a:pt x="0" y="151"/>
                </a:cubicBezTo>
                <a:cubicBezTo>
                  <a:pt x="0" y="151"/>
                  <a:pt x="1" y="151"/>
                  <a:pt x="1" y="151"/>
                </a:cubicBezTo>
                <a:cubicBezTo>
                  <a:pt x="4" y="151"/>
                  <a:pt x="71" y="129"/>
                  <a:pt x="151" y="101"/>
                </a:cubicBezTo>
                <a:cubicBezTo>
                  <a:pt x="151" y="0"/>
                  <a:pt x="151" y="0"/>
                  <a:pt x="151"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27" name="Freeform 2331"/>
          <p:cNvSpPr/>
          <p:nvPr/>
        </p:nvSpPr>
        <p:spPr bwMode="auto">
          <a:xfrm>
            <a:off x="1413691" y="4911123"/>
            <a:ext cx="755651" cy="753533"/>
          </a:xfrm>
          <a:custGeom>
            <a:avLst/>
            <a:gdLst>
              <a:gd name="T0" fmla="*/ 151 w 151"/>
              <a:gd name="T1" fmla="*/ 0 h 151"/>
              <a:gd name="T2" fmla="*/ 7 w 151"/>
              <a:gd name="T3" fmla="*/ 0 h 151"/>
              <a:gd name="T4" fmla="*/ 0 w 151"/>
              <a:gd name="T5" fmla="*/ 6 h 151"/>
              <a:gd name="T6" fmla="*/ 0 w 151"/>
              <a:gd name="T7" fmla="*/ 151 h 151"/>
              <a:gd name="T8" fmla="*/ 1 w 151"/>
              <a:gd name="T9" fmla="*/ 151 h 151"/>
              <a:gd name="T10" fmla="*/ 151 w 151"/>
              <a:gd name="T11" fmla="*/ 101 h 151"/>
              <a:gd name="T12" fmla="*/ 151 w 151"/>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151" h="151">
                <a:moveTo>
                  <a:pt x="151" y="0"/>
                </a:moveTo>
                <a:cubicBezTo>
                  <a:pt x="7" y="0"/>
                  <a:pt x="7" y="0"/>
                  <a:pt x="7" y="0"/>
                </a:cubicBezTo>
                <a:cubicBezTo>
                  <a:pt x="3" y="0"/>
                  <a:pt x="0" y="3"/>
                  <a:pt x="0" y="6"/>
                </a:cubicBezTo>
                <a:cubicBezTo>
                  <a:pt x="0" y="151"/>
                  <a:pt x="0" y="151"/>
                  <a:pt x="0" y="151"/>
                </a:cubicBezTo>
                <a:cubicBezTo>
                  <a:pt x="0" y="151"/>
                  <a:pt x="1" y="151"/>
                  <a:pt x="1" y="151"/>
                </a:cubicBezTo>
                <a:cubicBezTo>
                  <a:pt x="4" y="151"/>
                  <a:pt x="71" y="129"/>
                  <a:pt x="151" y="101"/>
                </a:cubicBezTo>
                <a:cubicBezTo>
                  <a:pt x="151" y="0"/>
                  <a:pt x="151" y="0"/>
                  <a:pt x="151" y="0"/>
                </a:cubicBezTo>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grpSp>
        <p:nvGrpSpPr>
          <p:cNvPr id="34" name="组合 33"/>
          <p:cNvGrpSpPr/>
          <p:nvPr/>
        </p:nvGrpSpPr>
        <p:grpSpPr>
          <a:xfrm>
            <a:off x="1487273" y="1488380"/>
            <a:ext cx="606545" cy="712973"/>
            <a:chOff x="1919061" y="1240070"/>
            <a:chExt cx="522599" cy="614297"/>
          </a:xfrm>
        </p:grpSpPr>
        <p:sp>
          <p:nvSpPr>
            <p:cNvPr id="37" name="Freeform 1613"/>
            <p:cNvSpPr/>
            <p:nvPr/>
          </p:nvSpPr>
          <p:spPr bwMode="auto">
            <a:xfrm>
              <a:off x="2000243" y="1240070"/>
              <a:ext cx="441417" cy="614297"/>
            </a:xfrm>
            <a:custGeom>
              <a:avLst/>
              <a:gdLst>
                <a:gd name="T0" fmla="*/ 78 w 719"/>
                <a:gd name="T1" fmla="*/ 0 h 978"/>
                <a:gd name="T2" fmla="*/ 78 w 719"/>
                <a:gd name="T3" fmla="*/ 0 h 978"/>
                <a:gd name="T4" fmla="*/ 5 w 719"/>
                <a:gd name="T5" fmla="*/ 593 h 978"/>
                <a:gd name="T6" fmla="*/ 0 w 719"/>
                <a:gd name="T7" fmla="*/ 596 h 978"/>
                <a:gd name="T8" fmla="*/ 381 w 719"/>
                <a:gd name="T9" fmla="*/ 978 h 978"/>
                <a:gd name="T10" fmla="*/ 719 w 719"/>
                <a:gd name="T11" fmla="*/ 641 h 978"/>
                <a:gd name="T12" fmla="*/ 78 w 719"/>
                <a:gd name="T13" fmla="*/ 0 h 978"/>
                <a:gd name="connsiteX0" fmla="*/ 1015 w 9930"/>
                <a:gd name="connsiteY0" fmla="*/ 0 h 10000"/>
                <a:gd name="connsiteX1" fmla="*/ 1015 w 9930"/>
                <a:gd name="connsiteY1" fmla="*/ 0 h 10000"/>
                <a:gd name="connsiteX2" fmla="*/ 0 w 9930"/>
                <a:gd name="connsiteY2" fmla="*/ 6063 h 10000"/>
                <a:gd name="connsiteX3" fmla="*/ 5229 w 9930"/>
                <a:gd name="connsiteY3" fmla="*/ 10000 h 10000"/>
                <a:gd name="connsiteX4" fmla="*/ 9930 w 9930"/>
                <a:gd name="connsiteY4" fmla="*/ 6554 h 10000"/>
                <a:gd name="connsiteX5" fmla="*/ 1015 w 9930"/>
                <a:gd name="connsiteY5" fmla="*/ 0 h 10000"/>
                <a:gd name="connsiteX0-1" fmla="*/ 865 w 9843"/>
                <a:gd name="connsiteY0-2" fmla="*/ 0 h 10000"/>
                <a:gd name="connsiteX1-3" fmla="*/ 865 w 9843"/>
                <a:gd name="connsiteY1-4" fmla="*/ 0 h 10000"/>
                <a:gd name="connsiteX2-5" fmla="*/ 0 w 9843"/>
                <a:gd name="connsiteY2-6" fmla="*/ 6120 h 10000"/>
                <a:gd name="connsiteX3-7" fmla="*/ 5109 w 9843"/>
                <a:gd name="connsiteY3-8" fmla="*/ 10000 h 10000"/>
                <a:gd name="connsiteX4-9" fmla="*/ 9843 w 9843"/>
                <a:gd name="connsiteY4-10" fmla="*/ 6554 h 10000"/>
                <a:gd name="connsiteX5-11" fmla="*/ 865 w 9843"/>
                <a:gd name="connsiteY5-1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43" h="10000">
                  <a:moveTo>
                    <a:pt x="865" y="0"/>
                  </a:moveTo>
                  <a:lnTo>
                    <a:pt x="865" y="0"/>
                  </a:lnTo>
                  <a:lnTo>
                    <a:pt x="0" y="6120"/>
                  </a:lnTo>
                  <a:lnTo>
                    <a:pt x="5109" y="10000"/>
                  </a:lnTo>
                  <a:lnTo>
                    <a:pt x="9843" y="6554"/>
                  </a:lnTo>
                  <a:lnTo>
                    <a:pt x="865" y="0"/>
                  </a:lnTo>
                  <a:close/>
                </a:path>
              </a:pathLst>
            </a:custGeom>
            <a:gradFill>
              <a:gsLst>
                <a:gs pos="0">
                  <a:schemeClr val="bg1">
                    <a:lumMod val="50000"/>
                    <a:alpha val="6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8" name="Freeform 1609"/>
            <p:cNvSpPr/>
            <p:nvPr/>
          </p:nvSpPr>
          <p:spPr bwMode="auto">
            <a:xfrm>
              <a:off x="1919061" y="1240070"/>
              <a:ext cx="119971" cy="372470"/>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39" name="组合 38"/>
          <p:cNvGrpSpPr/>
          <p:nvPr/>
        </p:nvGrpSpPr>
        <p:grpSpPr>
          <a:xfrm>
            <a:off x="1475675" y="3821301"/>
            <a:ext cx="642259" cy="697664"/>
            <a:chOff x="6719636" y="2996956"/>
            <a:chExt cx="553369" cy="601106"/>
          </a:xfrm>
        </p:grpSpPr>
        <p:sp>
          <p:nvSpPr>
            <p:cNvPr id="40" name="Freeform 1615"/>
            <p:cNvSpPr/>
            <p:nvPr/>
          </p:nvSpPr>
          <p:spPr bwMode="auto">
            <a:xfrm>
              <a:off x="6737221" y="3023336"/>
              <a:ext cx="535784" cy="574726"/>
            </a:xfrm>
            <a:custGeom>
              <a:avLst/>
              <a:gdLst>
                <a:gd name="T0" fmla="*/ 385 w 853"/>
                <a:gd name="T1" fmla="*/ 0 h 915"/>
                <a:gd name="T2" fmla="*/ 367 w 853"/>
                <a:gd name="T3" fmla="*/ 17 h 915"/>
                <a:gd name="T4" fmla="*/ 367 w 853"/>
                <a:gd name="T5" fmla="*/ 189 h 915"/>
                <a:gd name="T6" fmla="*/ 329 w 853"/>
                <a:gd name="T7" fmla="*/ 244 h 915"/>
                <a:gd name="T8" fmla="*/ 383 w 853"/>
                <a:gd name="T9" fmla="*/ 369 h 915"/>
                <a:gd name="T10" fmla="*/ 362 w 853"/>
                <a:gd name="T11" fmla="*/ 482 h 915"/>
                <a:gd name="T12" fmla="*/ 206 w 853"/>
                <a:gd name="T13" fmla="*/ 513 h 915"/>
                <a:gd name="T14" fmla="*/ 15 w 853"/>
                <a:gd name="T15" fmla="*/ 492 h 915"/>
                <a:gd name="T16" fmla="*/ 0 w 853"/>
                <a:gd name="T17" fmla="*/ 508 h 915"/>
                <a:gd name="T18" fmla="*/ 407 w 853"/>
                <a:gd name="T19" fmla="*/ 915 h 915"/>
                <a:gd name="T20" fmla="*/ 853 w 853"/>
                <a:gd name="T21" fmla="*/ 468 h 915"/>
                <a:gd name="T22" fmla="*/ 385 w 853"/>
                <a:gd name="T23"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3" h="915">
                  <a:moveTo>
                    <a:pt x="385" y="0"/>
                  </a:moveTo>
                  <a:lnTo>
                    <a:pt x="367" y="17"/>
                  </a:lnTo>
                  <a:lnTo>
                    <a:pt x="367" y="189"/>
                  </a:lnTo>
                  <a:lnTo>
                    <a:pt x="329" y="244"/>
                  </a:lnTo>
                  <a:lnTo>
                    <a:pt x="383" y="369"/>
                  </a:lnTo>
                  <a:lnTo>
                    <a:pt x="362" y="482"/>
                  </a:lnTo>
                  <a:lnTo>
                    <a:pt x="206" y="513"/>
                  </a:lnTo>
                  <a:lnTo>
                    <a:pt x="15" y="492"/>
                  </a:lnTo>
                  <a:lnTo>
                    <a:pt x="0" y="508"/>
                  </a:lnTo>
                  <a:lnTo>
                    <a:pt x="407" y="915"/>
                  </a:lnTo>
                  <a:lnTo>
                    <a:pt x="853" y="468"/>
                  </a:lnTo>
                  <a:lnTo>
                    <a:pt x="385" y="0"/>
                  </a:lnTo>
                  <a:close/>
                </a:path>
              </a:pathLst>
            </a:custGeom>
            <a:gradFill>
              <a:gsLst>
                <a:gs pos="0">
                  <a:schemeClr val="bg1">
                    <a:lumMod val="50000"/>
                    <a:alpha val="6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1" name="Freeform 1611"/>
            <p:cNvSpPr/>
            <p:nvPr/>
          </p:nvSpPr>
          <p:spPr bwMode="auto">
            <a:xfrm>
              <a:off x="6719636" y="2996956"/>
              <a:ext cx="286422" cy="373731"/>
            </a:xfrm>
            <a:custGeom>
              <a:avLst/>
              <a:gdLst>
                <a:gd name="T0" fmla="*/ 193 w 193"/>
                <a:gd name="T1" fmla="*/ 164 h 252"/>
                <a:gd name="T2" fmla="*/ 193 w 193"/>
                <a:gd name="T3" fmla="*/ 182 h 252"/>
                <a:gd name="T4" fmla="*/ 191 w 193"/>
                <a:gd name="T5" fmla="*/ 200 h 252"/>
                <a:gd name="T6" fmla="*/ 170 w 193"/>
                <a:gd name="T7" fmla="*/ 238 h 252"/>
                <a:gd name="T8" fmla="*/ 129 w 193"/>
                <a:gd name="T9" fmla="*/ 251 h 252"/>
                <a:gd name="T10" fmla="*/ 96 w 193"/>
                <a:gd name="T11" fmla="*/ 252 h 252"/>
                <a:gd name="T12" fmla="*/ 63 w 193"/>
                <a:gd name="T13" fmla="*/ 251 h 252"/>
                <a:gd name="T14" fmla="*/ 15 w 193"/>
                <a:gd name="T15" fmla="*/ 233 h 252"/>
                <a:gd name="T16" fmla="*/ 0 w 193"/>
                <a:gd name="T17" fmla="*/ 185 h 252"/>
                <a:gd name="T18" fmla="*/ 0 w 193"/>
                <a:gd name="T19" fmla="*/ 160 h 252"/>
                <a:gd name="T20" fmla="*/ 29 w 193"/>
                <a:gd name="T21" fmla="*/ 160 h 252"/>
                <a:gd name="T22" fmla="*/ 29 w 193"/>
                <a:gd name="T23" fmla="*/ 185 h 252"/>
                <a:gd name="T24" fmla="*/ 38 w 193"/>
                <a:gd name="T25" fmla="*/ 214 h 252"/>
                <a:gd name="T26" fmla="*/ 67 w 193"/>
                <a:gd name="T27" fmla="*/ 225 h 252"/>
                <a:gd name="T28" fmla="*/ 96 w 193"/>
                <a:gd name="T29" fmla="*/ 226 h 252"/>
                <a:gd name="T30" fmla="*/ 121 w 193"/>
                <a:gd name="T31" fmla="*/ 225 h 252"/>
                <a:gd name="T32" fmla="*/ 137 w 193"/>
                <a:gd name="T33" fmla="*/ 223 h 252"/>
                <a:gd name="T34" fmla="*/ 148 w 193"/>
                <a:gd name="T35" fmla="*/ 218 h 252"/>
                <a:gd name="T36" fmla="*/ 156 w 193"/>
                <a:gd name="T37" fmla="*/ 209 h 252"/>
                <a:gd name="T38" fmla="*/ 161 w 193"/>
                <a:gd name="T39" fmla="*/ 194 h 252"/>
                <a:gd name="T40" fmla="*/ 163 w 193"/>
                <a:gd name="T41" fmla="*/ 178 h 252"/>
                <a:gd name="T42" fmla="*/ 161 w 193"/>
                <a:gd name="T43" fmla="*/ 162 h 252"/>
                <a:gd name="T44" fmla="*/ 150 w 193"/>
                <a:gd name="T45" fmla="*/ 140 h 252"/>
                <a:gd name="T46" fmla="*/ 125 w 193"/>
                <a:gd name="T47" fmla="*/ 135 h 252"/>
                <a:gd name="T48" fmla="*/ 51 w 193"/>
                <a:gd name="T49" fmla="*/ 135 h 252"/>
                <a:gd name="T50" fmla="*/ 51 w 193"/>
                <a:gd name="T51" fmla="*/ 110 h 252"/>
                <a:gd name="T52" fmla="*/ 127 w 193"/>
                <a:gd name="T53" fmla="*/ 110 h 252"/>
                <a:gd name="T54" fmla="*/ 150 w 193"/>
                <a:gd name="T55" fmla="*/ 102 h 252"/>
                <a:gd name="T56" fmla="*/ 160 w 193"/>
                <a:gd name="T57" fmla="*/ 81 h 252"/>
                <a:gd name="T58" fmla="*/ 161 w 193"/>
                <a:gd name="T59" fmla="*/ 72 h 252"/>
                <a:gd name="T60" fmla="*/ 161 w 193"/>
                <a:gd name="T61" fmla="*/ 62 h 252"/>
                <a:gd name="T62" fmla="*/ 157 w 193"/>
                <a:gd name="T63" fmla="*/ 45 h 252"/>
                <a:gd name="T64" fmla="*/ 148 w 193"/>
                <a:gd name="T65" fmla="*/ 35 h 252"/>
                <a:gd name="T66" fmla="*/ 136 w 193"/>
                <a:gd name="T67" fmla="*/ 29 h 252"/>
                <a:gd name="T68" fmla="*/ 120 w 193"/>
                <a:gd name="T69" fmla="*/ 26 h 252"/>
                <a:gd name="T70" fmla="*/ 108 w 193"/>
                <a:gd name="T71" fmla="*/ 26 h 252"/>
                <a:gd name="T72" fmla="*/ 96 w 193"/>
                <a:gd name="T73" fmla="*/ 26 h 252"/>
                <a:gd name="T74" fmla="*/ 83 w 193"/>
                <a:gd name="T75" fmla="*/ 26 h 252"/>
                <a:gd name="T76" fmla="*/ 72 w 193"/>
                <a:gd name="T77" fmla="*/ 27 h 252"/>
                <a:gd name="T78" fmla="*/ 39 w 193"/>
                <a:gd name="T79" fmla="*/ 39 h 252"/>
                <a:gd name="T80" fmla="*/ 29 w 193"/>
                <a:gd name="T81" fmla="*/ 73 h 252"/>
                <a:gd name="T82" fmla="*/ 29 w 193"/>
                <a:gd name="T83" fmla="*/ 85 h 252"/>
                <a:gd name="T84" fmla="*/ 0 w 193"/>
                <a:gd name="T85" fmla="*/ 85 h 252"/>
                <a:gd name="T86" fmla="*/ 0 w 193"/>
                <a:gd name="T87" fmla="*/ 64 h 252"/>
                <a:gd name="T88" fmla="*/ 5 w 193"/>
                <a:gd name="T89" fmla="*/ 38 h 252"/>
                <a:gd name="T90" fmla="*/ 18 w 193"/>
                <a:gd name="T91" fmla="*/ 19 h 252"/>
                <a:gd name="T92" fmla="*/ 41 w 193"/>
                <a:gd name="T93" fmla="*/ 6 h 252"/>
                <a:gd name="T94" fmla="*/ 69 w 193"/>
                <a:gd name="T95" fmla="*/ 1 h 252"/>
                <a:gd name="T96" fmla="*/ 104 w 193"/>
                <a:gd name="T97" fmla="*/ 0 h 252"/>
                <a:gd name="T98" fmla="*/ 139 w 193"/>
                <a:gd name="T99" fmla="*/ 2 h 252"/>
                <a:gd name="T100" fmla="*/ 174 w 193"/>
                <a:gd name="T101" fmla="*/ 18 h 252"/>
                <a:gd name="T102" fmla="*/ 190 w 193"/>
                <a:gd name="T103" fmla="*/ 52 h 252"/>
                <a:gd name="T104" fmla="*/ 192 w 193"/>
                <a:gd name="T105" fmla="*/ 69 h 252"/>
                <a:gd name="T106" fmla="*/ 190 w 193"/>
                <a:gd name="T107" fmla="*/ 86 h 252"/>
                <a:gd name="T108" fmla="*/ 182 w 193"/>
                <a:gd name="T109" fmla="*/ 107 h 252"/>
                <a:gd name="T110" fmla="*/ 164 w 193"/>
                <a:gd name="T111" fmla="*/ 122 h 252"/>
                <a:gd name="T112" fmla="*/ 184 w 193"/>
                <a:gd name="T113" fmla="*/ 139 h 252"/>
                <a:gd name="T114" fmla="*/ 193 w 193"/>
                <a:gd name="T11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52">
                  <a:moveTo>
                    <a:pt x="193" y="164"/>
                  </a:moveTo>
                  <a:cubicBezTo>
                    <a:pt x="193" y="170"/>
                    <a:pt x="193" y="176"/>
                    <a:pt x="193" y="182"/>
                  </a:cubicBezTo>
                  <a:cubicBezTo>
                    <a:pt x="193" y="188"/>
                    <a:pt x="192" y="194"/>
                    <a:pt x="191" y="200"/>
                  </a:cubicBezTo>
                  <a:cubicBezTo>
                    <a:pt x="188" y="218"/>
                    <a:pt x="181" y="231"/>
                    <a:pt x="170" y="238"/>
                  </a:cubicBezTo>
                  <a:cubicBezTo>
                    <a:pt x="160" y="245"/>
                    <a:pt x="146" y="250"/>
                    <a:pt x="129" y="251"/>
                  </a:cubicBezTo>
                  <a:cubicBezTo>
                    <a:pt x="118" y="251"/>
                    <a:pt x="107" y="251"/>
                    <a:pt x="96" y="252"/>
                  </a:cubicBezTo>
                  <a:cubicBezTo>
                    <a:pt x="85" y="252"/>
                    <a:pt x="74" y="252"/>
                    <a:pt x="63" y="251"/>
                  </a:cubicBezTo>
                  <a:cubicBezTo>
                    <a:pt x="41" y="251"/>
                    <a:pt x="25" y="245"/>
                    <a:pt x="15" y="233"/>
                  </a:cubicBezTo>
                  <a:cubicBezTo>
                    <a:pt x="5" y="222"/>
                    <a:pt x="0" y="206"/>
                    <a:pt x="0" y="185"/>
                  </a:cubicBezTo>
                  <a:cubicBezTo>
                    <a:pt x="0" y="160"/>
                    <a:pt x="0" y="160"/>
                    <a:pt x="0" y="160"/>
                  </a:cubicBezTo>
                  <a:cubicBezTo>
                    <a:pt x="29" y="160"/>
                    <a:pt x="29" y="160"/>
                    <a:pt x="29" y="160"/>
                  </a:cubicBezTo>
                  <a:cubicBezTo>
                    <a:pt x="29" y="185"/>
                    <a:pt x="29" y="185"/>
                    <a:pt x="29" y="185"/>
                  </a:cubicBezTo>
                  <a:cubicBezTo>
                    <a:pt x="29" y="197"/>
                    <a:pt x="32" y="207"/>
                    <a:pt x="38" y="214"/>
                  </a:cubicBezTo>
                  <a:cubicBezTo>
                    <a:pt x="44" y="221"/>
                    <a:pt x="54" y="225"/>
                    <a:pt x="67" y="225"/>
                  </a:cubicBezTo>
                  <a:cubicBezTo>
                    <a:pt x="77" y="226"/>
                    <a:pt x="87" y="226"/>
                    <a:pt x="96" y="226"/>
                  </a:cubicBezTo>
                  <a:cubicBezTo>
                    <a:pt x="105" y="226"/>
                    <a:pt x="113" y="226"/>
                    <a:pt x="121" y="225"/>
                  </a:cubicBezTo>
                  <a:cubicBezTo>
                    <a:pt x="127" y="225"/>
                    <a:pt x="132" y="224"/>
                    <a:pt x="137" y="223"/>
                  </a:cubicBezTo>
                  <a:cubicBezTo>
                    <a:pt x="141" y="222"/>
                    <a:pt x="145" y="220"/>
                    <a:pt x="148" y="218"/>
                  </a:cubicBezTo>
                  <a:cubicBezTo>
                    <a:pt x="152" y="216"/>
                    <a:pt x="154" y="213"/>
                    <a:pt x="156" y="209"/>
                  </a:cubicBezTo>
                  <a:cubicBezTo>
                    <a:pt x="159" y="205"/>
                    <a:pt x="160" y="200"/>
                    <a:pt x="161" y="194"/>
                  </a:cubicBezTo>
                  <a:cubicBezTo>
                    <a:pt x="162" y="189"/>
                    <a:pt x="163" y="184"/>
                    <a:pt x="163" y="178"/>
                  </a:cubicBezTo>
                  <a:cubicBezTo>
                    <a:pt x="163" y="173"/>
                    <a:pt x="162" y="167"/>
                    <a:pt x="161" y="162"/>
                  </a:cubicBezTo>
                  <a:cubicBezTo>
                    <a:pt x="160" y="151"/>
                    <a:pt x="156" y="144"/>
                    <a:pt x="150" y="140"/>
                  </a:cubicBezTo>
                  <a:cubicBezTo>
                    <a:pt x="144" y="137"/>
                    <a:pt x="136" y="135"/>
                    <a:pt x="125" y="135"/>
                  </a:cubicBezTo>
                  <a:cubicBezTo>
                    <a:pt x="51" y="135"/>
                    <a:pt x="51" y="135"/>
                    <a:pt x="51" y="135"/>
                  </a:cubicBezTo>
                  <a:cubicBezTo>
                    <a:pt x="51" y="110"/>
                    <a:pt x="51" y="110"/>
                    <a:pt x="51" y="110"/>
                  </a:cubicBezTo>
                  <a:cubicBezTo>
                    <a:pt x="127" y="110"/>
                    <a:pt x="127" y="110"/>
                    <a:pt x="127" y="110"/>
                  </a:cubicBezTo>
                  <a:cubicBezTo>
                    <a:pt x="136" y="110"/>
                    <a:pt x="144" y="107"/>
                    <a:pt x="150" y="102"/>
                  </a:cubicBezTo>
                  <a:cubicBezTo>
                    <a:pt x="156" y="98"/>
                    <a:pt x="159" y="90"/>
                    <a:pt x="160" y="81"/>
                  </a:cubicBezTo>
                  <a:cubicBezTo>
                    <a:pt x="161" y="78"/>
                    <a:pt x="161" y="75"/>
                    <a:pt x="161" y="72"/>
                  </a:cubicBezTo>
                  <a:cubicBezTo>
                    <a:pt x="161" y="68"/>
                    <a:pt x="161" y="65"/>
                    <a:pt x="161" y="62"/>
                  </a:cubicBezTo>
                  <a:cubicBezTo>
                    <a:pt x="161" y="55"/>
                    <a:pt x="159" y="50"/>
                    <a:pt x="157" y="45"/>
                  </a:cubicBezTo>
                  <a:cubicBezTo>
                    <a:pt x="155" y="41"/>
                    <a:pt x="152" y="37"/>
                    <a:pt x="148" y="35"/>
                  </a:cubicBezTo>
                  <a:cubicBezTo>
                    <a:pt x="145" y="32"/>
                    <a:pt x="140" y="30"/>
                    <a:pt x="136" y="29"/>
                  </a:cubicBezTo>
                  <a:cubicBezTo>
                    <a:pt x="131" y="27"/>
                    <a:pt x="125" y="27"/>
                    <a:pt x="120" y="26"/>
                  </a:cubicBezTo>
                  <a:cubicBezTo>
                    <a:pt x="116" y="26"/>
                    <a:pt x="112" y="26"/>
                    <a:pt x="108" y="26"/>
                  </a:cubicBezTo>
                  <a:cubicBezTo>
                    <a:pt x="104" y="26"/>
                    <a:pt x="100" y="26"/>
                    <a:pt x="96" y="26"/>
                  </a:cubicBezTo>
                  <a:cubicBezTo>
                    <a:pt x="92" y="26"/>
                    <a:pt x="87" y="26"/>
                    <a:pt x="83" y="26"/>
                  </a:cubicBezTo>
                  <a:cubicBezTo>
                    <a:pt x="79" y="27"/>
                    <a:pt x="75" y="27"/>
                    <a:pt x="72" y="27"/>
                  </a:cubicBezTo>
                  <a:cubicBezTo>
                    <a:pt x="57" y="28"/>
                    <a:pt x="46" y="32"/>
                    <a:pt x="39" y="39"/>
                  </a:cubicBezTo>
                  <a:cubicBezTo>
                    <a:pt x="33" y="47"/>
                    <a:pt x="29" y="58"/>
                    <a:pt x="29" y="73"/>
                  </a:cubicBezTo>
                  <a:cubicBezTo>
                    <a:pt x="29" y="85"/>
                    <a:pt x="29" y="85"/>
                    <a:pt x="29" y="85"/>
                  </a:cubicBezTo>
                  <a:cubicBezTo>
                    <a:pt x="0" y="85"/>
                    <a:pt x="0" y="85"/>
                    <a:pt x="0" y="85"/>
                  </a:cubicBezTo>
                  <a:cubicBezTo>
                    <a:pt x="0" y="64"/>
                    <a:pt x="0" y="64"/>
                    <a:pt x="0" y="64"/>
                  </a:cubicBezTo>
                  <a:cubicBezTo>
                    <a:pt x="0" y="55"/>
                    <a:pt x="1" y="46"/>
                    <a:pt x="5" y="38"/>
                  </a:cubicBezTo>
                  <a:cubicBezTo>
                    <a:pt x="8" y="31"/>
                    <a:pt x="12" y="24"/>
                    <a:pt x="18" y="19"/>
                  </a:cubicBezTo>
                  <a:cubicBezTo>
                    <a:pt x="25" y="13"/>
                    <a:pt x="32" y="9"/>
                    <a:pt x="41" y="6"/>
                  </a:cubicBezTo>
                  <a:cubicBezTo>
                    <a:pt x="50" y="3"/>
                    <a:pt x="60" y="1"/>
                    <a:pt x="69" y="1"/>
                  </a:cubicBezTo>
                  <a:cubicBezTo>
                    <a:pt x="80" y="0"/>
                    <a:pt x="92" y="0"/>
                    <a:pt x="104" y="0"/>
                  </a:cubicBezTo>
                  <a:cubicBezTo>
                    <a:pt x="116" y="1"/>
                    <a:pt x="128" y="1"/>
                    <a:pt x="139" y="2"/>
                  </a:cubicBezTo>
                  <a:cubicBezTo>
                    <a:pt x="153" y="4"/>
                    <a:pt x="164" y="9"/>
                    <a:pt x="174" y="18"/>
                  </a:cubicBezTo>
                  <a:cubicBezTo>
                    <a:pt x="183" y="26"/>
                    <a:pt x="188" y="38"/>
                    <a:pt x="190" y="52"/>
                  </a:cubicBezTo>
                  <a:cubicBezTo>
                    <a:pt x="191" y="58"/>
                    <a:pt x="192" y="63"/>
                    <a:pt x="192" y="69"/>
                  </a:cubicBezTo>
                  <a:cubicBezTo>
                    <a:pt x="191" y="75"/>
                    <a:pt x="191" y="80"/>
                    <a:pt x="190" y="86"/>
                  </a:cubicBezTo>
                  <a:cubicBezTo>
                    <a:pt x="189" y="93"/>
                    <a:pt x="186" y="100"/>
                    <a:pt x="182" y="107"/>
                  </a:cubicBezTo>
                  <a:cubicBezTo>
                    <a:pt x="177" y="114"/>
                    <a:pt x="171" y="118"/>
                    <a:pt x="164" y="122"/>
                  </a:cubicBezTo>
                  <a:cubicBezTo>
                    <a:pt x="172" y="125"/>
                    <a:pt x="179" y="131"/>
                    <a:pt x="184" y="139"/>
                  </a:cubicBezTo>
                  <a:cubicBezTo>
                    <a:pt x="189" y="147"/>
                    <a:pt x="192" y="155"/>
                    <a:pt x="193" y="164"/>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42" name="组合 41"/>
          <p:cNvGrpSpPr/>
          <p:nvPr/>
        </p:nvGrpSpPr>
        <p:grpSpPr>
          <a:xfrm>
            <a:off x="1467547" y="4981534"/>
            <a:ext cx="654648" cy="685271"/>
            <a:chOff x="1858793" y="3835355"/>
            <a:chExt cx="564043" cy="590428"/>
          </a:xfrm>
        </p:grpSpPr>
        <p:sp>
          <p:nvSpPr>
            <p:cNvPr id="43" name="Freeform 1616"/>
            <p:cNvSpPr/>
            <p:nvPr/>
          </p:nvSpPr>
          <p:spPr bwMode="auto">
            <a:xfrm>
              <a:off x="1860050" y="3835355"/>
              <a:ext cx="562786" cy="590428"/>
            </a:xfrm>
            <a:custGeom>
              <a:avLst/>
              <a:gdLst>
                <a:gd name="T0" fmla="*/ 390 w 896"/>
                <a:gd name="T1" fmla="*/ 0 h 940"/>
                <a:gd name="T2" fmla="*/ 343 w 896"/>
                <a:gd name="T3" fmla="*/ 25 h 940"/>
                <a:gd name="T4" fmla="*/ 355 w 896"/>
                <a:gd name="T5" fmla="*/ 77 h 940"/>
                <a:gd name="T6" fmla="*/ 355 w 896"/>
                <a:gd name="T7" fmla="*/ 451 h 940"/>
                <a:gd name="T8" fmla="*/ 31 w 896"/>
                <a:gd name="T9" fmla="*/ 451 h 940"/>
                <a:gd name="T10" fmla="*/ 0 w 896"/>
                <a:gd name="T11" fmla="*/ 481 h 940"/>
                <a:gd name="T12" fmla="*/ 459 w 896"/>
                <a:gd name="T13" fmla="*/ 940 h 940"/>
                <a:gd name="T14" fmla="*/ 896 w 896"/>
                <a:gd name="T15" fmla="*/ 503 h 940"/>
                <a:gd name="T16" fmla="*/ 390 w 896"/>
                <a:gd name="T17"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40">
                  <a:moveTo>
                    <a:pt x="390" y="0"/>
                  </a:moveTo>
                  <a:lnTo>
                    <a:pt x="343" y="25"/>
                  </a:lnTo>
                  <a:lnTo>
                    <a:pt x="355" y="77"/>
                  </a:lnTo>
                  <a:lnTo>
                    <a:pt x="355" y="451"/>
                  </a:lnTo>
                  <a:lnTo>
                    <a:pt x="31" y="451"/>
                  </a:lnTo>
                  <a:lnTo>
                    <a:pt x="0" y="481"/>
                  </a:lnTo>
                  <a:lnTo>
                    <a:pt x="459" y="940"/>
                  </a:lnTo>
                  <a:lnTo>
                    <a:pt x="896" y="503"/>
                  </a:lnTo>
                  <a:lnTo>
                    <a:pt x="390" y="0"/>
                  </a:lnTo>
                  <a:close/>
                </a:path>
              </a:pathLst>
            </a:custGeom>
            <a:gradFill>
              <a:gsLst>
                <a:gs pos="0">
                  <a:schemeClr val="bg1">
                    <a:lumMod val="50000"/>
                    <a:alpha val="6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4" name="Freeform 1612"/>
            <p:cNvSpPr>
              <a:spLocks noEditPoints="1"/>
            </p:cNvSpPr>
            <p:nvPr/>
          </p:nvSpPr>
          <p:spPr bwMode="auto">
            <a:xfrm>
              <a:off x="1858793" y="3835355"/>
              <a:ext cx="289561" cy="370589"/>
            </a:xfrm>
            <a:custGeom>
              <a:avLst/>
              <a:gdLst>
                <a:gd name="T0" fmla="*/ 387 w 461"/>
                <a:gd name="T1" fmla="*/ 481 h 590"/>
                <a:gd name="T2" fmla="*/ 387 w 461"/>
                <a:gd name="T3" fmla="*/ 590 h 590"/>
                <a:gd name="T4" fmla="*/ 316 w 461"/>
                <a:gd name="T5" fmla="*/ 590 h 590"/>
                <a:gd name="T6" fmla="*/ 316 w 461"/>
                <a:gd name="T7" fmla="*/ 481 h 590"/>
                <a:gd name="T8" fmla="*/ 0 w 461"/>
                <a:gd name="T9" fmla="*/ 481 h 590"/>
                <a:gd name="T10" fmla="*/ 0 w 461"/>
                <a:gd name="T11" fmla="*/ 418 h 590"/>
                <a:gd name="T12" fmla="*/ 260 w 461"/>
                <a:gd name="T13" fmla="*/ 0 h 590"/>
                <a:gd name="T14" fmla="*/ 387 w 461"/>
                <a:gd name="T15" fmla="*/ 0 h 590"/>
                <a:gd name="T16" fmla="*/ 387 w 461"/>
                <a:gd name="T17" fmla="*/ 420 h 590"/>
                <a:gd name="T18" fmla="*/ 461 w 461"/>
                <a:gd name="T19" fmla="*/ 420 h 590"/>
                <a:gd name="T20" fmla="*/ 461 w 461"/>
                <a:gd name="T21" fmla="*/ 481 h 590"/>
                <a:gd name="T22" fmla="*/ 387 w 461"/>
                <a:gd name="T23" fmla="*/ 481 h 590"/>
                <a:gd name="T24" fmla="*/ 316 w 461"/>
                <a:gd name="T25" fmla="*/ 63 h 590"/>
                <a:gd name="T26" fmla="*/ 298 w 461"/>
                <a:gd name="T27" fmla="*/ 63 h 590"/>
                <a:gd name="T28" fmla="*/ 80 w 461"/>
                <a:gd name="T29" fmla="*/ 420 h 590"/>
                <a:gd name="T30" fmla="*/ 316 w 461"/>
                <a:gd name="T31" fmla="*/ 420 h 590"/>
                <a:gd name="T32" fmla="*/ 316 w 461"/>
                <a:gd name="T33"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590">
                  <a:moveTo>
                    <a:pt x="387" y="481"/>
                  </a:moveTo>
                  <a:lnTo>
                    <a:pt x="387" y="590"/>
                  </a:lnTo>
                  <a:lnTo>
                    <a:pt x="316" y="590"/>
                  </a:lnTo>
                  <a:lnTo>
                    <a:pt x="316" y="481"/>
                  </a:lnTo>
                  <a:lnTo>
                    <a:pt x="0" y="481"/>
                  </a:lnTo>
                  <a:lnTo>
                    <a:pt x="0" y="418"/>
                  </a:lnTo>
                  <a:lnTo>
                    <a:pt x="260" y="0"/>
                  </a:lnTo>
                  <a:lnTo>
                    <a:pt x="387" y="0"/>
                  </a:lnTo>
                  <a:lnTo>
                    <a:pt x="387" y="420"/>
                  </a:lnTo>
                  <a:lnTo>
                    <a:pt x="461" y="420"/>
                  </a:lnTo>
                  <a:lnTo>
                    <a:pt x="461" y="481"/>
                  </a:lnTo>
                  <a:lnTo>
                    <a:pt x="387" y="481"/>
                  </a:lnTo>
                  <a:close/>
                  <a:moveTo>
                    <a:pt x="316" y="63"/>
                  </a:moveTo>
                  <a:lnTo>
                    <a:pt x="298" y="63"/>
                  </a:lnTo>
                  <a:lnTo>
                    <a:pt x="80" y="420"/>
                  </a:lnTo>
                  <a:lnTo>
                    <a:pt x="316" y="420"/>
                  </a:lnTo>
                  <a:lnTo>
                    <a:pt x="316" y="63"/>
                  </a:lnTo>
                  <a:close/>
                </a:path>
              </a:pathLst>
            </a:custGeom>
            <a:solidFill>
              <a:schemeClr val="accent5"/>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45" name="组合 44"/>
          <p:cNvGrpSpPr/>
          <p:nvPr/>
        </p:nvGrpSpPr>
        <p:grpSpPr>
          <a:xfrm>
            <a:off x="1480518" y="2658738"/>
            <a:ext cx="647941" cy="724847"/>
            <a:chOff x="6697739" y="2137235"/>
            <a:chExt cx="558266" cy="624527"/>
          </a:xfrm>
        </p:grpSpPr>
        <p:sp>
          <p:nvSpPr>
            <p:cNvPr id="46" name="Freeform 1614"/>
            <p:cNvSpPr/>
            <p:nvPr/>
          </p:nvSpPr>
          <p:spPr bwMode="auto">
            <a:xfrm>
              <a:off x="6697739" y="2161864"/>
              <a:ext cx="558266" cy="599898"/>
            </a:xfrm>
            <a:custGeom>
              <a:avLst/>
              <a:gdLst>
                <a:gd name="T0" fmla="*/ 406 w 952"/>
                <a:gd name="T1" fmla="*/ 0 h 1023"/>
                <a:gd name="T2" fmla="*/ 406 w 952"/>
                <a:gd name="T3" fmla="*/ 0 h 1023"/>
                <a:gd name="T4" fmla="*/ 375 w 952"/>
                <a:gd name="T5" fmla="*/ 215 h 1023"/>
                <a:gd name="T6" fmla="*/ 61 w 952"/>
                <a:gd name="T7" fmla="*/ 357 h 1023"/>
                <a:gd name="T8" fmla="*/ 21 w 952"/>
                <a:gd name="T9" fmla="*/ 525 h 1023"/>
                <a:gd name="T10" fmla="*/ 0 w 952"/>
                <a:gd name="T11" fmla="*/ 551 h 1023"/>
                <a:gd name="T12" fmla="*/ 0 w 952"/>
                <a:gd name="T13" fmla="*/ 551 h 1023"/>
                <a:gd name="T14" fmla="*/ 472 w 952"/>
                <a:gd name="T15" fmla="*/ 1023 h 1023"/>
                <a:gd name="T16" fmla="*/ 952 w 952"/>
                <a:gd name="T17" fmla="*/ 546 h 1023"/>
                <a:gd name="T18" fmla="*/ 406 w 952"/>
                <a:gd name="T19"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1023">
                  <a:moveTo>
                    <a:pt x="406" y="0"/>
                  </a:moveTo>
                  <a:lnTo>
                    <a:pt x="406" y="0"/>
                  </a:lnTo>
                  <a:lnTo>
                    <a:pt x="375" y="215"/>
                  </a:lnTo>
                  <a:lnTo>
                    <a:pt x="61" y="357"/>
                  </a:lnTo>
                  <a:lnTo>
                    <a:pt x="21" y="525"/>
                  </a:lnTo>
                  <a:lnTo>
                    <a:pt x="0" y="551"/>
                  </a:lnTo>
                  <a:lnTo>
                    <a:pt x="0" y="551"/>
                  </a:lnTo>
                  <a:lnTo>
                    <a:pt x="472" y="1023"/>
                  </a:lnTo>
                  <a:lnTo>
                    <a:pt x="952" y="546"/>
                  </a:lnTo>
                  <a:lnTo>
                    <a:pt x="406" y="0"/>
                  </a:lnTo>
                  <a:close/>
                </a:path>
              </a:pathLst>
            </a:custGeom>
            <a:gradFill>
              <a:gsLst>
                <a:gs pos="0">
                  <a:schemeClr val="bg1">
                    <a:lumMod val="50000"/>
                    <a:alpha val="61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7" name="Freeform 1610"/>
            <p:cNvSpPr/>
            <p:nvPr/>
          </p:nvSpPr>
          <p:spPr bwMode="auto">
            <a:xfrm>
              <a:off x="6698913" y="2137235"/>
              <a:ext cx="263301" cy="347742"/>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49" name="Freeform 55"/>
          <p:cNvSpPr/>
          <p:nvPr/>
        </p:nvSpPr>
        <p:spPr bwMode="auto">
          <a:xfrm>
            <a:off x="10300630" y="5135135"/>
            <a:ext cx="871913" cy="785168"/>
          </a:xfrm>
          <a:custGeom>
            <a:avLst/>
            <a:gdLst>
              <a:gd name="connsiteX0" fmla="*/ 92664 w 473910"/>
              <a:gd name="connsiteY0" fmla="*/ 0 h 341653"/>
              <a:gd name="connsiteX1" fmla="*/ 165672 w 473910"/>
              <a:gd name="connsiteY1" fmla="*/ 0 h 341653"/>
              <a:gd name="connsiteX2" fmla="*/ 174096 w 473910"/>
              <a:gd name="connsiteY2" fmla="*/ 33696 h 341653"/>
              <a:gd name="connsiteX3" fmla="*/ 238680 w 473910"/>
              <a:gd name="connsiteY3" fmla="*/ 33696 h 341653"/>
              <a:gd name="connsiteX4" fmla="*/ 473910 w 473910"/>
              <a:gd name="connsiteY4" fmla="*/ 260415 h 341653"/>
              <a:gd name="connsiteX5" fmla="*/ 151450 w 473910"/>
              <a:gd name="connsiteY5" fmla="*/ 341653 h 341653"/>
              <a:gd name="connsiteX6" fmla="*/ 0 w 473910"/>
              <a:gd name="connsiteY6" fmla="*/ 193752 h 341653"/>
              <a:gd name="connsiteX7" fmla="*/ 8424 w 473910"/>
              <a:gd name="connsiteY7" fmla="*/ 42120 h 341653"/>
              <a:gd name="connsiteX8" fmla="*/ 87048 w 473910"/>
              <a:gd name="connsiteY8" fmla="*/ 42120 h 341653"/>
              <a:gd name="connsiteX9" fmla="*/ 92664 w 473910"/>
              <a:gd name="connsiteY9" fmla="*/ 0 h 341653"/>
              <a:gd name="connsiteX0-1" fmla="*/ 92664 w 473910"/>
              <a:gd name="connsiteY0-2" fmla="*/ 0 h 426760"/>
              <a:gd name="connsiteX1-3" fmla="*/ 165672 w 473910"/>
              <a:gd name="connsiteY1-4" fmla="*/ 0 h 426760"/>
              <a:gd name="connsiteX2-5" fmla="*/ 174096 w 473910"/>
              <a:gd name="connsiteY2-6" fmla="*/ 33696 h 426760"/>
              <a:gd name="connsiteX3-7" fmla="*/ 238680 w 473910"/>
              <a:gd name="connsiteY3-8" fmla="*/ 33696 h 426760"/>
              <a:gd name="connsiteX4-9" fmla="*/ 473910 w 473910"/>
              <a:gd name="connsiteY4-10" fmla="*/ 260415 h 426760"/>
              <a:gd name="connsiteX5-11" fmla="*/ 242231 w 473910"/>
              <a:gd name="connsiteY5-12" fmla="*/ 426760 h 426760"/>
              <a:gd name="connsiteX6-13" fmla="*/ 0 w 473910"/>
              <a:gd name="connsiteY6-14" fmla="*/ 193752 h 426760"/>
              <a:gd name="connsiteX7-15" fmla="*/ 8424 w 473910"/>
              <a:gd name="connsiteY7-16" fmla="*/ 42120 h 426760"/>
              <a:gd name="connsiteX8-17" fmla="*/ 87048 w 473910"/>
              <a:gd name="connsiteY8-18" fmla="*/ 42120 h 426760"/>
              <a:gd name="connsiteX9-19" fmla="*/ 92664 w 473910"/>
              <a:gd name="connsiteY9-20" fmla="*/ 0 h 4267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473910" h="426760">
                <a:moveTo>
                  <a:pt x="92664" y="0"/>
                </a:moveTo>
                <a:lnTo>
                  <a:pt x="165672" y="0"/>
                </a:lnTo>
                <a:lnTo>
                  <a:pt x="174096" y="33696"/>
                </a:lnTo>
                <a:lnTo>
                  <a:pt x="238680" y="33696"/>
                </a:lnTo>
                <a:cubicBezTo>
                  <a:pt x="275482" y="70498"/>
                  <a:pt x="437108" y="223613"/>
                  <a:pt x="473910" y="260415"/>
                </a:cubicBezTo>
                <a:cubicBezTo>
                  <a:pt x="457972" y="361989"/>
                  <a:pt x="343819" y="410868"/>
                  <a:pt x="242231" y="426760"/>
                </a:cubicBezTo>
                <a:lnTo>
                  <a:pt x="0" y="193752"/>
                </a:lnTo>
                <a:lnTo>
                  <a:pt x="8424" y="42120"/>
                </a:lnTo>
                <a:lnTo>
                  <a:pt x="87048" y="42120"/>
                </a:lnTo>
                <a:lnTo>
                  <a:pt x="92664" y="0"/>
                </a:lnTo>
                <a:close/>
              </a:path>
            </a:pathLst>
          </a:custGeom>
          <a:gradFill>
            <a:gsLst>
              <a:gs pos="0">
                <a:schemeClr val="tx2">
                  <a:alpha val="70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0" name="Oval 39"/>
          <p:cNvSpPr>
            <a:spLocks noChangeArrowheads="1"/>
          </p:cNvSpPr>
          <p:nvPr/>
        </p:nvSpPr>
        <p:spPr bwMode="auto">
          <a:xfrm>
            <a:off x="10297525" y="5115501"/>
            <a:ext cx="449463" cy="366807"/>
          </a:xfrm>
          <a:custGeom>
            <a:avLst/>
            <a:gdLst/>
            <a:ahLst/>
            <a:cxnLst/>
            <a:rect l="l" t="t" r="r" b="b"/>
            <a:pathLst>
              <a:path w="138112" h="112713">
                <a:moveTo>
                  <a:pt x="74612" y="44450"/>
                </a:moveTo>
                <a:cubicBezTo>
                  <a:pt x="62337" y="44450"/>
                  <a:pt x="52387" y="54756"/>
                  <a:pt x="52387" y="67469"/>
                </a:cubicBezTo>
                <a:cubicBezTo>
                  <a:pt x="52387" y="80182"/>
                  <a:pt x="62337" y="90488"/>
                  <a:pt x="74612" y="90488"/>
                </a:cubicBezTo>
                <a:cubicBezTo>
                  <a:pt x="86887" y="90488"/>
                  <a:pt x="96837" y="80182"/>
                  <a:pt x="96837" y="67469"/>
                </a:cubicBezTo>
                <a:cubicBezTo>
                  <a:pt x="96837" y="54756"/>
                  <a:pt x="86887" y="44450"/>
                  <a:pt x="74612" y="44450"/>
                </a:cubicBezTo>
                <a:close/>
                <a:moveTo>
                  <a:pt x="74613" y="38100"/>
                </a:moveTo>
                <a:cubicBezTo>
                  <a:pt x="91272" y="38100"/>
                  <a:pt x="104776" y="51249"/>
                  <a:pt x="104776" y="67469"/>
                </a:cubicBezTo>
                <a:cubicBezTo>
                  <a:pt x="104776" y="83689"/>
                  <a:pt x="91272" y="96838"/>
                  <a:pt x="74613" y="96838"/>
                </a:cubicBezTo>
                <a:cubicBezTo>
                  <a:pt x="57954" y="96838"/>
                  <a:pt x="44450" y="83689"/>
                  <a:pt x="44450" y="67469"/>
                </a:cubicBezTo>
                <a:cubicBezTo>
                  <a:pt x="44450" y="51249"/>
                  <a:pt x="57954" y="38100"/>
                  <a:pt x="74613" y="38100"/>
                </a:cubicBezTo>
                <a:close/>
                <a:moveTo>
                  <a:pt x="74613" y="33338"/>
                </a:moveTo>
                <a:cubicBezTo>
                  <a:pt x="56201" y="33338"/>
                  <a:pt x="41275" y="48619"/>
                  <a:pt x="41275" y="67470"/>
                </a:cubicBezTo>
                <a:cubicBezTo>
                  <a:pt x="41275" y="86321"/>
                  <a:pt x="56201" y="101602"/>
                  <a:pt x="74613" y="101602"/>
                </a:cubicBezTo>
                <a:cubicBezTo>
                  <a:pt x="93025" y="101602"/>
                  <a:pt x="107951" y="86321"/>
                  <a:pt x="107951" y="67470"/>
                </a:cubicBezTo>
                <a:cubicBezTo>
                  <a:pt x="107951" y="48619"/>
                  <a:pt x="93025" y="33338"/>
                  <a:pt x="74613" y="33338"/>
                </a:cubicBezTo>
                <a:close/>
                <a:moveTo>
                  <a:pt x="14816" y="30163"/>
                </a:moveTo>
                <a:lnTo>
                  <a:pt x="11112" y="34132"/>
                </a:lnTo>
                <a:lnTo>
                  <a:pt x="14816" y="38101"/>
                </a:lnTo>
                <a:cubicBezTo>
                  <a:pt x="14821" y="38101"/>
                  <a:pt x="14915" y="38101"/>
                  <a:pt x="16668" y="38101"/>
                </a:cubicBezTo>
                <a:lnTo>
                  <a:pt x="29633" y="38101"/>
                </a:lnTo>
                <a:lnTo>
                  <a:pt x="33337" y="34132"/>
                </a:lnTo>
                <a:lnTo>
                  <a:pt x="29633" y="30163"/>
                </a:lnTo>
                <a:cubicBezTo>
                  <a:pt x="29627" y="30163"/>
                  <a:pt x="29534" y="30163"/>
                  <a:pt x="27781" y="30163"/>
                </a:cubicBezTo>
                <a:close/>
                <a:moveTo>
                  <a:pt x="125412" y="26988"/>
                </a:moveTo>
                <a:cubicBezTo>
                  <a:pt x="121905" y="26988"/>
                  <a:pt x="119062" y="29476"/>
                  <a:pt x="119062" y="32545"/>
                </a:cubicBezTo>
                <a:cubicBezTo>
                  <a:pt x="119062" y="35614"/>
                  <a:pt x="121905" y="38102"/>
                  <a:pt x="125412" y="38102"/>
                </a:cubicBezTo>
                <a:cubicBezTo>
                  <a:pt x="128919" y="38102"/>
                  <a:pt x="131762" y="35614"/>
                  <a:pt x="131762" y="32545"/>
                </a:cubicBezTo>
                <a:cubicBezTo>
                  <a:pt x="131762" y="29476"/>
                  <a:pt x="128919" y="26988"/>
                  <a:pt x="125412" y="26988"/>
                </a:cubicBezTo>
                <a:close/>
                <a:moveTo>
                  <a:pt x="60325" y="7938"/>
                </a:moveTo>
                <a:cubicBezTo>
                  <a:pt x="60333" y="11113"/>
                  <a:pt x="60803" y="11113"/>
                  <a:pt x="90487" y="11113"/>
                </a:cubicBezTo>
                <a:cubicBezTo>
                  <a:pt x="90487" y="7938"/>
                  <a:pt x="90487" y="7938"/>
                  <a:pt x="60325" y="7938"/>
                </a:cubicBezTo>
                <a:close/>
                <a:moveTo>
                  <a:pt x="55991" y="0"/>
                </a:moveTo>
                <a:cubicBezTo>
                  <a:pt x="56001" y="0"/>
                  <a:pt x="56594" y="0"/>
                  <a:pt x="93319" y="0"/>
                </a:cubicBezTo>
                <a:cubicBezTo>
                  <a:pt x="97052" y="0"/>
                  <a:pt x="100785" y="0"/>
                  <a:pt x="100785" y="7514"/>
                </a:cubicBezTo>
                <a:cubicBezTo>
                  <a:pt x="100785" y="7522"/>
                  <a:pt x="100785" y="7619"/>
                  <a:pt x="100785" y="8923"/>
                </a:cubicBezTo>
                <a:lnTo>
                  <a:pt x="100785" y="18785"/>
                </a:lnTo>
                <a:cubicBezTo>
                  <a:pt x="100799" y="18785"/>
                  <a:pt x="101427" y="18785"/>
                  <a:pt x="130647" y="18785"/>
                </a:cubicBezTo>
                <a:cubicBezTo>
                  <a:pt x="134379" y="18785"/>
                  <a:pt x="138112" y="22542"/>
                  <a:pt x="138112" y="26300"/>
                </a:cubicBezTo>
                <a:cubicBezTo>
                  <a:pt x="138112" y="26316"/>
                  <a:pt x="138112" y="27451"/>
                  <a:pt x="138112" y="105199"/>
                </a:cubicBezTo>
                <a:cubicBezTo>
                  <a:pt x="138112" y="108956"/>
                  <a:pt x="134379" y="112713"/>
                  <a:pt x="130647" y="112713"/>
                </a:cubicBezTo>
                <a:cubicBezTo>
                  <a:pt x="130632" y="112713"/>
                  <a:pt x="129300" y="112713"/>
                  <a:pt x="7465" y="112713"/>
                </a:cubicBezTo>
                <a:cubicBezTo>
                  <a:pt x="3733" y="112713"/>
                  <a:pt x="0" y="108956"/>
                  <a:pt x="0" y="105199"/>
                </a:cubicBezTo>
                <a:cubicBezTo>
                  <a:pt x="0" y="105182"/>
                  <a:pt x="0" y="104041"/>
                  <a:pt x="0" y="26300"/>
                </a:cubicBezTo>
                <a:cubicBezTo>
                  <a:pt x="0" y="22542"/>
                  <a:pt x="3733" y="18785"/>
                  <a:pt x="7465" y="18785"/>
                </a:cubicBezTo>
                <a:cubicBezTo>
                  <a:pt x="7471" y="18785"/>
                  <a:pt x="7535" y="18785"/>
                  <a:pt x="8399" y="18785"/>
                </a:cubicBezTo>
                <a:lnTo>
                  <a:pt x="14931" y="18785"/>
                </a:lnTo>
                <a:cubicBezTo>
                  <a:pt x="14931" y="15028"/>
                  <a:pt x="14931" y="11271"/>
                  <a:pt x="18664" y="11271"/>
                </a:cubicBezTo>
                <a:cubicBezTo>
                  <a:pt x="18671" y="11271"/>
                  <a:pt x="18793" y="11271"/>
                  <a:pt x="20997" y="11271"/>
                </a:cubicBezTo>
                <a:lnTo>
                  <a:pt x="37327" y="11271"/>
                </a:lnTo>
                <a:lnTo>
                  <a:pt x="41060" y="18785"/>
                </a:lnTo>
                <a:cubicBezTo>
                  <a:pt x="41065" y="18785"/>
                  <a:pt x="41129" y="18785"/>
                  <a:pt x="41993" y="18785"/>
                </a:cubicBezTo>
                <a:lnTo>
                  <a:pt x="48526" y="18785"/>
                </a:lnTo>
                <a:cubicBezTo>
                  <a:pt x="48526" y="18778"/>
                  <a:pt x="48526" y="18681"/>
                  <a:pt x="48526" y="17376"/>
                </a:cubicBezTo>
                <a:lnTo>
                  <a:pt x="48526" y="7514"/>
                </a:lnTo>
                <a:cubicBezTo>
                  <a:pt x="48526" y="0"/>
                  <a:pt x="52259" y="0"/>
                  <a:pt x="55991" y="0"/>
                </a:cubicBezTo>
                <a:close/>
              </a:path>
            </a:pathLst>
          </a:custGeom>
          <a:solidFill>
            <a:schemeClr val="accent5"/>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2" name="Freeform 53"/>
          <p:cNvSpPr/>
          <p:nvPr/>
        </p:nvSpPr>
        <p:spPr bwMode="auto">
          <a:xfrm>
            <a:off x="10377937" y="1618848"/>
            <a:ext cx="876784" cy="809037"/>
          </a:xfrm>
          <a:custGeom>
            <a:avLst/>
            <a:gdLst>
              <a:gd name="connsiteX0" fmla="*/ 213409 w 364216"/>
              <a:gd name="connsiteY0" fmla="*/ 0 h 334203"/>
              <a:gd name="connsiteX1" fmla="*/ 364216 w 364216"/>
              <a:gd name="connsiteY1" fmla="*/ 152857 h 334203"/>
              <a:gd name="connsiteX2" fmla="*/ 115179 w 364216"/>
              <a:gd name="connsiteY2" fmla="*/ 334203 h 334203"/>
              <a:gd name="connsiteX3" fmla="*/ 0 w 364216"/>
              <a:gd name="connsiteY3" fmla="*/ 219024 h 334203"/>
              <a:gd name="connsiteX4" fmla="*/ 0 w 364216"/>
              <a:gd name="connsiteY4" fmla="*/ 5616 h 334203"/>
              <a:gd name="connsiteX5" fmla="*/ 213409 w 364216"/>
              <a:gd name="connsiteY5" fmla="*/ 0 h 334203"/>
              <a:gd name="connsiteX0-1" fmla="*/ 213409 w 476557"/>
              <a:gd name="connsiteY0-2" fmla="*/ 0 h 340480"/>
              <a:gd name="connsiteX1-3" fmla="*/ 476557 w 476557"/>
              <a:gd name="connsiteY1-4" fmla="*/ 261794 h 340480"/>
              <a:gd name="connsiteX2-5" fmla="*/ 115179 w 476557"/>
              <a:gd name="connsiteY2-6" fmla="*/ 334203 h 340480"/>
              <a:gd name="connsiteX3-7" fmla="*/ 0 w 476557"/>
              <a:gd name="connsiteY3-8" fmla="*/ 219024 h 340480"/>
              <a:gd name="connsiteX4-9" fmla="*/ 0 w 476557"/>
              <a:gd name="connsiteY4-10" fmla="*/ 5616 h 340480"/>
              <a:gd name="connsiteX5-11" fmla="*/ 213409 w 476557"/>
              <a:gd name="connsiteY5-12" fmla="*/ 0 h 340480"/>
              <a:gd name="connsiteX0-13" fmla="*/ 213409 w 476557"/>
              <a:gd name="connsiteY0-14" fmla="*/ 0 h 439735"/>
              <a:gd name="connsiteX1-15" fmla="*/ 476557 w 476557"/>
              <a:gd name="connsiteY1-16" fmla="*/ 261794 h 439735"/>
              <a:gd name="connsiteX2-17" fmla="*/ 210499 w 476557"/>
              <a:gd name="connsiteY2-18" fmla="*/ 439735 h 439735"/>
              <a:gd name="connsiteX3-19" fmla="*/ 0 w 476557"/>
              <a:gd name="connsiteY3-20" fmla="*/ 219024 h 439735"/>
              <a:gd name="connsiteX4-21" fmla="*/ 0 w 476557"/>
              <a:gd name="connsiteY4-22" fmla="*/ 5616 h 439735"/>
              <a:gd name="connsiteX5-23" fmla="*/ 213409 w 476557"/>
              <a:gd name="connsiteY5-24" fmla="*/ 0 h 4397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76557" h="439735">
                <a:moveTo>
                  <a:pt x="213409" y="0"/>
                </a:moveTo>
                <a:lnTo>
                  <a:pt x="476557" y="261794"/>
                </a:lnTo>
                <a:cubicBezTo>
                  <a:pt x="462768" y="375414"/>
                  <a:pt x="327348" y="437352"/>
                  <a:pt x="210499" y="439735"/>
                </a:cubicBezTo>
                <a:lnTo>
                  <a:pt x="0" y="219024"/>
                </a:lnTo>
                <a:lnTo>
                  <a:pt x="0" y="5616"/>
                </a:lnTo>
                <a:lnTo>
                  <a:pt x="213409" y="0"/>
                </a:lnTo>
                <a:close/>
              </a:path>
            </a:pathLst>
          </a:custGeom>
          <a:gradFill>
            <a:gsLst>
              <a:gs pos="0">
                <a:schemeClr val="tx2">
                  <a:alpha val="70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3" name="Freeform 24"/>
          <p:cNvSpPr/>
          <p:nvPr/>
        </p:nvSpPr>
        <p:spPr bwMode="auto">
          <a:xfrm>
            <a:off x="10353967" y="1595077"/>
            <a:ext cx="413300" cy="413300"/>
          </a:xfrm>
          <a:custGeom>
            <a:avLst/>
            <a:gdLst/>
            <a:ahLst/>
            <a:cxnLst/>
            <a:rect l="l" t="t" r="r" b="b"/>
            <a:pathLst>
              <a:path w="127000" h="127000">
                <a:moveTo>
                  <a:pt x="41048" y="35719"/>
                </a:moveTo>
                <a:cubicBezTo>
                  <a:pt x="37314" y="35719"/>
                  <a:pt x="37306" y="39408"/>
                  <a:pt x="37306" y="39423"/>
                </a:cubicBezTo>
                <a:cubicBezTo>
                  <a:pt x="37306" y="39423"/>
                  <a:pt x="37306" y="39423"/>
                  <a:pt x="37306" y="87578"/>
                </a:cubicBezTo>
                <a:lnTo>
                  <a:pt x="41048" y="91282"/>
                </a:lnTo>
                <a:cubicBezTo>
                  <a:pt x="44790" y="91282"/>
                  <a:pt x="44790" y="91282"/>
                  <a:pt x="85952" y="69057"/>
                </a:cubicBezTo>
                <a:lnTo>
                  <a:pt x="89694" y="65353"/>
                </a:lnTo>
                <a:cubicBezTo>
                  <a:pt x="89694" y="61649"/>
                  <a:pt x="89694" y="61649"/>
                  <a:pt x="85952" y="57944"/>
                </a:cubicBezTo>
                <a:cubicBezTo>
                  <a:pt x="85952" y="57944"/>
                  <a:pt x="85952" y="57944"/>
                  <a:pt x="44790" y="35719"/>
                </a:cubicBezTo>
                <a:close/>
                <a:moveTo>
                  <a:pt x="22339" y="11113"/>
                </a:moveTo>
                <a:cubicBezTo>
                  <a:pt x="22349" y="11113"/>
                  <a:pt x="23249" y="11113"/>
                  <a:pt x="108404" y="11113"/>
                </a:cubicBezTo>
                <a:lnTo>
                  <a:pt x="115888" y="22339"/>
                </a:lnTo>
                <a:cubicBezTo>
                  <a:pt x="115888" y="22349"/>
                  <a:pt x="115888" y="23249"/>
                  <a:pt x="115888" y="108404"/>
                </a:cubicBezTo>
                <a:cubicBezTo>
                  <a:pt x="115888" y="112146"/>
                  <a:pt x="112146" y="115888"/>
                  <a:pt x="108404" y="115888"/>
                </a:cubicBezTo>
                <a:cubicBezTo>
                  <a:pt x="108395" y="115888"/>
                  <a:pt x="107494" y="115888"/>
                  <a:pt x="22339" y="115888"/>
                </a:cubicBezTo>
                <a:lnTo>
                  <a:pt x="11113" y="108404"/>
                </a:lnTo>
                <a:cubicBezTo>
                  <a:pt x="11113" y="108395"/>
                  <a:pt x="11113" y="107494"/>
                  <a:pt x="11113" y="22339"/>
                </a:cubicBezTo>
                <a:cubicBezTo>
                  <a:pt x="11113" y="14855"/>
                  <a:pt x="14855" y="11113"/>
                  <a:pt x="22339" y="11113"/>
                </a:cubicBezTo>
                <a:close/>
                <a:moveTo>
                  <a:pt x="13033" y="5556"/>
                </a:moveTo>
                <a:cubicBezTo>
                  <a:pt x="9295" y="5556"/>
                  <a:pt x="5556" y="9294"/>
                  <a:pt x="5556" y="13033"/>
                </a:cubicBezTo>
                <a:cubicBezTo>
                  <a:pt x="5556" y="13048"/>
                  <a:pt x="5556" y="14261"/>
                  <a:pt x="5556" y="110229"/>
                </a:cubicBezTo>
                <a:lnTo>
                  <a:pt x="13033" y="121444"/>
                </a:lnTo>
                <a:cubicBezTo>
                  <a:pt x="13048" y="121444"/>
                  <a:pt x="14257" y="121444"/>
                  <a:pt x="110229" y="121444"/>
                </a:cubicBezTo>
                <a:cubicBezTo>
                  <a:pt x="117706" y="121444"/>
                  <a:pt x="121444" y="117706"/>
                  <a:pt x="121444" y="110229"/>
                </a:cubicBezTo>
                <a:lnTo>
                  <a:pt x="121444" y="13033"/>
                </a:lnTo>
                <a:cubicBezTo>
                  <a:pt x="121444" y="9294"/>
                  <a:pt x="117706" y="5556"/>
                  <a:pt x="110229" y="5556"/>
                </a:cubicBezTo>
                <a:cubicBezTo>
                  <a:pt x="110214" y="5556"/>
                  <a:pt x="109006" y="5556"/>
                  <a:pt x="13033" y="5556"/>
                </a:cubicBezTo>
                <a:close/>
                <a:moveTo>
                  <a:pt x="11206" y="0"/>
                </a:moveTo>
                <a:cubicBezTo>
                  <a:pt x="11216" y="0"/>
                  <a:pt x="12226" y="0"/>
                  <a:pt x="119530" y="0"/>
                </a:cubicBezTo>
                <a:cubicBezTo>
                  <a:pt x="123265" y="0"/>
                  <a:pt x="127000" y="7471"/>
                  <a:pt x="127000" y="11206"/>
                </a:cubicBezTo>
                <a:cubicBezTo>
                  <a:pt x="127000" y="11216"/>
                  <a:pt x="127000" y="12233"/>
                  <a:pt x="127000" y="119530"/>
                </a:cubicBezTo>
                <a:cubicBezTo>
                  <a:pt x="127000" y="123265"/>
                  <a:pt x="123265" y="127000"/>
                  <a:pt x="119530" y="127000"/>
                </a:cubicBezTo>
                <a:cubicBezTo>
                  <a:pt x="119520" y="127000"/>
                  <a:pt x="118511" y="127000"/>
                  <a:pt x="11206" y="127000"/>
                </a:cubicBezTo>
                <a:lnTo>
                  <a:pt x="0" y="119530"/>
                </a:lnTo>
                <a:cubicBezTo>
                  <a:pt x="0" y="119520"/>
                  <a:pt x="0" y="118504"/>
                  <a:pt x="0" y="11206"/>
                </a:cubicBezTo>
                <a:cubicBezTo>
                  <a:pt x="0" y="7471"/>
                  <a:pt x="3736" y="0"/>
                  <a:pt x="11206" y="0"/>
                </a:cubicBezTo>
                <a:close/>
              </a:path>
            </a:pathLst>
          </a:custGeom>
          <a:solidFill>
            <a:schemeClr val="accent3"/>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5" name="Freeform 56"/>
          <p:cNvSpPr/>
          <p:nvPr/>
        </p:nvSpPr>
        <p:spPr bwMode="auto">
          <a:xfrm>
            <a:off x="10293457" y="3975385"/>
            <a:ext cx="782991" cy="735619"/>
          </a:xfrm>
          <a:custGeom>
            <a:avLst/>
            <a:gdLst>
              <a:gd name="connsiteX0" fmla="*/ 199368 w 394371"/>
              <a:gd name="connsiteY0" fmla="*/ 0 h 331744"/>
              <a:gd name="connsiteX1" fmla="*/ 394371 w 394371"/>
              <a:gd name="connsiteY1" fmla="*/ 177981 h 331744"/>
              <a:gd name="connsiteX2" fmla="*/ 158025 w 394371"/>
              <a:gd name="connsiteY2" fmla="*/ 331744 h 331744"/>
              <a:gd name="connsiteX3" fmla="*/ 0 w 394371"/>
              <a:gd name="connsiteY3" fmla="*/ 171288 h 331744"/>
              <a:gd name="connsiteX4" fmla="*/ 39312 w 394371"/>
              <a:gd name="connsiteY4" fmla="*/ 146016 h 331744"/>
              <a:gd name="connsiteX5" fmla="*/ 47736 w 394371"/>
              <a:gd name="connsiteY5" fmla="*/ 5616 h 331744"/>
              <a:gd name="connsiteX6" fmla="*/ 199368 w 394371"/>
              <a:gd name="connsiteY6" fmla="*/ 0 h 331744"/>
              <a:gd name="connsiteX0-1" fmla="*/ 199368 w 425577"/>
              <a:gd name="connsiteY0-2" fmla="*/ 0 h 331744"/>
              <a:gd name="connsiteX1-3" fmla="*/ 425577 w 425577"/>
              <a:gd name="connsiteY1-4" fmla="*/ 212024 h 331744"/>
              <a:gd name="connsiteX2-5" fmla="*/ 158025 w 425577"/>
              <a:gd name="connsiteY2-6" fmla="*/ 331744 h 331744"/>
              <a:gd name="connsiteX3-7" fmla="*/ 0 w 425577"/>
              <a:gd name="connsiteY3-8" fmla="*/ 171288 h 331744"/>
              <a:gd name="connsiteX4-9" fmla="*/ 39312 w 425577"/>
              <a:gd name="connsiteY4-10" fmla="*/ 146016 h 331744"/>
              <a:gd name="connsiteX5-11" fmla="*/ 47736 w 425577"/>
              <a:gd name="connsiteY5-12" fmla="*/ 5616 h 331744"/>
              <a:gd name="connsiteX6-13" fmla="*/ 199368 w 425577"/>
              <a:gd name="connsiteY6-14" fmla="*/ 0 h 331744"/>
              <a:gd name="connsiteX0-15" fmla="*/ 199368 w 425577"/>
              <a:gd name="connsiteY0-16" fmla="*/ 0 h 399829"/>
              <a:gd name="connsiteX1-17" fmla="*/ 425577 w 425577"/>
              <a:gd name="connsiteY1-18" fmla="*/ 212024 h 399829"/>
              <a:gd name="connsiteX2-19" fmla="*/ 220436 w 425577"/>
              <a:gd name="connsiteY2-20" fmla="*/ 399829 h 399829"/>
              <a:gd name="connsiteX3-21" fmla="*/ 0 w 425577"/>
              <a:gd name="connsiteY3-22" fmla="*/ 171288 h 399829"/>
              <a:gd name="connsiteX4-23" fmla="*/ 39312 w 425577"/>
              <a:gd name="connsiteY4-24" fmla="*/ 146016 h 399829"/>
              <a:gd name="connsiteX5-25" fmla="*/ 47736 w 425577"/>
              <a:gd name="connsiteY5-26" fmla="*/ 5616 h 399829"/>
              <a:gd name="connsiteX6-27" fmla="*/ 199368 w 425577"/>
              <a:gd name="connsiteY6-28" fmla="*/ 0 h 3998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25577" h="399829">
                <a:moveTo>
                  <a:pt x="199368" y="0"/>
                </a:moveTo>
                <a:cubicBezTo>
                  <a:pt x="245456" y="46088"/>
                  <a:pt x="379489" y="165936"/>
                  <a:pt x="425577" y="212024"/>
                </a:cubicBezTo>
                <a:cubicBezTo>
                  <a:pt x="410461" y="307297"/>
                  <a:pt x="313283" y="377901"/>
                  <a:pt x="220436" y="399829"/>
                </a:cubicBezTo>
                <a:lnTo>
                  <a:pt x="0" y="171288"/>
                </a:lnTo>
                <a:lnTo>
                  <a:pt x="39312" y="146016"/>
                </a:lnTo>
                <a:lnTo>
                  <a:pt x="47736" y="5616"/>
                </a:lnTo>
                <a:lnTo>
                  <a:pt x="199368" y="0"/>
                </a:lnTo>
                <a:close/>
              </a:path>
            </a:pathLst>
          </a:custGeom>
          <a:gradFill>
            <a:gsLst>
              <a:gs pos="0">
                <a:schemeClr val="tx2">
                  <a:alpha val="70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6" name="Freeform 46"/>
          <p:cNvSpPr/>
          <p:nvPr/>
        </p:nvSpPr>
        <p:spPr bwMode="auto">
          <a:xfrm>
            <a:off x="10282091" y="3978484"/>
            <a:ext cx="377133" cy="356475"/>
          </a:xfrm>
          <a:custGeom>
            <a:avLst/>
            <a:gdLst/>
            <a:ahLst/>
            <a:cxnLst/>
            <a:rect l="l" t="t" r="r" b="b"/>
            <a:pathLst>
              <a:path w="115887" h="109538">
                <a:moveTo>
                  <a:pt x="33337" y="26988"/>
                </a:moveTo>
                <a:cubicBezTo>
                  <a:pt x="33337" y="26988"/>
                  <a:pt x="33337" y="26988"/>
                  <a:pt x="33337" y="27980"/>
                </a:cubicBezTo>
                <a:lnTo>
                  <a:pt x="33337" y="34926"/>
                </a:lnTo>
                <a:lnTo>
                  <a:pt x="112712" y="34926"/>
                </a:lnTo>
                <a:cubicBezTo>
                  <a:pt x="112712" y="34926"/>
                  <a:pt x="112712" y="34926"/>
                  <a:pt x="112712" y="33934"/>
                </a:cubicBezTo>
                <a:lnTo>
                  <a:pt x="112712" y="26988"/>
                </a:lnTo>
                <a:cubicBezTo>
                  <a:pt x="108932" y="26988"/>
                  <a:pt x="108932" y="26988"/>
                  <a:pt x="33337" y="26988"/>
                </a:cubicBezTo>
                <a:close/>
                <a:moveTo>
                  <a:pt x="33645" y="0"/>
                </a:moveTo>
                <a:cubicBezTo>
                  <a:pt x="33645" y="0"/>
                  <a:pt x="33645" y="0"/>
                  <a:pt x="108411" y="0"/>
                </a:cubicBezTo>
                <a:cubicBezTo>
                  <a:pt x="112149" y="0"/>
                  <a:pt x="115887" y="3777"/>
                  <a:pt x="115887" y="7554"/>
                </a:cubicBezTo>
                <a:cubicBezTo>
                  <a:pt x="115887" y="7554"/>
                  <a:pt x="115887" y="7554"/>
                  <a:pt x="115887" y="8499"/>
                </a:cubicBezTo>
                <a:lnTo>
                  <a:pt x="115887" y="15109"/>
                </a:lnTo>
                <a:cubicBezTo>
                  <a:pt x="115887" y="18886"/>
                  <a:pt x="115887" y="18886"/>
                  <a:pt x="115887" y="98207"/>
                </a:cubicBezTo>
                <a:cubicBezTo>
                  <a:pt x="115887" y="101984"/>
                  <a:pt x="112149" y="109538"/>
                  <a:pt x="100934" y="109538"/>
                </a:cubicBezTo>
                <a:cubicBezTo>
                  <a:pt x="93457" y="109538"/>
                  <a:pt x="85981" y="101984"/>
                  <a:pt x="85981" y="98207"/>
                </a:cubicBezTo>
                <a:cubicBezTo>
                  <a:pt x="85981" y="90652"/>
                  <a:pt x="93457" y="83098"/>
                  <a:pt x="100934" y="83098"/>
                </a:cubicBezTo>
                <a:cubicBezTo>
                  <a:pt x="104672" y="83098"/>
                  <a:pt x="108411" y="86875"/>
                  <a:pt x="112149" y="86875"/>
                </a:cubicBezTo>
                <a:cubicBezTo>
                  <a:pt x="112149" y="86875"/>
                  <a:pt x="112149" y="86875"/>
                  <a:pt x="112149" y="37772"/>
                </a:cubicBezTo>
                <a:cubicBezTo>
                  <a:pt x="112149" y="37772"/>
                  <a:pt x="112149" y="37772"/>
                  <a:pt x="33645" y="37772"/>
                </a:cubicBezTo>
                <a:cubicBezTo>
                  <a:pt x="33645" y="37772"/>
                  <a:pt x="33645" y="37772"/>
                  <a:pt x="33645" y="98207"/>
                </a:cubicBezTo>
                <a:cubicBezTo>
                  <a:pt x="33645" y="101984"/>
                  <a:pt x="26168" y="109538"/>
                  <a:pt x="14953" y="109538"/>
                </a:cubicBezTo>
                <a:cubicBezTo>
                  <a:pt x="7477" y="109538"/>
                  <a:pt x="0" y="101984"/>
                  <a:pt x="0" y="98207"/>
                </a:cubicBezTo>
                <a:cubicBezTo>
                  <a:pt x="0" y="90652"/>
                  <a:pt x="7477" y="83098"/>
                  <a:pt x="14953" y="83098"/>
                </a:cubicBezTo>
                <a:cubicBezTo>
                  <a:pt x="18692" y="83098"/>
                  <a:pt x="22430" y="86875"/>
                  <a:pt x="26168" y="86875"/>
                </a:cubicBezTo>
                <a:cubicBezTo>
                  <a:pt x="26168" y="86875"/>
                  <a:pt x="26168" y="86875"/>
                  <a:pt x="26168" y="18886"/>
                </a:cubicBezTo>
                <a:cubicBezTo>
                  <a:pt x="26168" y="15109"/>
                  <a:pt x="26168" y="15109"/>
                  <a:pt x="26168" y="14165"/>
                </a:cubicBezTo>
                <a:lnTo>
                  <a:pt x="26168" y="7554"/>
                </a:lnTo>
                <a:cubicBezTo>
                  <a:pt x="26168" y="3777"/>
                  <a:pt x="29906" y="0"/>
                  <a:pt x="33645" y="0"/>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8" name="Freeform 54"/>
          <p:cNvSpPr/>
          <p:nvPr/>
        </p:nvSpPr>
        <p:spPr bwMode="auto">
          <a:xfrm>
            <a:off x="10286991" y="2774250"/>
            <a:ext cx="877651" cy="781908"/>
          </a:xfrm>
          <a:custGeom>
            <a:avLst/>
            <a:gdLst>
              <a:gd name="connsiteX0" fmla="*/ 19656 w 357878"/>
              <a:gd name="connsiteY0" fmla="*/ 0 h 424988"/>
              <a:gd name="connsiteX1" fmla="*/ 171289 w 357878"/>
              <a:gd name="connsiteY1" fmla="*/ 0 h 424988"/>
              <a:gd name="connsiteX2" fmla="*/ 233065 w 357878"/>
              <a:gd name="connsiteY2" fmla="*/ 61776 h 424988"/>
              <a:gd name="connsiteX3" fmla="*/ 272377 w 357878"/>
              <a:gd name="connsiteY3" fmla="*/ 67392 h 424988"/>
              <a:gd name="connsiteX4" fmla="*/ 357878 w 357878"/>
              <a:gd name="connsiteY4" fmla="*/ 153740 h 424988"/>
              <a:gd name="connsiteX5" fmla="*/ 278797 w 357878"/>
              <a:gd name="connsiteY5" fmla="*/ 424988 h 424988"/>
              <a:gd name="connsiteX6" fmla="*/ 0 w 357878"/>
              <a:gd name="connsiteY6" fmla="*/ 146016 h 424988"/>
              <a:gd name="connsiteX7" fmla="*/ 19656 w 357878"/>
              <a:gd name="connsiteY7" fmla="*/ 0 h 424988"/>
              <a:gd name="connsiteX0-1" fmla="*/ 19656 w 477027"/>
              <a:gd name="connsiteY0-2" fmla="*/ 0 h 424988"/>
              <a:gd name="connsiteX1-3" fmla="*/ 171289 w 477027"/>
              <a:gd name="connsiteY1-4" fmla="*/ 0 h 424988"/>
              <a:gd name="connsiteX2-5" fmla="*/ 233065 w 477027"/>
              <a:gd name="connsiteY2-6" fmla="*/ 61776 h 424988"/>
              <a:gd name="connsiteX3-7" fmla="*/ 272377 w 477027"/>
              <a:gd name="connsiteY3-8" fmla="*/ 67392 h 424988"/>
              <a:gd name="connsiteX4-9" fmla="*/ 477027 w 477027"/>
              <a:gd name="connsiteY4-10" fmla="*/ 270052 h 424988"/>
              <a:gd name="connsiteX5-11" fmla="*/ 278797 w 477027"/>
              <a:gd name="connsiteY5-12" fmla="*/ 424988 h 424988"/>
              <a:gd name="connsiteX6-13" fmla="*/ 0 w 477027"/>
              <a:gd name="connsiteY6-14" fmla="*/ 146016 h 424988"/>
              <a:gd name="connsiteX7-15" fmla="*/ 19656 w 477027"/>
              <a:gd name="connsiteY7-16" fmla="*/ 0 h 4249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77027" h="424988">
                <a:moveTo>
                  <a:pt x="19656" y="0"/>
                </a:moveTo>
                <a:lnTo>
                  <a:pt x="171289" y="0"/>
                </a:lnTo>
                <a:lnTo>
                  <a:pt x="233065" y="61776"/>
                </a:lnTo>
                <a:lnTo>
                  <a:pt x="272377" y="67392"/>
                </a:lnTo>
                <a:lnTo>
                  <a:pt x="477027" y="270052"/>
                </a:lnTo>
                <a:cubicBezTo>
                  <a:pt x="455444" y="355400"/>
                  <a:pt x="364804" y="405009"/>
                  <a:pt x="278797" y="424988"/>
                </a:cubicBezTo>
                <a:lnTo>
                  <a:pt x="0" y="146016"/>
                </a:lnTo>
                <a:lnTo>
                  <a:pt x="19656" y="0"/>
                </a:lnTo>
                <a:close/>
              </a:path>
            </a:pathLst>
          </a:custGeom>
          <a:gradFill>
            <a:gsLst>
              <a:gs pos="0">
                <a:schemeClr val="tx2">
                  <a:alpha val="70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9" name="Freeform 32"/>
          <p:cNvSpPr/>
          <p:nvPr/>
        </p:nvSpPr>
        <p:spPr bwMode="auto">
          <a:xfrm>
            <a:off x="10284307" y="2756057"/>
            <a:ext cx="521791" cy="413300"/>
          </a:xfrm>
          <a:custGeom>
            <a:avLst/>
            <a:gdLst/>
            <a:ahLst/>
            <a:cxnLst/>
            <a:rect l="l" t="t" r="r" b="b"/>
            <a:pathLst>
              <a:path w="160337" h="127000">
                <a:moveTo>
                  <a:pt x="134937" y="66675"/>
                </a:moveTo>
                <a:lnTo>
                  <a:pt x="131762" y="73025"/>
                </a:lnTo>
                <a:lnTo>
                  <a:pt x="134937" y="79375"/>
                </a:lnTo>
                <a:lnTo>
                  <a:pt x="138112" y="73025"/>
                </a:lnTo>
                <a:close/>
                <a:moveTo>
                  <a:pt x="110331" y="66675"/>
                </a:moveTo>
                <a:cubicBezTo>
                  <a:pt x="107263" y="66675"/>
                  <a:pt x="104775" y="69518"/>
                  <a:pt x="104775" y="73025"/>
                </a:cubicBezTo>
                <a:cubicBezTo>
                  <a:pt x="104775" y="76532"/>
                  <a:pt x="107263" y="79375"/>
                  <a:pt x="110331" y="79375"/>
                </a:cubicBezTo>
                <a:cubicBezTo>
                  <a:pt x="113399" y="79375"/>
                  <a:pt x="115887" y="76532"/>
                  <a:pt x="115887" y="73025"/>
                </a:cubicBezTo>
                <a:cubicBezTo>
                  <a:pt x="115887" y="69518"/>
                  <a:pt x="113399" y="66675"/>
                  <a:pt x="110331" y="66675"/>
                </a:cubicBezTo>
                <a:close/>
                <a:moveTo>
                  <a:pt x="104775" y="38100"/>
                </a:moveTo>
                <a:cubicBezTo>
                  <a:pt x="104789" y="38100"/>
                  <a:pt x="105551" y="38100"/>
                  <a:pt x="145521" y="38100"/>
                </a:cubicBezTo>
                <a:cubicBezTo>
                  <a:pt x="152929" y="38100"/>
                  <a:pt x="156633" y="41804"/>
                  <a:pt x="156633" y="49213"/>
                </a:cubicBezTo>
                <a:cubicBezTo>
                  <a:pt x="156633" y="49231"/>
                  <a:pt x="156633" y="50127"/>
                  <a:pt x="156633" y="93663"/>
                </a:cubicBezTo>
                <a:lnTo>
                  <a:pt x="160337" y="127000"/>
                </a:lnTo>
                <a:cubicBezTo>
                  <a:pt x="160328" y="126989"/>
                  <a:pt x="159923" y="126503"/>
                  <a:pt x="141816" y="104775"/>
                </a:cubicBezTo>
                <a:cubicBezTo>
                  <a:pt x="141800" y="104775"/>
                  <a:pt x="140748" y="104775"/>
                  <a:pt x="71438" y="104775"/>
                </a:cubicBezTo>
                <a:cubicBezTo>
                  <a:pt x="64029" y="104775"/>
                  <a:pt x="60325" y="101071"/>
                  <a:pt x="60325" y="93663"/>
                </a:cubicBezTo>
                <a:cubicBezTo>
                  <a:pt x="60325" y="93655"/>
                  <a:pt x="60325" y="93530"/>
                  <a:pt x="60325" y="91348"/>
                </a:cubicBezTo>
                <a:lnTo>
                  <a:pt x="60325" y="75142"/>
                </a:lnTo>
                <a:cubicBezTo>
                  <a:pt x="60333" y="75142"/>
                  <a:pt x="60457" y="75142"/>
                  <a:pt x="62640" y="75142"/>
                </a:cubicBezTo>
                <a:lnTo>
                  <a:pt x="78846" y="75142"/>
                </a:lnTo>
                <a:lnTo>
                  <a:pt x="82550" y="78846"/>
                </a:lnTo>
                <a:cubicBezTo>
                  <a:pt x="86254" y="78846"/>
                  <a:pt x="89958" y="78846"/>
                  <a:pt x="89958" y="75142"/>
                </a:cubicBezTo>
                <a:cubicBezTo>
                  <a:pt x="101071" y="75142"/>
                  <a:pt x="104775" y="67733"/>
                  <a:pt x="104775" y="64029"/>
                </a:cubicBezTo>
                <a:cubicBezTo>
                  <a:pt x="104775" y="64016"/>
                  <a:pt x="104775" y="63447"/>
                  <a:pt x="104775" y="38100"/>
                </a:cubicBezTo>
                <a:close/>
                <a:moveTo>
                  <a:pt x="78581" y="30163"/>
                </a:moveTo>
                <a:cubicBezTo>
                  <a:pt x="74635" y="30163"/>
                  <a:pt x="71437" y="32651"/>
                  <a:pt x="71437" y="35720"/>
                </a:cubicBezTo>
                <a:cubicBezTo>
                  <a:pt x="71437" y="38789"/>
                  <a:pt x="74635" y="41277"/>
                  <a:pt x="78581" y="41277"/>
                </a:cubicBezTo>
                <a:cubicBezTo>
                  <a:pt x="82527" y="41277"/>
                  <a:pt x="85725" y="38789"/>
                  <a:pt x="85725" y="35720"/>
                </a:cubicBezTo>
                <a:cubicBezTo>
                  <a:pt x="85725" y="32651"/>
                  <a:pt x="82527" y="30163"/>
                  <a:pt x="78581" y="30163"/>
                </a:cubicBezTo>
                <a:close/>
                <a:moveTo>
                  <a:pt x="52388" y="30163"/>
                </a:moveTo>
                <a:cubicBezTo>
                  <a:pt x="48004" y="30163"/>
                  <a:pt x="44450" y="32651"/>
                  <a:pt x="44450" y="35720"/>
                </a:cubicBezTo>
                <a:cubicBezTo>
                  <a:pt x="44450" y="38789"/>
                  <a:pt x="48004" y="41277"/>
                  <a:pt x="52388" y="41277"/>
                </a:cubicBezTo>
                <a:cubicBezTo>
                  <a:pt x="56772" y="41277"/>
                  <a:pt x="60326" y="38789"/>
                  <a:pt x="60326" y="35720"/>
                </a:cubicBezTo>
                <a:cubicBezTo>
                  <a:pt x="60326" y="32651"/>
                  <a:pt x="56772" y="30163"/>
                  <a:pt x="52388" y="30163"/>
                </a:cubicBezTo>
                <a:close/>
                <a:moveTo>
                  <a:pt x="26194" y="30163"/>
                </a:moveTo>
                <a:cubicBezTo>
                  <a:pt x="22248" y="30163"/>
                  <a:pt x="19050" y="32651"/>
                  <a:pt x="19050" y="35720"/>
                </a:cubicBezTo>
                <a:cubicBezTo>
                  <a:pt x="19050" y="38789"/>
                  <a:pt x="22248" y="41277"/>
                  <a:pt x="26194" y="41277"/>
                </a:cubicBezTo>
                <a:cubicBezTo>
                  <a:pt x="30140" y="41277"/>
                  <a:pt x="33338" y="38789"/>
                  <a:pt x="33338" y="35720"/>
                </a:cubicBezTo>
                <a:cubicBezTo>
                  <a:pt x="33338" y="32651"/>
                  <a:pt x="30140" y="30163"/>
                  <a:pt x="26194" y="30163"/>
                </a:cubicBezTo>
                <a:close/>
                <a:moveTo>
                  <a:pt x="15052" y="0"/>
                </a:moveTo>
                <a:cubicBezTo>
                  <a:pt x="15066" y="0"/>
                  <a:pt x="16092" y="0"/>
                  <a:pt x="90311" y="0"/>
                </a:cubicBezTo>
                <a:cubicBezTo>
                  <a:pt x="97837" y="0"/>
                  <a:pt x="101600" y="7454"/>
                  <a:pt x="101600" y="11181"/>
                </a:cubicBezTo>
                <a:cubicBezTo>
                  <a:pt x="101600" y="11192"/>
                  <a:pt x="101600" y="11871"/>
                  <a:pt x="101600" y="55908"/>
                </a:cubicBezTo>
                <a:cubicBezTo>
                  <a:pt x="101600" y="63362"/>
                  <a:pt x="97837" y="67089"/>
                  <a:pt x="90311" y="67089"/>
                </a:cubicBezTo>
                <a:cubicBezTo>
                  <a:pt x="90298" y="67089"/>
                  <a:pt x="89329" y="67089"/>
                  <a:pt x="18815" y="67089"/>
                </a:cubicBezTo>
                <a:cubicBezTo>
                  <a:pt x="18811" y="67093"/>
                  <a:pt x="18720" y="67183"/>
                  <a:pt x="16463" y="69419"/>
                </a:cubicBezTo>
                <a:lnTo>
                  <a:pt x="0" y="85725"/>
                </a:lnTo>
                <a:cubicBezTo>
                  <a:pt x="2" y="85714"/>
                  <a:pt x="77" y="85193"/>
                  <a:pt x="3763" y="59635"/>
                </a:cubicBezTo>
                <a:cubicBezTo>
                  <a:pt x="3763" y="55908"/>
                  <a:pt x="3763" y="55908"/>
                  <a:pt x="3763" y="11181"/>
                </a:cubicBezTo>
                <a:cubicBezTo>
                  <a:pt x="3763" y="7454"/>
                  <a:pt x="7526" y="0"/>
                  <a:pt x="15052" y="0"/>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0" name="副标题 2"/>
          <p:cNvSpPr txBox="1"/>
          <p:nvPr/>
        </p:nvSpPr>
        <p:spPr>
          <a:xfrm>
            <a:off x="2290775" y="1574705"/>
            <a:ext cx="7048799" cy="38422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61" name="副标题 2"/>
          <p:cNvSpPr txBox="1"/>
          <p:nvPr/>
        </p:nvSpPr>
        <p:spPr>
          <a:xfrm>
            <a:off x="2290775" y="2747757"/>
            <a:ext cx="7606219" cy="38422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64" name="副标题 2"/>
          <p:cNvSpPr txBox="1"/>
          <p:nvPr/>
        </p:nvSpPr>
        <p:spPr>
          <a:xfrm>
            <a:off x="2290775" y="3951676"/>
            <a:ext cx="7585884" cy="384224"/>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67" name="副标题 2"/>
          <p:cNvSpPr txBox="1"/>
          <p:nvPr/>
        </p:nvSpPr>
        <p:spPr>
          <a:xfrm>
            <a:off x="2290775" y="5047563"/>
            <a:ext cx="7875093" cy="479719"/>
          </a:xfrm>
          <a:prstGeom prst="rect">
            <a:avLst/>
          </a:prstGeom>
        </p:spPr>
        <p:txBody>
          <a:bodyPr vert="horz" lIns="121920" tIns="60960" rIns="121920" bIns="60960" rtlCol="0">
            <a:noAutofit/>
          </a:bodyPr>
          <a:lstStyle>
            <a:defPPr>
              <a:defRPr lang="zh-CN"/>
            </a:defPPr>
            <a:lvl1pPr indent="0">
              <a:lnSpc>
                <a:spcPct val="120000"/>
              </a:lnSpc>
              <a:spcBef>
                <a:spcPct val="20000"/>
              </a:spcBef>
              <a:buFont typeface="Arial" panose="020B0604020202020204" pitchFamily="34" charset="0"/>
              <a:buNone/>
              <a:defRPr sz="1600">
                <a:solidFill>
                  <a:schemeClr val="accent6"/>
                </a:solidFill>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r>
              <a:rPr lang="zh-CN" altLang="en-US" sz="2135" dirty="0">
                <a:solidFill>
                  <a:schemeClr val="tx2"/>
                </a:solidFill>
                <a:latin typeface="+mn-lt"/>
                <a:ea typeface="+mn-ea"/>
                <a:cs typeface="+mn-ea"/>
                <a:sym typeface="+mn-lt"/>
              </a:rPr>
              <a:t>单击添加文本单击添加文本单击添加文本</a:t>
            </a:r>
          </a:p>
        </p:txBody>
      </p:sp>
      <p:sp>
        <p:nvSpPr>
          <p:cNvPr id="48"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51" name="图片 5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54" name="直接连接符 53"/>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500"/>
                                        <p:tgtEl>
                                          <p:spTgt spid="127"/>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500"/>
                                        <p:tgtEl>
                                          <p:spTgt spid="5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62" grpId="0" animBg="1"/>
      <p:bldP spid="93" grpId="0" animBg="1"/>
      <p:bldP spid="124" grpId="0" animBg="1"/>
      <p:bldP spid="127" grpId="0" animBg="1"/>
      <p:bldP spid="23" grpId="0" animBg="1"/>
      <p:bldP spid="25" grpId="0" animBg="1"/>
      <p:bldP spid="27" grpId="0" animBg="1"/>
      <p:bldP spid="49" grpId="0" animBg="1"/>
      <p:bldP spid="50" grpId="0" animBg="1"/>
      <p:bldP spid="52" grpId="0" animBg="1"/>
      <p:bldP spid="53" grpId="0" animBg="1"/>
      <p:bldP spid="55" grpId="0" animBg="1"/>
      <p:bldP spid="56" grpId="0" animBg="1"/>
      <p:bldP spid="58" grpId="0" animBg="1"/>
      <p:bldP spid="59" grpId="0" animBg="1"/>
      <p:bldP spid="60" grpId="0"/>
      <p:bldP spid="61" grpId="0"/>
      <p:bldP spid="64"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88936" y="2038308"/>
            <a:ext cx="1504947" cy="1504947"/>
          </a:xfrm>
          <a:prstGeom prst="rect">
            <a:avLst/>
          </a:prstGeom>
          <a:gradFill flip="none" rotWithShape="0">
            <a:gsLst>
              <a:gs pos="0">
                <a:schemeClr val="accent3"/>
              </a:gs>
              <a:gs pos="100000">
                <a:schemeClr val="accent3">
                  <a:lumMod val="75000"/>
                </a:schemeClr>
              </a:gs>
            </a:gsLst>
            <a:lin ang="13500000" scaled="1"/>
            <a:tileRect/>
          </a:gradFill>
          <a:ln w="6350">
            <a:gradFill>
              <a:gsLst>
                <a:gs pos="0">
                  <a:schemeClr val="accent3"/>
                </a:gs>
                <a:gs pos="100000">
                  <a:schemeClr val="accent3">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9" name="矩形 28"/>
          <p:cNvSpPr/>
          <p:nvPr/>
        </p:nvSpPr>
        <p:spPr>
          <a:xfrm>
            <a:off x="6093884" y="2038308"/>
            <a:ext cx="1504947" cy="1504947"/>
          </a:xfrm>
          <a:prstGeom prst="rect">
            <a:avLst/>
          </a:prstGeom>
          <a:gradFill flip="none" rotWithShape="0">
            <a:gsLst>
              <a:gs pos="0">
                <a:schemeClr val="accent1">
                  <a:lumMod val="75000"/>
                </a:schemeClr>
              </a:gs>
              <a:gs pos="100000">
                <a:schemeClr val="accent1"/>
              </a:gs>
            </a:gsLst>
            <a:lin ang="2700000" scaled="1"/>
            <a:tileRect/>
          </a:gradFill>
          <a:ln w="6350">
            <a:gradFill flip="none" rotWithShape="1">
              <a:gsLst>
                <a:gs pos="0">
                  <a:schemeClr val="accent1"/>
                </a:gs>
                <a:gs pos="100000">
                  <a:schemeClr val="accent1">
                    <a:lumMod val="75000"/>
                  </a:schemeClr>
                </a:gs>
              </a:gsLst>
              <a:lin ang="27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0" name="矩形 29"/>
          <p:cNvSpPr/>
          <p:nvPr/>
        </p:nvSpPr>
        <p:spPr>
          <a:xfrm>
            <a:off x="4588936" y="3575367"/>
            <a:ext cx="1504947" cy="1504947"/>
          </a:xfrm>
          <a:prstGeom prst="rect">
            <a:avLst/>
          </a:prstGeom>
          <a:gradFill flip="none" rotWithShape="0">
            <a:gsLst>
              <a:gs pos="0">
                <a:schemeClr val="accent2"/>
              </a:gs>
              <a:gs pos="100000">
                <a:schemeClr val="accent2">
                  <a:lumMod val="75000"/>
                </a:schemeClr>
              </a:gs>
            </a:gsLst>
            <a:lin ang="13500000" scaled="1"/>
            <a:tileRect/>
          </a:gradFill>
          <a:ln w="6350">
            <a:gradFill flip="none" rotWithShape="1">
              <a:gsLst>
                <a:gs pos="0">
                  <a:schemeClr val="accent2">
                    <a:lumMod val="75000"/>
                  </a:schemeClr>
                </a:gs>
                <a:gs pos="98000">
                  <a:schemeClr val="accent2"/>
                </a:gs>
              </a:gsLst>
              <a:lin ang="13500000" scaled="1"/>
              <a:tileRect/>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1" name="矩形 30"/>
          <p:cNvSpPr/>
          <p:nvPr/>
        </p:nvSpPr>
        <p:spPr>
          <a:xfrm>
            <a:off x="6093884" y="3575367"/>
            <a:ext cx="1504947" cy="1504947"/>
          </a:xfrm>
          <a:prstGeom prst="rect">
            <a:avLst/>
          </a:prstGeom>
          <a:gradFill flip="none" rotWithShape="0">
            <a:gsLst>
              <a:gs pos="0">
                <a:schemeClr val="accent5"/>
              </a:gs>
              <a:gs pos="100000">
                <a:schemeClr val="accent5">
                  <a:lumMod val="75000"/>
                </a:schemeClr>
              </a:gs>
            </a:gsLst>
            <a:lin ang="13500000" scaled="1"/>
            <a:tileRect/>
          </a:gradFill>
          <a:ln w="6350">
            <a:gradFill>
              <a:gsLst>
                <a:gs pos="0">
                  <a:schemeClr val="accent5"/>
                </a:gs>
                <a:gs pos="100000">
                  <a:schemeClr val="accent5">
                    <a:lumMod val="75000"/>
                  </a:schemeClr>
                </a:gs>
              </a:gsLst>
              <a:lin ang="5400000" scaled="0"/>
            </a:gradFill>
          </a:ln>
          <a:effectLst>
            <a:innerShdw blurRad="190500">
              <a:prstClr val="black">
                <a:alpha val="30000"/>
              </a:prstClr>
            </a:innerShdw>
          </a:effectLst>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24" name="Freeform 7"/>
          <p:cNvSpPr/>
          <p:nvPr/>
        </p:nvSpPr>
        <p:spPr bwMode="auto">
          <a:xfrm rot="10800000">
            <a:off x="4094335" y="1595068"/>
            <a:ext cx="3999099" cy="3980939"/>
          </a:xfrm>
          <a:custGeom>
            <a:avLst/>
            <a:gdLst/>
            <a:ahLst/>
            <a:cxnLst/>
            <a:rect l="l" t="t" r="r" b="b"/>
            <a:pathLst>
              <a:path w="2795463" h="2782769">
                <a:moveTo>
                  <a:pt x="817764" y="2302131"/>
                </a:moveTo>
                <a:cubicBezTo>
                  <a:pt x="1001483" y="2302131"/>
                  <a:pt x="1151798" y="2151816"/>
                  <a:pt x="1151798" y="1966242"/>
                </a:cubicBezTo>
                <a:cubicBezTo>
                  <a:pt x="1151802" y="1966242"/>
                  <a:pt x="1151867" y="1966246"/>
                  <a:pt x="1156439" y="1966509"/>
                </a:cubicBezTo>
                <a:cubicBezTo>
                  <a:pt x="1156312" y="1966008"/>
                  <a:pt x="1156312" y="1965507"/>
                  <a:pt x="1156312" y="1965005"/>
                </a:cubicBezTo>
                <a:cubicBezTo>
                  <a:pt x="1156335" y="1965005"/>
                  <a:pt x="1159701" y="1965005"/>
                  <a:pt x="1636950" y="1965005"/>
                </a:cubicBezTo>
                <a:cubicBezTo>
                  <a:pt x="1636950" y="2125771"/>
                  <a:pt x="1751035" y="2260777"/>
                  <a:pt x="1900451" y="2292904"/>
                </a:cubicBezTo>
                <a:lnTo>
                  <a:pt x="1900466" y="2292853"/>
                </a:lnTo>
                <a:lnTo>
                  <a:pt x="1902322" y="2292853"/>
                </a:lnTo>
                <a:cubicBezTo>
                  <a:pt x="1907889" y="2292853"/>
                  <a:pt x="1911601" y="2294710"/>
                  <a:pt x="1915312" y="2294710"/>
                </a:cubicBezTo>
                <a:lnTo>
                  <a:pt x="1920879" y="2296568"/>
                </a:lnTo>
                <a:cubicBezTo>
                  <a:pt x="1924591" y="2296568"/>
                  <a:pt x="1928302" y="2296568"/>
                  <a:pt x="1932014" y="2298427"/>
                </a:cubicBezTo>
                <a:lnTo>
                  <a:pt x="1937095" y="2298427"/>
                </a:lnTo>
                <a:cubicBezTo>
                  <a:pt x="1937049" y="2298434"/>
                  <a:pt x="1937005" y="2298427"/>
                  <a:pt x="1936962" y="2298420"/>
                </a:cubicBezTo>
                <a:cubicBezTo>
                  <a:pt x="1936972" y="2298420"/>
                  <a:pt x="1937099" y="2298420"/>
                  <a:pt x="1938818" y="2298420"/>
                </a:cubicBezTo>
                <a:lnTo>
                  <a:pt x="1938816" y="2298427"/>
                </a:lnTo>
                <a:lnTo>
                  <a:pt x="1939437" y="2298427"/>
                </a:lnTo>
                <a:lnTo>
                  <a:pt x="1939403" y="2298549"/>
                </a:lnTo>
                <a:lnTo>
                  <a:pt x="1972221" y="2300276"/>
                </a:lnTo>
                <a:cubicBezTo>
                  <a:pt x="2066864" y="2300276"/>
                  <a:pt x="2154084" y="2261305"/>
                  <a:pt x="2213468" y="2196354"/>
                </a:cubicBezTo>
                <a:cubicBezTo>
                  <a:pt x="2213468" y="2198209"/>
                  <a:pt x="2213468" y="2198209"/>
                  <a:pt x="2211613" y="2200065"/>
                </a:cubicBezTo>
                <a:cubicBezTo>
                  <a:pt x="2214087" y="2198829"/>
                  <a:pt x="2214087" y="2198828"/>
                  <a:pt x="2214087" y="2196973"/>
                </a:cubicBezTo>
                <a:cubicBezTo>
                  <a:pt x="2215943" y="2195117"/>
                  <a:pt x="2217799" y="2193262"/>
                  <a:pt x="2219655" y="2193262"/>
                </a:cubicBezTo>
                <a:cubicBezTo>
                  <a:pt x="2221510" y="2189550"/>
                  <a:pt x="2223366" y="2187694"/>
                  <a:pt x="2227077" y="2183983"/>
                </a:cubicBezTo>
                <a:cubicBezTo>
                  <a:pt x="2277183" y="2126455"/>
                  <a:pt x="2308730" y="2050369"/>
                  <a:pt x="2308730" y="1965005"/>
                </a:cubicBezTo>
                <a:cubicBezTo>
                  <a:pt x="2308730" y="1802367"/>
                  <a:pt x="2190933" y="1665907"/>
                  <a:pt x="2035063" y="1637235"/>
                </a:cubicBezTo>
                <a:cubicBezTo>
                  <a:pt x="2016246" y="1641409"/>
                  <a:pt x="1997052" y="1642076"/>
                  <a:pt x="1977699" y="1642076"/>
                </a:cubicBezTo>
                <a:cubicBezTo>
                  <a:pt x="1977699" y="1642069"/>
                  <a:pt x="1977699" y="1641790"/>
                  <a:pt x="1977699" y="1631460"/>
                </a:cubicBezTo>
                <a:cubicBezTo>
                  <a:pt x="1976086" y="1630982"/>
                  <a:pt x="1974465" y="1630971"/>
                  <a:pt x="1972841" y="1630971"/>
                </a:cubicBezTo>
                <a:cubicBezTo>
                  <a:pt x="1972842" y="1630952"/>
                  <a:pt x="1972913" y="1629711"/>
                  <a:pt x="1977699" y="1546765"/>
                </a:cubicBezTo>
                <a:cubicBezTo>
                  <a:pt x="1977699" y="1478633"/>
                  <a:pt x="1977699" y="1361796"/>
                  <a:pt x="1977699" y="1161438"/>
                </a:cubicBezTo>
                <a:lnTo>
                  <a:pt x="2000043" y="1159469"/>
                </a:lnTo>
                <a:cubicBezTo>
                  <a:pt x="2000253" y="1155833"/>
                  <a:pt x="2000464" y="1152169"/>
                  <a:pt x="2000677" y="1148477"/>
                </a:cubicBezTo>
                <a:lnTo>
                  <a:pt x="2050144" y="1152607"/>
                </a:lnTo>
                <a:cubicBezTo>
                  <a:pt x="2177862" y="1125206"/>
                  <a:pt x="2278453" y="1024183"/>
                  <a:pt x="2305598" y="897938"/>
                </a:cubicBezTo>
                <a:lnTo>
                  <a:pt x="2305547" y="897922"/>
                </a:lnTo>
                <a:lnTo>
                  <a:pt x="2305547" y="896066"/>
                </a:lnTo>
                <a:cubicBezTo>
                  <a:pt x="2305547" y="890499"/>
                  <a:pt x="2307404" y="886788"/>
                  <a:pt x="2307404" y="883076"/>
                </a:cubicBezTo>
                <a:lnTo>
                  <a:pt x="2309262" y="877509"/>
                </a:lnTo>
                <a:cubicBezTo>
                  <a:pt x="2309262" y="873798"/>
                  <a:pt x="2309262" y="870086"/>
                  <a:pt x="2311121" y="866375"/>
                </a:cubicBezTo>
                <a:lnTo>
                  <a:pt x="2311121" y="861293"/>
                </a:lnTo>
                <a:cubicBezTo>
                  <a:pt x="2311128" y="861339"/>
                  <a:pt x="2311121" y="861383"/>
                  <a:pt x="2311114" y="861427"/>
                </a:cubicBezTo>
                <a:cubicBezTo>
                  <a:pt x="2311114" y="861415"/>
                  <a:pt x="2311114" y="861281"/>
                  <a:pt x="2311114" y="859570"/>
                </a:cubicBezTo>
                <a:lnTo>
                  <a:pt x="2311121" y="859573"/>
                </a:lnTo>
                <a:lnTo>
                  <a:pt x="2311121" y="858952"/>
                </a:lnTo>
                <a:lnTo>
                  <a:pt x="2311243" y="858986"/>
                </a:lnTo>
                <a:lnTo>
                  <a:pt x="2312970" y="826167"/>
                </a:lnTo>
                <a:cubicBezTo>
                  <a:pt x="2312970" y="731524"/>
                  <a:pt x="2273999" y="644304"/>
                  <a:pt x="2209048" y="584920"/>
                </a:cubicBezTo>
                <a:cubicBezTo>
                  <a:pt x="2210903" y="584920"/>
                  <a:pt x="2210903" y="584920"/>
                  <a:pt x="2212759" y="586776"/>
                </a:cubicBezTo>
                <a:cubicBezTo>
                  <a:pt x="2211523" y="584301"/>
                  <a:pt x="2211522" y="584301"/>
                  <a:pt x="2209667" y="584301"/>
                </a:cubicBezTo>
                <a:cubicBezTo>
                  <a:pt x="2207811" y="582445"/>
                  <a:pt x="2205956" y="580589"/>
                  <a:pt x="2205956" y="578734"/>
                </a:cubicBezTo>
                <a:cubicBezTo>
                  <a:pt x="2202244" y="576878"/>
                  <a:pt x="2200388" y="575022"/>
                  <a:pt x="2196677" y="571311"/>
                </a:cubicBezTo>
                <a:cubicBezTo>
                  <a:pt x="2139149" y="521206"/>
                  <a:pt x="2063063" y="489658"/>
                  <a:pt x="1977699" y="489658"/>
                </a:cubicBezTo>
                <a:cubicBezTo>
                  <a:pt x="1793980" y="489658"/>
                  <a:pt x="1643665" y="639973"/>
                  <a:pt x="1643665" y="825548"/>
                </a:cubicBezTo>
                <a:cubicBezTo>
                  <a:pt x="1643643" y="825547"/>
                  <a:pt x="1641953" y="825449"/>
                  <a:pt x="1508753" y="817764"/>
                </a:cubicBezTo>
                <a:cubicBezTo>
                  <a:pt x="1437894" y="817764"/>
                  <a:pt x="1327079" y="817764"/>
                  <a:pt x="1153778" y="817764"/>
                </a:cubicBezTo>
                <a:cubicBezTo>
                  <a:pt x="1153778" y="656998"/>
                  <a:pt x="1039693" y="521992"/>
                  <a:pt x="890277" y="489865"/>
                </a:cubicBezTo>
                <a:lnTo>
                  <a:pt x="890262" y="489917"/>
                </a:lnTo>
                <a:lnTo>
                  <a:pt x="888406" y="489917"/>
                </a:lnTo>
                <a:cubicBezTo>
                  <a:pt x="882839" y="489917"/>
                  <a:pt x="879127" y="488059"/>
                  <a:pt x="875416" y="488059"/>
                </a:cubicBezTo>
                <a:lnTo>
                  <a:pt x="869849" y="486201"/>
                </a:lnTo>
                <a:cubicBezTo>
                  <a:pt x="866137" y="486201"/>
                  <a:pt x="862426" y="486201"/>
                  <a:pt x="858714" y="484342"/>
                </a:cubicBezTo>
                <a:lnTo>
                  <a:pt x="853633" y="484342"/>
                </a:lnTo>
                <a:cubicBezTo>
                  <a:pt x="853679" y="484335"/>
                  <a:pt x="853723" y="484342"/>
                  <a:pt x="853766" y="484349"/>
                </a:cubicBezTo>
                <a:cubicBezTo>
                  <a:pt x="853755" y="484349"/>
                  <a:pt x="853621" y="484349"/>
                  <a:pt x="851910" y="484349"/>
                </a:cubicBezTo>
                <a:lnTo>
                  <a:pt x="851912" y="484342"/>
                </a:lnTo>
                <a:lnTo>
                  <a:pt x="851291" y="484342"/>
                </a:lnTo>
                <a:lnTo>
                  <a:pt x="851325" y="484221"/>
                </a:lnTo>
                <a:lnTo>
                  <a:pt x="818507" y="482494"/>
                </a:lnTo>
                <a:cubicBezTo>
                  <a:pt x="723864" y="482494"/>
                  <a:pt x="636644" y="521464"/>
                  <a:pt x="577260" y="586415"/>
                </a:cubicBezTo>
                <a:cubicBezTo>
                  <a:pt x="577260" y="584560"/>
                  <a:pt x="577260" y="584560"/>
                  <a:pt x="579115" y="582704"/>
                </a:cubicBezTo>
                <a:cubicBezTo>
                  <a:pt x="576641" y="583940"/>
                  <a:pt x="576641" y="583941"/>
                  <a:pt x="576641" y="585797"/>
                </a:cubicBezTo>
                <a:cubicBezTo>
                  <a:pt x="574785" y="587652"/>
                  <a:pt x="572929" y="589508"/>
                  <a:pt x="571073" y="589508"/>
                </a:cubicBezTo>
                <a:cubicBezTo>
                  <a:pt x="569218" y="593220"/>
                  <a:pt x="567362" y="595075"/>
                  <a:pt x="563651" y="598786"/>
                </a:cubicBezTo>
                <a:cubicBezTo>
                  <a:pt x="513545" y="656315"/>
                  <a:pt x="481998" y="732400"/>
                  <a:pt x="481998" y="817764"/>
                </a:cubicBezTo>
                <a:cubicBezTo>
                  <a:pt x="481998" y="997721"/>
                  <a:pt x="626219" y="1145628"/>
                  <a:pt x="806562" y="1150658"/>
                </a:cubicBezTo>
                <a:cubicBezTo>
                  <a:pt x="810283" y="1149738"/>
                  <a:pt x="814020" y="1149713"/>
                  <a:pt x="817764" y="1149713"/>
                </a:cubicBezTo>
                <a:cubicBezTo>
                  <a:pt x="817764" y="1149720"/>
                  <a:pt x="817764" y="1149838"/>
                  <a:pt x="817764" y="1151786"/>
                </a:cubicBezTo>
                <a:cubicBezTo>
                  <a:pt x="817805" y="1151799"/>
                  <a:pt x="817846" y="1151799"/>
                  <a:pt x="817887" y="1151799"/>
                </a:cubicBezTo>
                <a:cubicBezTo>
                  <a:pt x="817887" y="1151807"/>
                  <a:pt x="817880" y="1151935"/>
                  <a:pt x="817764" y="1153932"/>
                </a:cubicBezTo>
                <a:cubicBezTo>
                  <a:pt x="817764" y="1170165"/>
                  <a:pt x="817764" y="1248861"/>
                  <a:pt x="817764" y="1630351"/>
                </a:cubicBezTo>
                <a:lnTo>
                  <a:pt x="790138" y="1632786"/>
                </a:lnTo>
                <a:cubicBezTo>
                  <a:pt x="790109" y="1633288"/>
                  <a:pt x="790080" y="1633790"/>
                  <a:pt x="790051" y="1634292"/>
                </a:cubicBezTo>
                <a:lnTo>
                  <a:pt x="781320" y="1633563"/>
                </a:lnTo>
                <a:cubicBezTo>
                  <a:pt x="636852" y="1648097"/>
                  <a:pt x="519523" y="1755920"/>
                  <a:pt x="489865" y="1893852"/>
                </a:cubicBezTo>
                <a:lnTo>
                  <a:pt x="489916" y="1893867"/>
                </a:lnTo>
                <a:lnTo>
                  <a:pt x="489916" y="1895723"/>
                </a:lnTo>
                <a:cubicBezTo>
                  <a:pt x="489916" y="1901290"/>
                  <a:pt x="488059" y="1905001"/>
                  <a:pt x="488059" y="1908713"/>
                </a:cubicBezTo>
                <a:lnTo>
                  <a:pt x="486201" y="1914280"/>
                </a:lnTo>
                <a:cubicBezTo>
                  <a:pt x="486201" y="1917992"/>
                  <a:pt x="486201" y="1921703"/>
                  <a:pt x="484342" y="1925415"/>
                </a:cubicBezTo>
                <a:lnTo>
                  <a:pt x="484342" y="1930496"/>
                </a:lnTo>
                <a:cubicBezTo>
                  <a:pt x="484335" y="1930450"/>
                  <a:pt x="484342" y="1930406"/>
                  <a:pt x="484349" y="1930363"/>
                </a:cubicBezTo>
                <a:cubicBezTo>
                  <a:pt x="484349" y="1930374"/>
                  <a:pt x="484349" y="1930506"/>
                  <a:pt x="484349" y="1932219"/>
                </a:cubicBezTo>
                <a:lnTo>
                  <a:pt x="484342" y="1932217"/>
                </a:lnTo>
                <a:lnTo>
                  <a:pt x="484342" y="1932838"/>
                </a:lnTo>
                <a:lnTo>
                  <a:pt x="484220" y="1932803"/>
                </a:lnTo>
                <a:lnTo>
                  <a:pt x="482493" y="1965622"/>
                </a:lnTo>
                <a:cubicBezTo>
                  <a:pt x="482493" y="2060265"/>
                  <a:pt x="521464" y="2147485"/>
                  <a:pt x="586415" y="2206869"/>
                </a:cubicBezTo>
                <a:cubicBezTo>
                  <a:pt x="584560" y="2206869"/>
                  <a:pt x="584560" y="2206869"/>
                  <a:pt x="582704" y="2205014"/>
                </a:cubicBezTo>
                <a:cubicBezTo>
                  <a:pt x="583940" y="2207488"/>
                  <a:pt x="583941" y="2207488"/>
                  <a:pt x="585796" y="2207488"/>
                </a:cubicBezTo>
                <a:cubicBezTo>
                  <a:pt x="587652" y="2209344"/>
                  <a:pt x="589507" y="2211200"/>
                  <a:pt x="589507" y="2213055"/>
                </a:cubicBezTo>
                <a:cubicBezTo>
                  <a:pt x="593219" y="2214911"/>
                  <a:pt x="595075" y="2216767"/>
                  <a:pt x="598786" y="2220478"/>
                </a:cubicBezTo>
                <a:cubicBezTo>
                  <a:pt x="656314" y="2270584"/>
                  <a:pt x="732400" y="2302131"/>
                  <a:pt x="817764" y="2302131"/>
                </a:cubicBezTo>
                <a:close/>
                <a:moveTo>
                  <a:pt x="1972221" y="2782769"/>
                </a:moveTo>
                <a:cubicBezTo>
                  <a:pt x="1914961" y="2782769"/>
                  <a:pt x="1861378" y="2777253"/>
                  <a:pt x="1807820" y="2766185"/>
                </a:cubicBezTo>
                <a:lnTo>
                  <a:pt x="1807679" y="2766686"/>
                </a:lnTo>
                <a:lnTo>
                  <a:pt x="1800256" y="2764829"/>
                </a:lnTo>
                <a:lnTo>
                  <a:pt x="1779842" y="2759254"/>
                </a:lnTo>
                <a:lnTo>
                  <a:pt x="1768708" y="2757395"/>
                </a:lnTo>
                <a:lnTo>
                  <a:pt x="1765000" y="2755540"/>
                </a:lnTo>
                <a:cubicBezTo>
                  <a:pt x="1765000" y="2755544"/>
                  <a:pt x="1764998" y="2755548"/>
                  <a:pt x="1764997" y="2755552"/>
                </a:cubicBezTo>
                <a:cubicBezTo>
                  <a:pt x="1622426" y="2718590"/>
                  <a:pt x="1495186" y="2643911"/>
                  <a:pt x="1395790" y="2541320"/>
                </a:cubicBezTo>
                <a:cubicBezTo>
                  <a:pt x="1248719" y="2690785"/>
                  <a:pt x="1043949" y="2782769"/>
                  <a:pt x="817764" y="2782769"/>
                </a:cubicBezTo>
                <a:cubicBezTo>
                  <a:pt x="600642" y="2782769"/>
                  <a:pt x="405789" y="2699261"/>
                  <a:pt x="259185" y="2563792"/>
                </a:cubicBezTo>
                <a:cubicBezTo>
                  <a:pt x="255473" y="2560080"/>
                  <a:pt x="253617" y="2558224"/>
                  <a:pt x="251762" y="2556368"/>
                </a:cubicBezTo>
                <a:cubicBezTo>
                  <a:pt x="248050" y="2552657"/>
                  <a:pt x="246194" y="2550801"/>
                  <a:pt x="242483" y="2547089"/>
                </a:cubicBezTo>
                <a:lnTo>
                  <a:pt x="243100" y="2546468"/>
                </a:lnTo>
                <a:cubicBezTo>
                  <a:pt x="92787" y="2398009"/>
                  <a:pt x="0" y="2192022"/>
                  <a:pt x="0" y="1965622"/>
                </a:cubicBezTo>
                <a:cubicBezTo>
                  <a:pt x="0" y="1908362"/>
                  <a:pt x="5516" y="1854779"/>
                  <a:pt x="16584" y="1801221"/>
                </a:cubicBezTo>
                <a:lnTo>
                  <a:pt x="16083" y="1801080"/>
                </a:lnTo>
                <a:lnTo>
                  <a:pt x="17940" y="1793657"/>
                </a:lnTo>
                <a:lnTo>
                  <a:pt x="23515" y="1773243"/>
                </a:lnTo>
                <a:lnTo>
                  <a:pt x="25374" y="1762108"/>
                </a:lnTo>
                <a:lnTo>
                  <a:pt x="27229" y="1758401"/>
                </a:lnTo>
                <a:cubicBezTo>
                  <a:pt x="27225" y="1758401"/>
                  <a:pt x="27221" y="1758399"/>
                  <a:pt x="27217" y="1758397"/>
                </a:cubicBezTo>
                <a:cubicBezTo>
                  <a:pt x="63820" y="1617212"/>
                  <a:pt x="137410" y="1491062"/>
                  <a:pt x="238388" y="1392006"/>
                </a:cubicBezTo>
                <a:cubicBezTo>
                  <a:pt x="91653" y="1244935"/>
                  <a:pt x="1360" y="1041860"/>
                  <a:pt x="1360" y="817765"/>
                </a:cubicBezTo>
                <a:cubicBezTo>
                  <a:pt x="1360" y="600643"/>
                  <a:pt x="84868" y="405789"/>
                  <a:pt x="220337" y="259185"/>
                </a:cubicBezTo>
                <a:cubicBezTo>
                  <a:pt x="224049" y="255474"/>
                  <a:pt x="225905" y="253617"/>
                  <a:pt x="227761" y="251762"/>
                </a:cubicBezTo>
                <a:cubicBezTo>
                  <a:pt x="231472" y="248051"/>
                  <a:pt x="233328" y="246194"/>
                  <a:pt x="237039" y="242483"/>
                </a:cubicBezTo>
                <a:lnTo>
                  <a:pt x="237661" y="243100"/>
                </a:lnTo>
                <a:cubicBezTo>
                  <a:pt x="386120" y="92787"/>
                  <a:pt x="592106" y="0"/>
                  <a:pt x="818507" y="0"/>
                </a:cubicBezTo>
                <a:cubicBezTo>
                  <a:pt x="875767" y="0"/>
                  <a:pt x="929350" y="5516"/>
                  <a:pt x="982908" y="16585"/>
                </a:cubicBezTo>
                <a:lnTo>
                  <a:pt x="983049" y="16083"/>
                </a:lnTo>
                <a:lnTo>
                  <a:pt x="990472" y="17941"/>
                </a:lnTo>
                <a:lnTo>
                  <a:pt x="1010886" y="23515"/>
                </a:lnTo>
                <a:lnTo>
                  <a:pt x="1022020" y="25374"/>
                </a:lnTo>
                <a:lnTo>
                  <a:pt x="1025728" y="27229"/>
                </a:lnTo>
                <a:cubicBezTo>
                  <a:pt x="1025728" y="27226"/>
                  <a:pt x="1025730" y="27221"/>
                  <a:pt x="1025731" y="27217"/>
                </a:cubicBezTo>
                <a:cubicBezTo>
                  <a:pt x="1171480" y="65004"/>
                  <a:pt x="1301206" y="142206"/>
                  <a:pt x="1401390" y="248463"/>
                </a:cubicBezTo>
                <a:cubicBezTo>
                  <a:pt x="1548461" y="100235"/>
                  <a:pt x="1752462" y="9020"/>
                  <a:pt x="1977699" y="9020"/>
                </a:cubicBezTo>
                <a:cubicBezTo>
                  <a:pt x="2194821" y="9020"/>
                  <a:pt x="2389674" y="92529"/>
                  <a:pt x="2536278" y="227998"/>
                </a:cubicBezTo>
                <a:cubicBezTo>
                  <a:pt x="2539990" y="231709"/>
                  <a:pt x="2541846" y="233565"/>
                  <a:pt x="2543701" y="235421"/>
                </a:cubicBezTo>
                <a:cubicBezTo>
                  <a:pt x="2547413" y="239132"/>
                  <a:pt x="2549269" y="240988"/>
                  <a:pt x="2552980" y="244700"/>
                </a:cubicBezTo>
                <a:lnTo>
                  <a:pt x="2552363" y="245321"/>
                </a:lnTo>
                <a:cubicBezTo>
                  <a:pt x="2702676" y="393781"/>
                  <a:pt x="2795463" y="599767"/>
                  <a:pt x="2795463" y="826167"/>
                </a:cubicBezTo>
                <a:cubicBezTo>
                  <a:pt x="2795463" y="883428"/>
                  <a:pt x="2789947" y="937010"/>
                  <a:pt x="2778879" y="990569"/>
                </a:cubicBezTo>
                <a:lnTo>
                  <a:pt x="2779380" y="990710"/>
                </a:lnTo>
                <a:lnTo>
                  <a:pt x="2777523" y="998133"/>
                </a:lnTo>
                <a:lnTo>
                  <a:pt x="2771948" y="1018546"/>
                </a:lnTo>
                <a:lnTo>
                  <a:pt x="2770089" y="1029681"/>
                </a:lnTo>
                <a:lnTo>
                  <a:pt x="2768234" y="1033388"/>
                </a:lnTo>
                <a:cubicBezTo>
                  <a:pt x="2768238" y="1033389"/>
                  <a:pt x="2768242" y="1033390"/>
                  <a:pt x="2768246" y="1033392"/>
                </a:cubicBezTo>
                <a:cubicBezTo>
                  <a:pt x="2731958" y="1173362"/>
                  <a:pt x="2659317" y="1298554"/>
                  <a:pt x="2559761" y="1397313"/>
                </a:cubicBezTo>
                <a:cubicBezTo>
                  <a:pt x="2701914" y="1544275"/>
                  <a:pt x="2789368" y="1744460"/>
                  <a:pt x="2789368" y="1965005"/>
                </a:cubicBezTo>
                <a:cubicBezTo>
                  <a:pt x="2789368" y="2182127"/>
                  <a:pt x="2705860" y="2376980"/>
                  <a:pt x="2570391" y="2523584"/>
                </a:cubicBezTo>
                <a:cubicBezTo>
                  <a:pt x="2566679" y="2527296"/>
                  <a:pt x="2564823" y="2529152"/>
                  <a:pt x="2562967" y="2531007"/>
                </a:cubicBezTo>
                <a:cubicBezTo>
                  <a:pt x="2559256" y="2534719"/>
                  <a:pt x="2557400" y="2536575"/>
                  <a:pt x="2553689" y="2540286"/>
                </a:cubicBezTo>
                <a:lnTo>
                  <a:pt x="2553067" y="2539669"/>
                </a:lnTo>
                <a:cubicBezTo>
                  <a:pt x="2404608" y="2689982"/>
                  <a:pt x="2198622" y="2782769"/>
                  <a:pt x="1972221" y="2782769"/>
                </a:cubicBezTo>
                <a:close/>
              </a:path>
            </a:pathLst>
          </a:cu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grpSp>
        <p:nvGrpSpPr>
          <p:cNvPr id="32" name="组合 31"/>
          <p:cNvGrpSpPr/>
          <p:nvPr/>
        </p:nvGrpSpPr>
        <p:grpSpPr>
          <a:xfrm>
            <a:off x="6731413" y="2540714"/>
            <a:ext cx="736915" cy="721476"/>
            <a:chOff x="3718278" y="2078670"/>
            <a:chExt cx="671208" cy="657146"/>
          </a:xfrm>
        </p:grpSpPr>
        <p:sp>
          <p:nvSpPr>
            <p:cNvPr id="33" name="Freeform 53"/>
            <p:cNvSpPr/>
            <p:nvPr/>
          </p:nvSpPr>
          <p:spPr bwMode="auto">
            <a:xfrm>
              <a:off x="3742943" y="2103128"/>
              <a:ext cx="646543" cy="632688"/>
            </a:xfrm>
            <a:custGeom>
              <a:avLst/>
              <a:gdLst/>
              <a:ahLst/>
              <a:cxnLst/>
              <a:rect l="l" t="t" r="r" b="b"/>
              <a:pathLst>
                <a:path w="341521" h="334203">
                  <a:moveTo>
                    <a:pt x="213409" y="0"/>
                  </a:moveTo>
                  <a:lnTo>
                    <a:pt x="341521" y="130162"/>
                  </a:lnTo>
                  <a:cubicBezTo>
                    <a:pt x="327732" y="243782"/>
                    <a:pt x="232028" y="331820"/>
                    <a:pt x="115179" y="334203"/>
                  </a:cubicBezTo>
                  <a:lnTo>
                    <a:pt x="0" y="219024"/>
                  </a:lnTo>
                  <a:lnTo>
                    <a:pt x="0" y="5616"/>
                  </a:lnTo>
                  <a:close/>
                </a:path>
              </a:pathLst>
            </a:custGeom>
            <a:gradFill>
              <a:gsLst>
                <a:gs pos="0">
                  <a:schemeClr val="accent1">
                    <a:lumMod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4" name="Freeform 24"/>
            <p:cNvSpPr/>
            <p:nvPr/>
          </p:nvSpPr>
          <p:spPr bwMode="auto">
            <a:xfrm>
              <a:off x="3718278" y="2078670"/>
              <a:ext cx="425271" cy="425271"/>
            </a:xfrm>
            <a:custGeom>
              <a:avLst/>
              <a:gdLst/>
              <a:ahLst/>
              <a:cxnLst/>
              <a:rect l="l" t="t" r="r" b="b"/>
              <a:pathLst>
                <a:path w="127000" h="127000">
                  <a:moveTo>
                    <a:pt x="41048" y="35719"/>
                  </a:moveTo>
                  <a:cubicBezTo>
                    <a:pt x="37314" y="35719"/>
                    <a:pt x="37306" y="39408"/>
                    <a:pt x="37306" y="39423"/>
                  </a:cubicBezTo>
                  <a:cubicBezTo>
                    <a:pt x="37306" y="39423"/>
                    <a:pt x="37306" y="39423"/>
                    <a:pt x="37306" y="87578"/>
                  </a:cubicBezTo>
                  <a:lnTo>
                    <a:pt x="41048" y="91282"/>
                  </a:lnTo>
                  <a:cubicBezTo>
                    <a:pt x="44790" y="91282"/>
                    <a:pt x="44790" y="91282"/>
                    <a:pt x="85952" y="69057"/>
                  </a:cubicBezTo>
                  <a:lnTo>
                    <a:pt x="89694" y="65353"/>
                  </a:lnTo>
                  <a:cubicBezTo>
                    <a:pt x="89694" y="61649"/>
                    <a:pt x="89694" y="61649"/>
                    <a:pt x="85952" y="57944"/>
                  </a:cubicBezTo>
                  <a:cubicBezTo>
                    <a:pt x="85952" y="57944"/>
                    <a:pt x="85952" y="57944"/>
                    <a:pt x="44790" y="35719"/>
                  </a:cubicBezTo>
                  <a:close/>
                  <a:moveTo>
                    <a:pt x="22339" y="11113"/>
                  </a:moveTo>
                  <a:cubicBezTo>
                    <a:pt x="22349" y="11113"/>
                    <a:pt x="23249" y="11113"/>
                    <a:pt x="108404" y="11113"/>
                  </a:cubicBezTo>
                  <a:lnTo>
                    <a:pt x="115888" y="22339"/>
                  </a:lnTo>
                  <a:cubicBezTo>
                    <a:pt x="115888" y="22349"/>
                    <a:pt x="115888" y="23249"/>
                    <a:pt x="115888" y="108404"/>
                  </a:cubicBezTo>
                  <a:cubicBezTo>
                    <a:pt x="115888" y="112146"/>
                    <a:pt x="112146" y="115888"/>
                    <a:pt x="108404" y="115888"/>
                  </a:cubicBezTo>
                  <a:cubicBezTo>
                    <a:pt x="108395" y="115888"/>
                    <a:pt x="107494" y="115888"/>
                    <a:pt x="22339" y="115888"/>
                  </a:cubicBezTo>
                  <a:lnTo>
                    <a:pt x="11113" y="108404"/>
                  </a:lnTo>
                  <a:cubicBezTo>
                    <a:pt x="11113" y="108395"/>
                    <a:pt x="11113" y="107494"/>
                    <a:pt x="11113" y="22339"/>
                  </a:cubicBezTo>
                  <a:cubicBezTo>
                    <a:pt x="11113" y="14855"/>
                    <a:pt x="14855" y="11113"/>
                    <a:pt x="22339" y="11113"/>
                  </a:cubicBezTo>
                  <a:close/>
                  <a:moveTo>
                    <a:pt x="13033" y="5556"/>
                  </a:moveTo>
                  <a:cubicBezTo>
                    <a:pt x="9295" y="5556"/>
                    <a:pt x="5556" y="9294"/>
                    <a:pt x="5556" y="13033"/>
                  </a:cubicBezTo>
                  <a:cubicBezTo>
                    <a:pt x="5556" y="13048"/>
                    <a:pt x="5556" y="14261"/>
                    <a:pt x="5556" y="110229"/>
                  </a:cubicBezTo>
                  <a:lnTo>
                    <a:pt x="13033" y="121444"/>
                  </a:lnTo>
                  <a:cubicBezTo>
                    <a:pt x="13048" y="121444"/>
                    <a:pt x="14257" y="121444"/>
                    <a:pt x="110229" y="121444"/>
                  </a:cubicBezTo>
                  <a:cubicBezTo>
                    <a:pt x="117706" y="121444"/>
                    <a:pt x="121444" y="117706"/>
                    <a:pt x="121444" y="110229"/>
                  </a:cubicBezTo>
                  <a:lnTo>
                    <a:pt x="121444" y="13033"/>
                  </a:lnTo>
                  <a:cubicBezTo>
                    <a:pt x="121444" y="9294"/>
                    <a:pt x="117706" y="5556"/>
                    <a:pt x="110229" y="5556"/>
                  </a:cubicBezTo>
                  <a:cubicBezTo>
                    <a:pt x="110214" y="5556"/>
                    <a:pt x="109006" y="5556"/>
                    <a:pt x="13033" y="5556"/>
                  </a:cubicBezTo>
                  <a:close/>
                  <a:moveTo>
                    <a:pt x="11206" y="0"/>
                  </a:moveTo>
                  <a:cubicBezTo>
                    <a:pt x="11216" y="0"/>
                    <a:pt x="12226" y="0"/>
                    <a:pt x="119530" y="0"/>
                  </a:cubicBezTo>
                  <a:cubicBezTo>
                    <a:pt x="123265" y="0"/>
                    <a:pt x="127000" y="7471"/>
                    <a:pt x="127000" y="11206"/>
                  </a:cubicBezTo>
                  <a:cubicBezTo>
                    <a:pt x="127000" y="11216"/>
                    <a:pt x="127000" y="12233"/>
                    <a:pt x="127000" y="119530"/>
                  </a:cubicBezTo>
                  <a:cubicBezTo>
                    <a:pt x="127000" y="123265"/>
                    <a:pt x="123265" y="127000"/>
                    <a:pt x="119530" y="127000"/>
                  </a:cubicBezTo>
                  <a:cubicBezTo>
                    <a:pt x="119520" y="127000"/>
                    <a:pt x="118511" y="127000"/>
                    <a:pt x="11206" y="127000"/>
                  </a:cubicBezTo>
                  <a:lnTo>
                    <a:pt x="0" y="119530"/>
                  </a:lnTo>
                  <a:cubicBezTo>
                    <a:pt x="0" y="119520"/>
                    <a:pt x="0" y="118504"/>
                    <a:pt x="0" y="11206"/>
                  </a:cubicBezTo>
                  <a:cubicBezTo>
                    <a:pt x="0" y="7471"/>
                    <a:pt x="3736" y="0"/>
                    <a:pt x="11206" y="0"/>
                  </a:cubicBezTo>
                  <a:close/>
                </a:path>
              </a:pathLst>
            </a:custGeom>
            <a:solidFill>
              <a:srgbClr val="F6F6F0"/>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35" name="组合 34"/>
          <p:cNvGrpSpPr/>
          <p:nvPr/>
        </p:nvGrpSpPr>
        <p:grpSpPr>
          <a:xfrm>
            <a:off x="4967977" y="4223716"/>
            <a:ext cx="746865" cy="697489"/>
            <a:chOff x="5358096" y="2087531"/>
            <a:chExt cx="680271" cy="635298"/>
          </a:xfrm>
        </p:grpSpPr>
        <p:sp>
          <p:nvSpPr>
            <p:cNvPr id="36" name="Freeform 54"/>
            <p:cNvSpPr/>
            <p:nvPr/>
          </p:nvSpPr>
          <p:spPr bwMode="auto">
            <a:xfrm>
              <a:off x="5360859" y="2106243"/>
              <a:ext cx="677508" cy="616586"/>
            </a:xfrm>
            <a:custGeom>
              <a:avLst/>
              <a:gdLst/>
              <a:ahLst/>
              <a:cxnLst/>
              <a:rect l="l" t="t" r="r" b="b"/>
              <a:pathLst>
                <a:path w="357878" h="325697">
                  <a:moveTo>
                    <a:pt x="19656" y="0"/>
                  </a:moveTo>
                  <a:lnTo>
                    <a:pt x="171289" y="0"/>
                  </a:lnTo>
                  <a:lnTo>
                    <a:pt x="233065" y="61776"/>
                  </a:lnTo>
                  <a:lnTo>
                    <a:pt x="272377" y="67392"/>
                  </a:lnTo>
                  <a:lnTo>
                    <a:pt x="357878" y="153740"/>
                  </a:lnTo>
                  <a:cubicBezTo>
                    <a:pt x="336295" y="239088"/>
                    <a:pt x="268350" y="305718"/>
                    <a:pt x="182343" y="325697"/>
                  </a:cubicBezTo>
                  <a:lnTo>
                    <a:pt x="0" y="146016"/>
                  </a:lnTo>
                  <a:close/>
                </a:path>
              </a:pathLst>
            </a:custGeom>
            <a:gradFill>
              <a:gsLst>
                <a:gs pos="0">
                  <a:schemeClr val="accent2">
                    <a:lumMod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37" name="Freeform 32"/>
            <p:cNvSpPr/>
            <p:nvPr/>
          </p:nvSpPr>
          <p:spPr bwMode="auto">
            <a:xfrm>
              <a:off x="5358096" y="2087531"/>
              <a:ext cx="536904" cy="425271"/>
            </a:xfrm>
            <a:custGeom>
              <a:avLst/>
              <a:gdLst/>
              <a:ahLst/>
              <a:cxnLst/>
              <a:rect l="l" t="t" r="r" b="b"/>
              <a:pathLst>
                <a:path w="160337" h="127000">
                  <a:moveTo>
                    <a:pt x="134937" y="66675"/>
                  </a:moveTo>
                  <a:lnTo>
                    <a:pt x="131762" y="73025"/>
                  </a:lnTo>
                  <a:lnTo>
                    <a:pt x="134937" y="79375"/>
                  </a:lnTo>
                  <a:lnTo>
                    <a:pt x="138112" y="73025"/>
                  </a:lnTo>
                  <a:close/>
                  <a:moveTo>
                    <a:pt x="110331" y="66675"/>
                  </a:moveTo>
                  <a:cubicBezTo>
                    <a:pt x="107263" y="66675"/>
                    <a:pt x="104775" y="69518"/>
                    <a:pt x="104775" y="73025"/>
                  </a:cubicBezTo>
                  <a:cubicBezTo>
                    <a:pt x="104775" y="76532"/>
                    <a:pt x="107263" y="79375"/>
                    <a:pt x="110331" y="79375"/>
                  </a:cubicBezTo>
                  <a:cubicBezTo>
                    <a:pt x="113399" y="79375"/>
                    <a:pt x="115887" y="76532"/>
                    <a:pt x="115887" y="73025"/>
                  </a:cubicBezTo>
                  <a:cubicBezTo>
                    <a:pt x="115887" y="69518"/>
                    <a:pt x="113399" y="66675"/>
                    <a:pt x="110331" y="66675"/>
                  </a:cubicBezTo>
                  <a:close/>
                  <a:moveTo>
                    <a:pt x="104775" y="38100"/>
                  </a:moveTo>
                  <a:cubicBezTo>
                    <a:pt x="104789" y="38100"/>
                    <a:pt x="105551" y="38100"/>
                    <a:pt x="145521" y="38100"/>
                  </a:cubicBezTo>
                  <a:cubicBezTo>
                    <a:pt x="152929" y="38100"/>
                    <a:pt x="156633" y="41804"/>
                    <a:pt x="156633" y="49213"/>
                  </a:cubicBezTo>
                  <a:cubicBezTo>
                    <a:pt x="156633" y="49231"/>
                    <a:pt x="156633" y="50127"/>
                    <a:pt x="156633" y="93663"/>
                  </a:cubicBezTo>
                  <a:lnTo>
                    <a:pt x="160337" y="127000"/>
                  </a:lnTo>
                  <a:cubicBezTo>
                    <a:pt x="160328" y="126989"/>
                    <a:pt x="159923" y="126503"/>
                    <a:pt x="141816" y="104775"/>
                  </a:cubicBezTo>
                  <a:cubicBezTo>
                    <a:pt x="141800" y="104775"/>
                    <a:pt x="140748" y="104775"/>
                    <a:pt x="71438" y="104775"/>
                  </a:cubicBezTo>
                  <a:cubicBezTo>
                    <a:pt x="64029" y="104775"/>
                    <a:pt x="60325" y="101071"/>
                    <a:pt x="60325" y="93663"/>
                  </a:cubicBezTo>
                  <a:cubicBezTo>
                    <a:pt x="60325" y="93655"/>
                    <a:pt x="60325" y="93530"/>
                    <a:pt x="60325" y="91348"/>
                  </a:cubicBezTo>
                  <a:lnTo>
                    <a:pt x="60325" y="75142"/>
                  </a:lnTo>
                  <a:cubicBezTo>
                    <a:pt x="60333" y="75142"/>
                    <a:pt x="60457" y="75142"/>
                    <a:pt x="62640" y="75142"/>
                  </a:cubicBezTo>
                  <a:lnTo>
                    <a:pt x="78846" y="75142"/>
                  </a:lnTo>
                  <a:lnTo>
                    <a:pt x="82550" y="78846"/>
                  </a:lnTo>
                  <a:cubicBezTo>
                    <a:pt x="86254" y="78846"/>
                    <a:pt x="89958" y="78846"/>
                    <a:pt x="89958" y="75142"/>
                  </a:cubicBezTo>
                  <a:cubicBezTo>
                    <a:pt x="101071" y="75142"/>
                    <a:pt x="104775" y="67733"/>
                    <a:pt x="104775" y="64029"/>
                  </a:cubicBezTo>
                  <a:cubicBezTo>
                    <a:pt x="104775" y="64016"/>
                    <a:pt x="104775" y="63447"/>
                    <a:pt x="104775" y="38100"/>
                  </a:cubicBezTo>
                  <a:close/>
                  <a:moveTo>
                    <a:pt x="78581" y="30163"/>
                  </a:moveTo>
                  <a:cubicBezTo>
                    <a:pt x="74635" y="30163"/>
                    <a:pt x="71437" y="32651"/>
                    <a:pt x="71437" y="35720"/>
                  </a:cubicBezTo>
                  <a:cubicBezTo>
                    <a:pt x="71437" y="38789"/>
                    <a:pt x="74635" y="41277"/>
                    <a:pt x="78581" y="41277"/>
                  </a:cubicBezTo>
                  <a:cubicBezTo>
                    <a:pt x="82527" y="41277"/>
                    <a:pt x="85725" y="38789"/>
                    <a:pt x="85725" y="35720"/>
                  </a:cubicBezTo>
                  <a:cubicBezTo>
                    <a:pt x="85725" y="32651"/>
                    <a:pt x="82527" y="30163"/>
                    <a:pt x="78581" y="30163"/>
                  </a:cubicBezTo>
                  <a:close/>
                  <a:moveTo>
                    <a:pt x="52388" y="30163"/>
                  </a:moveTo>
                  <a:cubicBezTo>
                    <a:pt x="48004" y="30163"/>
                    <a:pt x="44450" y="32651"/>
                    <a:pt x="44450" y="35720"/>
                  </a:cubicBezTo>
                  <a:cubicBezTo>
                    <a:pt x="44450" y="38789"/>
                    <a:pt x="48004" y="41277"/>
                    <a:pt x="52388" y="41277"/>
                  </a:cubicBezTo>
                  <a:cubicBezTo>
                    <a:pt x="56772" y="41277"/>
                    <a:pt x="60326" y="38789"/>
                    <a:pt x="60326" y="35720"/>
                  </a:cubicBezTo>
                  <a:cubicBezTo>
                    <a:pt x="60326" y="32651"/>
                    <a:pt x="56772" y="30163"/>
                    <a:pt x="52388" y="30163"/>
                  </a:cubicBezTo>
                  <a:close/>
                  <a:moveTo>
                    <a:pt x="26194" y="30163"/>
                  </a:moveTo>
                  <a:cubicBezTo>
                    <a:pt x="22248" y="30163"/>
                    <a:pt x="19050" y="32651"/>
                    <a:pt x="19050" y="35720"/>
                  </a:cubicBezTo>
                  <a:cubicBezTo>
                    <a:pt x="19050" y="38789"/>
                    <a:pt x="22248" y="41277"/>
                    <a:pt x="26194" y="41277"/>
                  </a:cubicBezTo>
                  <a:cubicBezTo>
                    <a:pt x="30140" y="41277"/>
                    <a:pt x="33338" y="38789"/>
                    <a:pt x="33338" y="35720"/>
                  </a:cubicBezTo>
                  <a:cubicBezTo>
                    <a:pt x="33338" y="32651"/>
                    <a:pt x="30140" y="30163"/>
                    <a:pt x="26194" y="30163"/>
                  </a:cubicBezTo>
                  <a:close/>
                  <a:moveTo>
                    <a:pt x="15052" y="0"/>
                  </a:moveTo>
                  <a:cubicBezTo>
                    <a:pt x="15066" y="0"/>
                    <a:pt x="16092" y="0"/>
                    <a:pt x="90311" y="0"/>
                  </a:cubicBezTo>
                  <a:cubicBezTo>
                    <a:pt x="97837" y="0"/>
                    <a:pt x="101600" y="7454"/>
                    <a:pt x="101600" y="11181"/>
                  </a:cubicBezTo>
                  <a:cubicBezTo>
                    <a:pt x="101600" y="11192"/>
                    <a:pt x="101600" y="11871"/>
                    <a:pt x="101600" y="55908"/>
                  </a:cubicBezTo>
                  <a:cubicBezTo>
                    <a:pt x="101600" y="63362"/>
                    <a:pt x="97837" y="67089"/>
                    <a:pt x="90311" y="67089"/>
                  </a:cubicBezTo>
                  <a:cubicBezTo>
                    <a:pt x="90298" y="67089"/>
                    <a:pt x="89329" y="67089"/>
                    <a:pt x="18815" y="67089"/>
                  </a:cubicBezTo>
                  <a:cubicBezTo>
                    <a:pt x="18811" y="67093"/>
                    <a:pt x="18720" y="67183"/>
                    <a:pt x="16463" y="69419"/>
                  </a:cubicBezTo>
                  <a:lnTo>
                    <a:pt x="0" y="85725"/>
                  </a:lnTo>
                  <a:cubicBezTo>
                    <a:pt x="2" y="85714"/>
                    <a:pt x="77" y="85193"/>
                    <a:pt x="3763" y="59635"/>
                  </a:cubicBezTo>
                  <a:cubicBezTo>
                    <a:pt x="3763" y="55908"/>
                    <a:pt x="3763" y="55908"/>
                    <a:pt x="3763" y="11181"/>
                  </a:cubicBezTo>
                  <a:cubicBezTo>
                    <a:pt x="3763" y="7454"/>
                    <a:pt x="7526" y="0"/>
                    <a:pt x="15052" y="0"/>
                  </a:cubicBezTo>
                  <a:close/>
                </a:path>
              </a:pathLst>
            </a:custGeom>
            <a:solidFill>
              <a:srgbClr val="F6F6F0"/>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38" name="组合 37"/>
          <p:cNvGrpSpPr/>
          <p:nvPr/>
        </p:nvGrpSpPr>
        <p:grpSpPr>
          <a:xfrm>
            <a:off x="6663654" y="4199076"/>
            <a:ext cx="729065" cy="732288"/>
            <a:chOff x="7038604" y="2038970"/>
            <a:chExt cx="664059" cy="666994"/>
          </a:xfrm>
        </p:grpSpPr>
        <p:sp>
          <p:nvSpPr>
            <p:cNvPr id="39" name="Freeform 55"/>
            <p:cNvSpPr/>
            <p:nvPr/>
          </p:nvSpPr>
          <p:spPr bwMode="auto">
            <a:xfrm>
              <a:off x="7041798" y="2059172"/>
              <a:ext cx="660865" cy="646792"/>
            </a:xfrm>
            <a:custGeom>
              <a:avLst/>
              <a:gdLst/>
              <a:ahLst/>
              <a:cxnLst/>
              <a:rect l="l" t="t" r="r" b="b"/>
              <a:pathLst>
                <a:path w="349087" h="341653">
                  <a:moveTo>
                    <a:pt x="92664" y="0"/>
                  </a:moveTo>
                  <a:lnTo>
                    <a:pt x="165672" y="0"/>
                  </a:lnTo>
                  <a:lnTo>
                    <a:pt x="174096" y="33696"/>
                  </a:lnTo>
                  <a:lnTo>
                    <a:pt x="238680" y="33696"/>
                  </a:lnTo>
                  <a:lnTo>
                    <a:pt x="349087" y="144103"/>
                  </a:lnTo>
                  <a:cubicBezTo>
                    <a:pt x="333149" y="245677"/>
                    <a:pt x="253038" y="325761"/>
                    <a:pt x="151450" y="341653"/>
                  </a:cubicBezTo>
                  <a:lnTo>
                    <a:pt x="0" y="193752"/>
                  </a:lnTo>
                  <a:lnTo>
                    <a:pt x="8424" y="42120"/>
                  </a:lnTo>
                  <a:lnTo>
                    <a:pt x="87048" y="42120"/>
                  </a:lnTo>
                  <a:close/>
                </a:path>
              </a:pathLst>
            </a:custGeom>
            <a:gradFill>
              <a:gsLst>
                <a:gs pos="0">
                  <a:schemeClr val="accent5">
                    <a:lumMod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0" name="Oval 39"/>
            <p:cNvSpPr>
              <a:spLocks noChangeArrowheads="1"/>
            </p:cNvSpPr>
            <p:nvPr/>
          </p:nvSpPr>
          <p:spPr bwMode="auto">
            <a:xfrm>
              <a:off x="7038604" y="2038970"/>
              <a:ext cx="462482" cy="377431"/>
            </a:xfrm>
            <a:custGeom>
              <a:avLst/>
              <a:gdLst/>
              <a:ahLst/>
              <a:cxnLst/>
              <a:rect l="l" t="t" r="r" b="b"/>
              <a:pathLst>
                <a:path w="138112" h="112713">
                  <a:moveTo>
                    <a:pt x="74612" y="44450"/>
                  </a:moveTo>
                  <a:cubicBezTo>
                    <a:pt x="62337" y="44450"/>
                    <a:pt x="52387" y="54756"/>
                    <a:pt x="52387" y="67469"/>
                  </a:cubicBezTo>
                  <a:cubicBezTo>
                    <a:pt x="52387" y="80182"/>
                    <a:pt x="62337" y="90488"/>
                    <a:pt x="74612" y="90488"/>
                  </a:cubicBezTo>
                  <a:cubicBezTo>
                    <a:pt x="86887" y="90488"/>
                    <a:pt x="96837" y="80182"/>
                    <a:pt x="96837" y="67469"/>
                  </a:cubicBezTo>
                  <a:cubicBezTo>
                    <a:pt x="96837" y="54756"/>
                    <a:pt x="86887" y="44450"/>
                    <a:pt x="74612" y="44450"/>
                  </a:cubicBezTo>
                  <a:close/>
                  <a:moveTo>
                    <a:pt x="74613" y="38100"/>
                  </a:moveTo>
                  <a:cubicBezTo>
                    <a:pt x="91272" y="38100"/>
                    <a:pt x="104776" y="51249"/>
                    <a:pt x="104776" y="67469"/>
                  </a:cubicBezTo>
                  <a:cubicBezTo>
                    <a:pt x="104776" y="83689"/>
                    <a:pt x="91272" y="96838"/>
                    <a:pt x="74613" y="96838"/>
                  </a:cubicBezTo>
                  <a:cubicBezTo>
                    <a:pt x="57954" y="96838"/>
                    <a:pt x="44450" y="83689"/>
                    <a:pt x="44450" y="67469"/>
                  </a:cubicBezTo>
                  <a:cubicBezTo>
                    <a:pt x="44450" y="51249"/>
                    <a:pt x="57954" y="38100"/>
                    <a:pt x="74613" y="38100"/>
                  </a:cubicBezTo>
                  <a:close/>
                  <a:moveTo>
                    <a:pt x="74613" y="33338"/>
                  </a:moveTo>
                  <a:cubicBezTo>
                    <a:pt x="56201" y="33338"/>
                    <a:pt x="41275" y="48619"/>
                    <a:pt x="41275" y="67470"/>
                  </a:cubicBezTo>
                  <a:cubicBezTo>
                    <a:pt x="41275" y="86321"/>
                    <a:pt x="56201" y="101602"/>
                    <a:pt x="74613" y="101602"/>
                  </a:cubicBezTo>
                  <a:cubicBezTo>
                    <a:pt x="93025" y="101602"/>
                    <a:pt x="107951" y="86321"/>
                    <a:pt x="107951" y="67470"/>
                  </a:cubicBezTo>
                  <a:cubicBezTo>
                    <a:pt x="107951" y="48619"/>
                    <a:pt x="93025" y="33338"/>
                    <a:pt x="74613" y="33338"/>
                  </a:cubicBezTo>
                  <a:close/>
                  <a:moveTo>
                    <a:pt x="14816" y="30163"/>
                  </a:moveTo>
                  <a:lnTo>
                    <a:pt x="11112" y="34132"/>
                  </a:lnTo>
                  <a:lnTo>
                    <a:pt x="14816" y="38101"/>
                  </a:lnTo>
                  <a:cubicBezTo>
                    <a:pt x="14821" y="38101"/>
                    <a:pt x="14915" y="38101"/>
                    <a:pt x="16668" y="38101"/>
                  </a:cubicBezTo>
                  <a:lnTo>
                    <a:pt x="29633" y="38101"/>
                  </a:lnTo>
                  <a:lnTo>
                    <a:pt x="33337" y="34132"/>
                  </a:lnTo>
                  <a:lnTo>
                    <a:pt x="29633" y="30163"/>
                  </a:lnTo>
                  <a:cubicBezTo>
                    <a:pt x="29627" y="30163"/>
                    <a:pt x="29534" y="30163"/>
                    <a:pt x="27781" y="30163"/>
                  </a:cubicBezTo>
                  <a:close/>
                  <a:moveTo>
                    <a:pt x="125412" y="26988"/>
                  </a:moveTo>
                  <a:cubicBezTo>
                    <a:pt x="121905" y="26988"/>
                    <a:pt x="119062" y="29476"/>
                    <a:pt x="119062" y="32545"/>
                  </a:cubicBezTo>
                  <a:cubicBezTo>
                    <a:pt x="119062" y="35614"/>
                    <a:pt x="121905" y="38102"/>
                    <a:pt x="125412" y="38102"/>
                  </a:cubicBezTo>
                  <a:cubicBezTo>
                    <a:pt x="128919" y="38102"/>
                    <a:pt x="131762" y="35614"/>
                    <a:pt x="131762" y="32545"/>
                  </a:cubicBezTo>
                  <a:cubicBezTo>
                    <a:pt x="131762" y="29476"/>
                    <a:pt x="128919" y="26988"/>
                    <a:pt x="125412" y="26988"/>
                  </a:cubicBezTo>
                  <a:close/>
                  <a:moveTo>
                    <a:pt x="60325" y="7938"/>
                  </a:moveTo>
                  <a:cubicBezTo>
                    <a:pt x="60333" y="11113"/>
                    <a:pt x="60803" y="11113"/>
                    <a:pt x="90487" y="11113"/>
                  </a:cubicBezTo>
                  <a:cubicBezTo>
                    <a:pt x="90487" y="7938"/>
                    <a:pt x="90487" y="7938"/>
                    <a:pt x="60325" y="7938"/>
                  </a:cubicBezTo>
                  <a:close/>
                  <a:moveTo>
                    <a:pt x="55991" y="0"/>
                  </a:moveTo>
                  <a:cubicBezTo>
                    <a:pt x="56001" y="0"/>
                    <a:pt x="56594" y="0"/>
                    <a:pt x="93319" y="0"/>
                  </a:cubicBezTo>
                  <a:cubicBezTo>
                    <a:pt x="97052" y="0"/>
                    <a:pt x="100785" y="0"/>
                    <a:pt x="100785" y="7514"/>
                  </a:cubicBezTo>
                  <a:cubicBezTo>
                    <a:pt x="100785" y="7522"/>
                    <a:pt x="100785" y="7619"/>
                    <a:pt x="100785" y="8923"/>
                  </a:cubicBezTo>
                  <a:lnTo>
                    <a:pt x="100785" y="18785"/>
                  </a:lnTo>
                  <a:cubicBezTo>
                    <a:pt x="100799" y="18785"/>
                    <a:pt x="101427" y="18785"/>
                    <a:pt x="130647" y="18785"/>
                  </a:cubicBezTo>
                  <a:cubicBezTo>
                    <a:pt x="134379" y="18785"/>
                    <a:pt x="138112" y="22542"/>
                    <a:pt x="138112" y="26300"/>
                  </a:cubicBezTo>
                  <a:cubicBezTo>
                    <a:pt x="138112" y="26316"/>
                    <a:pt x="138112" y="27451"/>
                    <a:pt x="138112" y="105199"/>
                  </a:cubicBezTo>
                  <a:cubicBezTo>
                    <a:pt x="138112" y="108956"/>
                    <a:pt x="134379" y="112713"/>
                    <a:pt x="130647" y="112713"/>
                  </a:cubicBezTo>
                  <a:cubicBezTo>
                    <a:pt x="130632" y="112713"/>
                    <a:pt x="129300" y="112713"/>
                    <a:pt x="7465" y="112713"/>
                  </a:cubicBezTo>
                  <a:cubicBezTo>
                    <a:pt x="3733" y="112713"/>
                    <a:pt x="0" y="108956"/>
                    <a:pt x="0" y="105199"/>
                  </a:cubicBezTo>
                  <a:cubicBezTo>
                    <a:pt x="0" y="105182"/>
                    <a:pt x="0" y="104041"/>
                    <a:pt x="0" y="26300"/>
                  </a:cubicBezTo>
                  <a:cubicBezTo>
                    <a:pt x="0" y="22542"/>
                    <a:pt x="3733" y="18785"/>
                    <a:pt x="7465" y="18785"/>
                  </a:cubicBezTo>
                  <a:cubicBezTo>
                    <a:pt x="7471" y="18785"/>
                    <a:pt x="7535" y="18785"/>
                    <a:pt x="8399" y="18785"/>
                  </a:cubicBezTo>
                  <a:lnTo>
                    <a:pt x="14931" y="18785"/>
                  </a:lnTo>
                  <a:cubicBezTo>
                    <a:pt x="14931" y="15028"/>
                    <a:pt x="14931" y="11271"/>
                    <a:pt x="18664" y="11271"/>
                  </a:cubicBezTo>
                  <a:cubicBezTo>
                    <a:pt x="18671" y="11271"/>
                    <a:pt x="18793" y="11271"/>
                    <a:pt x="20997" y="11271"/>
                  </a:cubicBezTo>
                  <a:lnTo>
                    <a:pt x="37327" y="11271"/>
                  </a:lnTo>
                  <a:lnTo>
                    <a:pt x="41060" y="18785"/>
                  </a:lnTo>
                  <a:cubicBezTo>
                    <a:pt x="41065" y="18785"/>
                    <a:pt x="41129" y="18785"/>
                    <a:pt x="41993" y="18785"/>
                  </a:cubicBezTo>
                  <a:lnTo>
                    <a:pt x="48526" y="18785"/>
                  </a:lnTo>
                  <a:cubicBezTo>
                    <a:pt x="48526" y="18778"/>
                    <a:pt x="48526" y="18681"/>
                    <a:pt x="48526" y="17376"/>
                  </a:cubicBezTo>
                  <a:lnTo>
                    <a:pt x="48526" y="7514"/>
                  </a:lnTo>
                  <a:cubicBezTo>
                    <a:pt x="48526" y="0"/>
                    <a:pt x="52259" y="0"/>
                    <a:pt x="55991" y="0"/>
                  </a:cubicBezTo>
                  <a:close/>
                </a:path>
              </a:pathLst>
            </a:custGeom>
            <a:solidFill>
              <a:srgbClr val="F6F6F0"/>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41" name="组合 40"/>
          <p:cNvGrpSpPr/>
          <p:nvPr/>
        </p:nvGrpSpPr>
        <p:grpSpPr>
          <a:xfrm>
            <a:off x="5034915" y="2572677"/>
            <a:ext cx="714589" cy="689512"/>
            <a:chOff x="2077014" y="2137752"/>
            <a:chExt cx="650875" cy="628033"/>
          </a:xfrm>
        </p:grpSpPr>
        <p:sp>
          <p:nvSpPr>
            <p:cNvPr id="42" name="Freeform 56"/>
            <p:cNvSpPr/>
            <p:nvPr/>
          </p:nvSpPr>
          <p:spPr bwMode="auto">
            <a:xfrm>
              <a:off x="2088707" y="2137752"/>
              <a:ext cx="639182" cy="628033"/>
            </a:xfrm>
            <a:custGeom>
              <a:avLst/>
              <a:gdLst/>
              <a:ahLst/>
              <a:cxnLst/>
              <a:rect l="l" t="t" r="r" b="b"/>
              <a:pathLst>
                <a:path w="337633" h="331744">
                  <a:moveTo>
                    <a:pt x="199368" y="0"/>
                  </a:moveTo>
                  <a:lnTo>
                    <a:pt x="337633" y="138265"/>
                  </a:lnTo>
                  <a:cubicBezTo>
                    <a:pt x="322517" y="233538"/>
                    <a:pt x="250872" y="309816"/>
                    <a:pt x="158025" y="331744"/>
                  </a:cubicBezTo>
                  <a:lnTo>
                    <a:pt x="0" y="171288"/>
                  </a:lnTo>
                  <a:lnTo>
                    <a:pt x="39312" y="146016"/>
                  </a:lnTo>
                  <a:lnTo>
                    <a:pt x="47736" y="5616"/>
                  </a:lnTo>
                  <a:close/>
                </a:path>
              </a:pathLst>
            </a:custGeom>
            <a:gradFill>
              <a:gsLst>
                <a:gs pos="0">
                  <a:schemeClr val="accent3">
                    <a:lumMod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43" name="Freeform 46"/>
            <p:cNvSpPr/>
            <p:nvPr/>
          </p:nvSpPr>
          <p:spPr bwMode="auto">
            <a:xfrm>
              <a:off x="2077014" y="2140941"/>
              <a:ext cx="388058" cy="366799"/>
            </a:xfrm>
            <a:custGeom>
              <a:avLst/>
              <a:gdLst/>
              <a:ahLst/>
              <a:cxnLst/>
              <a:rect l="l" t="t" r="r" b="b"/>
              <a:pathLst>
                <a:path w="115887" h="109538">
                  <a:moveTo>
                    <a:pt x="33337" y="26988"/>
                  </a:moveTo>
                  <a:cubicBezTo>
                    <a:pt x="33337" y="26988"/>
                    <a:pt x="33337" y="26988"/>
                    <a:pt x="33337" y="27980"/>
                  </a:cubicBezTo>
                  <a:lnTo>
                    <a:pt x="33337" y="34926"/>
                  </a:lnTo>
                  <a:lnTo>
                    <a:pt x="112712" y="34926"/>
                  </a:lnTo>
                  <a:cubicBezTo>
                    <a:pt x="112712" y="34926"/>
                    <a:pt x="112712" y="34926"/>
                    <a:pt x="112712" y="33934"/>
                  </a:cubicBezTo>
                  <a:lnTo>
                    <a:pt x="112712" y="26988"/>
                  </a:lnTo>
                  <a:cubicBezTo>
                    <a:pt x="108932" y="26988"/>
                    <a:pt x="108932" y="26988"/>
                    <a:pt x="33337" y="26988"/>
                  </a:cubicBezTo>
                  <a:close/>
                  <a:moveTo>
                    <a:pt x="33645" y="0"/>
                  </a:moveTo>
                  <a:cubicBezTo>
                    <a:pt x="33645" y="0"/>
                    <a:pt x="33645" y="0"/>
                    <a:pt x="108411" y="0"/>
                  </a:cubicBezTo>
                  <a:cubicBezTo>
                    <a:pt x="112149" y="0"/>
                    <a:pt x="115887" y="3777"/>
                    <a:pt x="115887" y="7554"/>
                  </a:cubicBezTo>
                  <a:cubicBezTo>
                    <a:pt x="115887" y="7554"/>
                    <a:pt x="115887" y="7554"/>
                    <a:pt x="115887" y="8499"/>
                  </a:cubicBezTo>
                  <a:lnTo>
                    <a:pt x="115887" y="15109"/>
                  </a:lnTo>
                  <a:cubicBezTo>
                    <a:pt x="115887" y="18886"/>
                    <a:pt x="115887" y="18886"/>
                    <a:pt x="115887" y="98207"/>
                  </a:cubicBezTo>
                  <a:cubicBezTo>
                    <a:pt x="115887" y="101984"/>
                    <a:pt x="112149" y="109538"/>
                    <a:pt x="100934" y="109538"/>
                  </a:cubicBezTo>
                  <a:cubicBezTo>
                    <a:pt x="93457" y="109538"/>
                    <a:pt x="85981" y="101984"/>
                    <a:pt x="85981" y="98207"/>
                  </a:cubicBezTo>
                  <a:cubicBezTo>
                    <a:pt x="85981" y="90652"/>
                    <a:pt x="93457" y="83098"/>
                    <a:pt x="100934" y="83098"/>
                  </a:cubicBezTo>
                  <a:cubicBezTo>
                    <a:pt x="104672" y="83098"/>
                    <a:pt x="108411" y="86875"/>
                    <a:pt x="112149" y="86875"/>
                  </a:cubicBezTo>
                  <a:cubicBezTo>
                    <a:pt x="112149" y="86875"/>
                    <a:pt x="112149" y="86875"/>
                    <a:pt x="112149" y="37772"/>
                  </a:cubicBezTo>
                  <a:cubicBezTo>
                    <a:pt x="112149" y="37772"/>
                    <a:pt x="112149" y="37772"/>
                    <a:pt x="33645" y="37772"/>
                  </a:cubicBezTo>
                  <a:cubicBezTo>
                    <a:pt x="33645" y="37772"/>
                    <a:pt x="33645" y="37772"/>
                    <a:pt x="33645" y="98207"/>
                  </a:cubicBezTo>
                  <a:cubicBezTo>
                    <a:pt x="33645" y="101984"/>
                    <a:pt x="26168" y="109538"/>
                    <a:pt x="14953" y="109538"/>
                  </a:cubicBezTo>
                  <a:cubicBezTo>
                    <a:pt x="7477" y="109538"/>
                    <a:pt x="0" y="101984"/>
                    <a:pt x="0" y="98207"/>
                  </a:cubicBezTo>
                  <a:cubicBezTo>
                    <a:pt x="0" y="90652"/>
                    <a:pt x="7477" y="83098"/>
                    <a:pt x="14953" y="83098"/>
                  </a:cubicBezTo>
                  <a:cubicBezTo>
                    <a:pt x="18692" y="83098"/>
                    <a:pt x="22430" y="86875"/>
                    <a:pt x="26168" y="86875"/>
                  </a:cubicBezTo>
                  <a:cubicBezTo>
                    <a:pt x="26168" y="86875"/>
                    <a:pt x="26168" y="86875"/>
                    <a:pt x="26168" y="18886"/>
                  </a:cubicBezTo>
                  <a:cubicBezTo>
                    <a:pt x="26168" y="15109"/>
                    <a:pt x="26168" y="15109"/>
                    <a:pt x="26168" y="14165"/>
                  </a:cubicBezTo>
                  <a:lnTo>
                    <a:pt x="26168" y="7554"/>
                  </a:lnTo>
                  <a:cubicBezTo>
                    <a:pt x="26168" y="3777"/>
                    <a:pt x="29906" y="0"/>
                    <a:pt x="33645" y="0"/>
                  </a:cubicBezTo>
                  <a:close/>
                </a:path>
              </a:pathLst>
            </a:custGeom>
            <a:solidFill>
              <a:srgbClr val="F6F6F0"/>
            </a:soli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44" name="标题 1"/>
          <p:cNvSpPr txBox="1"/>
          <p:nvPr/>
        </p:nvSpPr>
        <p:spPr>
          <a:xfrm>
            <a:off x="8541474" y="4490451"/>
            <a:ext cx="1649337" cy="37910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45" name="标题 1"/>
          <p:cNvSpPr txBox="1"/>
          <p:nvPr/>
        </p:nvSpPr>
        <p:spPr>
          <a:xfrm>
            <a:off x="1322965" y="1598538"/>
            <a:ext cx="1649337" cy="37910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46" name="标题 1"/>
          <p:cNvSpPr txBox="1"/>
          <p:nvPr/>
        </p:nvSpPr>
        <p:spPr>
          <a:xfrm>
            <a:off x="1303065" y="4451575"/>
            <a:ext cx="1649337" cy="37910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47" name="标题 1"/>
          <p:cNvSpPr txBox="1"/>
          <p:nvPr/>
        </p:nvSpPr>
        <p:spPr>
          <a:xfrm>
            <a:off x="8499640" y="1690743"/>
            <a:ext cx="1649337" cy="37910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sz="2665" dirty="0">
                <a:solidFill>
                  <a:schemeClr val="tx2"/>
                </a:solidFill>
                <a:latin typeface="+mn-lt"/>
                <a:ea typeface="+mn-ea"/>
                <a:cs typeface="+mn-ea"/>
                <a:sym typeface="+mn-lt"/>
              </a:rPr>
              <a:t>输入标题</a:t>
            </a:r>
          </a:p>
        </p:txBody>
      </p:sp>
      <p:sp>
        <p:nvSpPr>
          <p:cNvPr id="48" name="副标题 2"/>
          <p:cNvSpPr txBox="1"/>
          <p:nvPr/>
        </p:nvSpPr>
        <p:spPr>
          <a:xfrm>
            <a:off x="1303065" y="1990341"/>
            <a:ext cx="2863809" cy="1054697"/>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49" name="副标题 2"/>
          <p:cNvSpPr txBox="1"/>
          <p:nvPr/>
        </p:nvSpPr>
        <p:spPr>
          <a:xfrm>
            <a:off x="8544506" y="4858114"/>
            <a:ext cx="2863809" cy="1054697"/>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50" name="副标题 2"/>
          <p:cNvSpPr txBox="1"/>
          <p:nvPr/>
        </p:nvSpPr>
        <p:spPr>
          <a:xfrm>
            <a:off x="1303065" y="4818968"/>
            <a:ext cx="2863809" cy="1054697"/>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135" dirty="0">
                <a:solidFill>
                  <a:schemeClr val="tx2"/>
                </a:solidFill>
                <a:cs typeface="+mn-ea"/>
                <a:sym typeface="+mn-lt"/>
              </a:rPr>
              <a:t>单击添加文本单击添加文本单击添加文本</a:t>
            </a:r>
          </a:p>
        </p:txBody>
      </p:sp>
      <p:sp>
        <p:nvSpPr>
          <p:cNvPr id="51" name="副标题 2"/>
          <p:cNvSpPr txBox="1"/>
          <p:nvPr/>
        </p:nvSpPr>
        <p:spPr>
          <a:xfrm>
            <a:off x="8514937" y="2037742"/>
            <a:ext cx="2862632" cy="1054697"/>
          </a:xfrm>
          <a:prstGeom prst="rect">
            <a:avLst/>
          </a:prstGeom>
        </p:spPr>
        <p:txBody>
          <a:bodyPr vert="horz" lIns="121920" tIns="60960" rIns="121920" bIns="60960" rtlCol="0">
            <a:noAutofit/>
          </a:bodyPr>
          <a:lstStyle>
            <a:defPPr>
              <a:defRPr lang="zh-CN"/>
            </a:defPPr>
            <a:lvl1pPr indent="0">
              <a:lnSpc>
                <a:spcPct val="120000"/>
              </a:lnSpc>
              <a:spcBef>
                <a:spcPct val="20000"/>
              </a:spcBef>
              <a:buFont typeface="Arial" panose="020B0604020202020204" pitchFamily="34" charset="0"/>
              <a:buNone/>
              <a:defRPr sz="1600">
                <a:solidFill>
                  <a:schemeClr val="accent6"/>
                </a:solidFill>
                <a:latin typeface="张海山锐线体2.0" panose="02000000000000000000" pitchFamily="2" charset="-122"/>
                <a:ea typeface="张海山锐线体2.0" panose="02000000000000000000" pitchFamily="2" charset="-122"/>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pPr>
              <a:lnSpc>
                <a:spcPct val="100000"/>
              </a:lnSpc>
            </a:pPr>
            <a:r>
              <a:rPr lang="zh-CN" altLang="en-US" sz="2135" dirty="0">
                <a:solidFill>
                  <a:schemeClr val="tx2"/>
                </a:solidFill>
                <a:latin typeface="+mn-lt"/>
                <a:ea typeface="+mn-ea"/>
                <a:cs typeface="+mn-ea"/>
                <a:sym typeface="+mn-lt"/>
              </a:rPr>
              <a:t>单击添加文本单击添加文本单击添加文本</a:t>
            </a:r>
          </a:p>
        </p:txBody>
      </p:sp>
      <p:grpSp>
        <p:nvGrpSpPr>
          <p:cNvPr id="52" name="组合 51"/>
          <p:cNvGrpSpPr/>
          <p:nvPr/>
        </p:nvGrpSpPr>
        <p:grpSpPr>
          <a:xfrm>
            <a:off x="936740" y="1598538"/>
            <a:ext cx="355077" cy="356124"/>
            <a:chOff x="3491287" y="4451350"/>
            <a:chExt cx="263525" cy="264302"/>
          </a:xfrm>
        </p:grpSpPr>
        <p:grpSp>
          <p:nvGrpSpPr>
            <p:cNvPr id="53" name="组合 52"/>
            <p:cNvGrpSpPr/>
            <p:nvPr/>
          </p:nvGrpSpPr>
          <p:grpSpPr>
            <a:xfrm>
              <a:off x="3491287" y="4451350"/>
              <a:ext cx="263525" cy="263525"/>
              <a:chOff x="2366083" y="3784622"/>
              <a:chExt cx="330552" cy="330552"/>
            </a:xfrm>
            <a:effectLst>
              <a:outerShdw blurRad="152400" dist="152400" dir="2700000" sx="90000" sy="90000" algn="tl" rotWithShape="0">
                <a:prstClr val="black">
                  <a:alpha val="30000"/>
                </a:prstClr>
              </a:outerShdw>
            </a:effectLst>
          </p:grpSpPr>
          <p:sp>
            <p:nvSpPr>
              <p:cNvPr id="59"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0"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54" name="组合 53"/>
            <p:cNvGrpSpPr/>
            <p:nvPr/>
          </p:nvGrpSpPr>
          <p:grpSpPr>
            <a:xfrm>
              <a:off x="3518712" y="4478775"/>
              <a:ext cx="208670" cy="208670"/>
              <a:chOff x="1691680" y="3890524"/>
              <a:chExt cx="330552" cy="330552"/>
            </a:xfrm>
          </p:grpSpPr>
          <p:sp>
            <p:nvSpPr>
              <p:cNvPr id="57" name="Oval 1556"/>
              <p:cNvSpPr>
                <a:spLocks noChangeArrowheads="1"/>
              </p:cNvSpPr>
              <p:nvPr/>
            </p:nvSpPr>
            <p:spPr bwMode="auto">
              <a:xfrm>
                <a:off x="1691680" y="3890524"/>
                <a:ext cx="330552" cy="330552"/>
              </a:xfrm>
              <a:prstGeom prst="ellipse">
                <a:avLst/>
              </a:prstGeom>
              <a:gradFill flip="none" rotWithShape="1">
                <a:gsLst>
                  <a:gs pos="0">
                    <a:schemeClr val="accent3"/>
                  </a:gs>
                  <a:gs pos="100000">
                    <a:schemeClr val="accent3">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8" name="Oval 1556_1"/>
              <p:cNvSpPr>
                <a:spLocks noChangeArrowheads="1"/>
              </p:cNvSpPr>
              <p:nvPr/>
            </p:nvSpPr>
            <p:spPr bwMode="auto">
              <a:xfrm>
                <a:off x="1703956" y="3902800"/>
                <a:ext cx="306000" cy="306000"/>
              </a:xfrm>
              <a:prstGeom prst="ellipse">
                <a:avLst/>
              </a:prstGeom>
              <a:gradFill flip="none" rotWithShape="1">
                <a:gsLst>
                  <a:gs pos="0">
                    <a:schemeClr val="accent3">
                      <a:lumMod val="90000"/>
                    </a:schemeClr>
                  </a:gs>
                  <a:gs pos="100000">
                    <a:schemeClr val="accent3"/>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55" name="Freeform 1613"/>
            <p:cNvSpPr/>
            <p:nvPr/>
          </p:nvSpPr>
          <p:spPr bwMode="auto">
            <a:xfrm>
              <a:off x="3609545" y="4528319"/>
              <a:ext cx="134612" cy="187333"/>
            </a:xfrm>
            <a:custGeom>
              <a:avLst/>
              <a:gdLst>
                <a:gd name="T0" fmla="*/ 78 w 719"/>
                <a:gd name="T1" fmla="*/ 0 h 978"/>
                <a:gd name="T2" fmla="*/ 78 w 719"/>
                <a:gd name="T3" fmla="*/ 0 h 978"/>
                <a:gd name="T4" fmla="*/ 5 w 719"/>
                <a:gd name="T5" fmla="*/ 593 h 978"/>
                <a:gd name="T6" fmla="*/ 0 w 719"/>
                <a:gd name="T7" fmla="*/ 596 h 978"/>
                <a:gd name="T8" fmla="*/ 381 w 719"/>
                <a:gd name="T9" fmla="*/ 978 h 978"/>
                <a:gd name="T10" fmla="*/ 719 w 719"/>
                <a:gd name="T11" fmla="*/ 641 h 978"/>
                <a:gd name="T12" fmla="*/ 78 w 719"/>
                <a:gd name="T13" fmla="*/ 0 h 978"/>
                <a:gd name="connsiteX0" fmla="*/ 1015 w 9930"/>
                <a:gd name="connsiteY0" fmla="*/ 0 h 10000"/>
                <a:gd name="connsiteX1" fmla="*/ 1015 w 9930"/>
                <a:gd name="connsiteY1" fmla="*/ 0 h 10000"/>
                <a:gd name="connsiteX2" fmla="*/ 0 w 9930"/>
                <a:gd name="connsiteY2" fmla="*/ 6063 h 10000"/>
                <a:gd name="connsiteX3" fmla="*/ 5229 w 9930"/>
                <a:gd name="connsiteY3" fmla="*/ 10000 h 10000"/>
                <a:gd name="connsiteX4" fmla="*/ 9930 w 9930"/>
                <a:gd name="connsiteY4" fmla="*/ 6554 h 10000"/>
                <a:gd name="connsiteX5" fmla="*/ 1015 w 9930"/>
                <a:gd name="connsiteY5" fmla="*/ 0 h 10000"/>
                <a:gd name="connsiteX0-1" fmla="*/ 865 w 9843"/>
                <a:gd name="connsiteY0-2" fmla="*/ 0 h 10000"/>
                <a:gd name="connsiteX1-3" fmla="*/ 865 w 9843"/>
                <a:gd name="connsiteY1-4" fmla="*/ 0 h 10000"/>
                <a:gd name="connsiteX2-5" fmla="*/ 0 w 9843"/>
                <a:gd name="connsiteY2-6" fmla="*/ 6120 h 10000"/>
                <a:gd name="connsiteX3-7" fmla="*/ 5109 w 9843"/>
                <a:gd name="connsiteY3-8" fmla="*/ 10000 h 10000"/>
                <a:gd name="connsiteX4-9" fmla="*/ 9843 w 9843"/>
                <a:gd name="connsiteY4-10" fmla="*/ 6554 h 10000"/>
                <a:gd name="connsiteX5-11" fmla="*/ 865 w 9843"/>
                <a:gd name="connsiteY5-1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43" h="10000">
                  <a:moveTo>
                    <a:pt x="865" y="0"/>
                  </a:moveTo>
                  <a:lnTo>
                    <a:pt x="865" y="0"/>
                  </a:lnTo>
                  <a:lnTo>
                    <a:pt x="0" y="6120"/>
                  </a:lnTo>
                  <a:lnTo>
                    <a:pt x="5109" y="10000"/>
                  </a:lnTo>
                  <a:lnTo>
                    <a:pt x="9843" y="6554"/>
                  </a:lnTo>
                  <a:lnTo>
                    <a:pt x="865" y="0"/>
                  </a:lnTo>
                  <a:close/>
                </a:path>
              </a:pathLst>
            </a:custGeom>
            <a:gradFill>
              <a:gsLst>
                <a:gs pos="0">
                  <a:schemeClr val="accent3">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56" name="Freeform 1609"/>
            <p:cNvSpPr/>
            <p:nvPr/>
          </p:nvSpPr>
          <p:spPr bwMode="auto">
            <a:xfrm>
              <a:off x="3584788" y="4528319"/>
              <a:ext cx="36586" cy="113587"/>
            </a:xfrm>
            <a:custGeom>
              <a:avLst/>
              <a:gdLst>
                <a:gd name="T0" fmla="*/ 118 w 191"/>
                <a:gd name="T1" fmla="*/ 593 h 593"/>
                <a:gd name="T2" fmla="*/ 118 w 191"/>
                <a:gd name="T3" fmla="*/ 64 h 593"/>
                <a:gd name="T4" fmla="*/ 0 w 191"/>
                <a:gd name="T5" fmla="*/ 64 h 593"/>
                <a:gd name="T6" fmla="*/ 0 w 191"/>
                <a:gd name="T7" fmla="*/ 0 h 593"/>
                <a:gd name="T8" fmla="*/ 191 w 191"/>
                <a:gd name="T9" fmla="*/ 0 h 593"/>
                <a:gd name="T10" fmla="*/ 191 w 191"/>
                <a:gd name="T11" fmla="*/ 593 h 593"/>
                <a:gd name="T12" fmla="*/ 118 w 191"/>
                <a:gd name="T13" fmla="*/ 593 h 593"/>
              </a:gdLst>
              <a:ahLst/>
              <a:cxnLst>
                <a:cxn ang="0">
                  <a:pos x="T0" y="T1"/>
                </a:cxn>
                <a:cxn ang="0">
                  <a:pos x="T2" y="T3"/>
                </a:cxn>
                <a:cxn ang="0">
                  <a:pos x="T4" y="T5"/>
                </a:cxn>
                <a:cxn ang="0">
                  <a:pos x="T6" y="T7"/>
                </a:cxn>
                <a:cxn ang="0">
                  <a:pos x="T8" y="T9"/>
                </a:cxn>
                <a:cxn ang="0">
                  <a:pos x="T10" y="T11"/>
                </a:cxn>
                <a:cxn ang="0">
                  <a:pos x="T12" y="T13"/>
                </a:cxn>
              </a:cxnLst>
              <a:rect l="0" t="0" r="r" b="b"/>
              <a:pathLst>
                <a:path w="191" h="593">
                  <a:moveTo>
                    <a:pt x="118" y="593"/>
                  </a:moveTo>
                  <a:lnTo>
                    <a:pt x="118" y="64"/>
                  </a:lnTo>
                  <a:lnTo>
                    <a:pt x="0" y="64"/>
                  </a:lnTo>
                  <a:lnTo>
                    <a:pt x="0" y="0"/>
                  </a:lnTo>
                  <a:lnTo>
                    <a:pt x="191" y="0"/>
                  </a:lnTo>
                  <a:lnTo>
                    <a:pt x="191" y="593"/>
                  </a:lnTo>
                  <a:lnTo>
                    <a:pt x="118" y="593"/>
                  </a:lnTo>
                  <a:close/>
                </a:path>
              </a:pathLst>
            </a:custGeom>
            <a:solidFill>
              <a:srgbClr val="F6F6F0"/>
            </a:solidFill>
            <a:ln w="7938" cap="flat">
              <a:noFill/>
              <a:prstDash val="solid"/>
              <a:miter lim="800000"/>
            </a:ln>
            <a:effectLst>
              <a:outerShdw blurRad="25400" algn="ctr" rotWithShape="0">
                <a:prstClr val="black">
                  <a:alpha val="5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grpSp>
        <p:nvGrpSpPr>
          <p:cNvPr id="61" name="组合 60"/>
          <p:cNvGrpSpPr/>
          <p:nvPr/>
        </p:nvGrpSpPr>
        <p:grpSpPr>
          <a:xfrm>
            <a:off x="8179103" y="1682664"/>
            <a:ext cx="355077" cy="355077"/>
            <a:chOff x="2123135" y="4446029"/>
            <a:chExt cx="263525" cy="263525"/>
          </a:xfrm>
        </p:grpSpPr>
        <p:grpSp>
          <p:nvGrpSpPr>
            <p:cNvPr id="62" name="组合 61"/>
            <p:cNvGrpSpPr/>
            <p:nvPr/>
          </p:nvGrpSpPr>
          <p:grpSpPr>
            <a:xfrm>
              <a:off x="2123135" y="4446029"/>
              <a:ext cx="263525" cy="263525"/>
              <a:chOff x="2366083" y="3784622"/>
              <a:chExt cx="330552" cy="330552"/>
            </a:xfrm>
            <a:effectLst>
              <a:outerShdw blurRad="152400" dist="152400" dir="2700000" sx="90000" sy="90000" algn="tl" rotWithShape="0">
                <a:prstClr val="black">
                  <a:alpha val="30000"/>
                </a:prstClr>
              </a:outerShdw>
            </a:effectLst>
          </p:grpSpPr>
          <p:sp>
            <p:nvSpPr>
              <p:cNvPr id="68"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9"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63" name="组合 62"/>
            <p:cNvGrpSpPr/>
            <p:nvPr/>
          </p:nvGrpSpPr>
          <p:grpSpPr>
            <a:xfrm>
              <a:off x="2150560" y="4473454"/>
              <a:ext cx="208670" cy="208670"/>
              <a:chOff x="1691680" y="3890524"/>
              <a:chExt cx="330552" cy="330552"/>
            </a:xfrm>
          </p:grpSpPr>
          <p:sp>
            <p:nvSpPr>
              <p:cNvPr id="66" name="Oval 1556"/>
              <p:cNvSpPr>
                <a:spLocks noChangeArrowheads="1"/>
              </p:cNvSpPr>
              <p:nvPr/>
            </p:nvSpPr>
            <p:spPr bwMode="auto">
              <a:xfrm>
                <a:off x="1691680" y="3890524"/>
                <a:ext cx="330552" cy="330552"/>
              </a:xfrm>
              <a:prstGeom prst="ellipse">
                <a:avLst/>
              </a:prstGeom>
              <a:gradFill flip="none" rotWithShape="1">
                <a:gsLst>
                  <a:gs pos="0">
                    <a:schemeClr val="accent2"/>
                  </a:gs>
                  <a:gs pos="100000">
                    <a:schemeClr val="accent2">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7" name="Oval 1556_1"/>
              <p:cNvSpPr>
                <a:spLocks noChangeArrowheads="1"/>
              </p:cNvSpPr>
              <p:nvPr/>
            </p:nvSpPr>
            <p:spPr bwMode="auto">
              <a:xfrm>
                <a:off x="1703956" y="3902800"/>
                <a:ext cx="306000" cy="306000"/>
              </a:xfrm>
              <a:prstGeom prst="ellipse">
                <a:avLst/>
              </a:prstGeom>
              <a:gradFill flip="none" rotWithShape="1">
                <a:gsLst>
                  <a:gs pos="0">
                    <a:schemeClr val="accent2">
                      <a:lumMod val="90000"/>
                    </a:schemeClr>
                  </a:gs>
                  <a:gs pos="100000">
                    <a:schemeClr val="accent2"/>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64" name="Freeform 1615"/>
            <p:cNvSpPr/>
            <p:nvPr/>
          </p:nvSpPr>
          <p:spPr bwMode="auto">
            <a:xfrm>
              <a:off x="2213110" y="4521692"/>
              <a:ext cx="163390" cy="175266"/>
            </a:xfrm>
            <a:custGeom>
              <a:avLst/>
              <a:gdLst>
                <a:gd name="T0" fmla="*/ 385 w 853"/>
                <a:gd name="T1" fmla="*/ 0 h 915"/>
                <a:gd name="T2" fmla="*/ 367 w 853"/>
                <a:gd name="T3" fmla="*/ 17 h 915"/>
                <a:gd name="T4" fmla="*/ 367 w 853"/>
                <a:gd name="T5" fmla="*/ 189 h 915"/>
                <a:gd name="T6" fmla="*/ 329 w 853"/>
                <a:gd name="T7" fmla="*/ 244 h 915"/>
                <a:gd name="T8" fmla="*/ 383 w 853"/>
                <a:gd name="T9" fmla="*/ 369 h 915"/>
                <a:gd name="T10" fmla="*/ 362 w 853"/>
                <a:gd name="T11" fmla="*/ 482 h 915"/>
                <a:gd name="T12" fmla="*/ 206 w 853"/>
                <a:gd name="T13" fmla="*/ 513 h 915"/>
                <a:gd name="T14" fmla="*/ 15 w 853"/>
                <a:gd name="T15" fmla="*/ 492 h 915"/>
                <a:gd name="T16" fmla="*/ 0 w 853"/>
                <a:gd name="T17" fmla="*/ 508 h 915"/>
                <a:gd name="T18" fmla="*/ 407 w 853"/>
                <a:gd name="T19" fmla="*/ 915 h 915"/>
                <a:gd name="T20" fmla="*/ 853 w 853"/>
                <a:gd name="T21" fmla="*/ 468 h 915"/>
                <a:gd name="T22" fmla="*/ 385 w 853"/>
                <a:gd name="T23" fmla="*/ 0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3" h="915">
                  <a:moveTo>
                    <a:pt x="385" y="0"/>
                  </a:moveTo>
                  <a:lnTo>
                    <a:pt x="367" y="17"/>
                  </a:lnTo>
                  <a:lnTo>
                    <a:pt x="367" y="189"/>
                  </a:lnTo>
                  <a:lnTo>
                    <a:pt x="329" y="244"/>
                  </a:lnTo>
                  <a:lnTo>
                    <a:pt x="383" y="369"/>
                  </a:lnTo>
                  <a:lnTo>
                    <a:pt x="362" y="482"/>
                  </a:lnTo>
                  <a:lnTo>
                    <a:pt x="206" y="513"/>
                  </a:lnTo>
                  <a:lnTo>
                    <a:pt x="15" y="492"/>
                  </a:lnTo>
                  <a:lnTo>
                    <a:pt x="0" y="508"/>
                  </a:lnTo>
                  <a:lnTo>
                    <a:pt x="407" y="915"/>
                  </a:lnTo>
                  <a:lnTo>
                    <a:pt x="853" y="468"/>
                  </a:lnTo>
                  <a:lnTo>
                    <a:pt x="385" y="0"/>
                  </a:lnTo>
                  <a:close/>
                </a:path>
              </a:pathLst>
            </a:custGeom>
            <a:gradFill>
              <a:gsLst>
                <a:gs pos="0">
                  <a:schemeClr val="accent2">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65" name="Freeform 1611"/>
            <p:cNvSpPr/>
            <p:nvPr/>
          </p:nvSpPr>
          <p:spPr bwMode="auto">
            <a:xfrm>
              <a:off x="2207747" y="4513647"/>
              <a:ext cx="87346" cy="113971"/>
            </a:xfrm>
            <a:custGeom>
              <a:avLst/>
              <a:gdLst>
                <a:gd name="T0" fmla="*/ 193 w 193"/>
                <a:gd name="T1" fmla="*/ 164 h 252"/>
                <a:gd name="T2" fmla="*/ 193 w 193"/>
                <a:gd name="T3" fmla="*/ 182 h 252"/>
                <a:gd name="T4" fmla="*/ 191 w 193"/>
                <a:gd name="T5" fmla="*/ 200 h 252"/>
                <a:gd name="T6" fmla="*/ 170 w 193"/>
                <a:gd name="T7" fmla="*/ 238 h 252"/>
                <a:gd name="T8" fmla="*/ 129 w 193"/>
                <a:gd name="T9" fmla="*/ 251 h 252"/>
                <a:gd name="T10" fmla="*/ 96 w 193"/>
                <a:gd name="T11" fmla="*/ 252 h 252"/>
                <a:gd name="T12" fmla="*/ 63 w 193"/>
                <a:gd name="T13" fmla="*/ 251 h 252"/>
                <a:gd name="T14" fmla="*/ 15 w 193"/>
                <a:gd name="T15" fmla="*/ 233 h 252"/>
                <a:gd name="T16" fmla="*/ 0 w 193"/>
                <a:gd name="T17" fmla="*/ 185 h 252"/>
                <a:gd name="T18" fmla="*/ 0 w 193"/>
                <a:gd name="T19" fmla="*/ 160 h 252"/>
                <a:gd name="T20" fmla="*/ 29 w 193"/>
                <a:gd name="T21" fmla="*/ 160 h 252"/>
                <a:gd name="T22" fmla="*/ 29 w 193"/>
                <a:gd name="T23" fmla="*/ 185 h 252"/>
                <a:gd name="T24" fmla="*/ 38 w 193"/>
                <a:gd name="T25" fmla="*/ 214 h 252"/>
                <a:gd name="T26" fmla="*/ 67 w 193"/>
                <a:gd name="T27" fmla="*/ 225 h 252"/>
                <a:gd name="T28" fmla="*/ 96 w 193"/>
                <a:gd name="T29" fmla="*/ 226 h 252"/>
                <a:gd name="T30" fmla="*/ 121 w 193"/>
                <a:gd name="T31" fmla="*/ 225 h 252"/>
                <a:gd name="T32" fmla="*/ 137 w 193"/>
                <a:gd name="T33" fmla="*/ 223 h 252"/>
                <a:gd name="T34" fmla="*/ 148 w 193"/>
                <a:gd name="T35" fmla="*/ 218 h 252"/>
                <a:gd name="T36" fmla="*/ 156 w 193"/>
                <a:gd name="T37" fmla="*/ 209 h 252"/>
                <a:gd name="T38" fmla="*/ 161 w 193"/>
                <a:gd name="T39" fmla="*/ 194 h 252"/>
                <a:gd name="T40" fmla="*/ 163 w 193"/>
                <a:gd name="T41" fmla="*/ 178 h 252"/>
                <a:gd name="T42" fmla="*/ 161 w 193"/>
                <a:gd name="T43" fmla="*/ 162 h 252"/>
                <a:gd name="T44" fmla="*/ 150 w 193"/>
                <a:gd name="T45" fmla="*/ 140 h 252"/>
                <a:gd name="T46" fmla="*/ 125 w 193"/>
                <a:gd name="T47" fmla="*/ 135 h 252"/>
                <a:gd name="T48" fmla="*/ 51 w 193"/>
                <a:gd name="T49" fmla="*/ 135 h 252"/>
                <a:gd name="T50" fmla="*/ 51 w 193"/>
                <a:gd name="T51" fmla="*/ 110 h 252"/>
                <a:gd name="T52" fmla="*/ 127 w 193"/>
                <a:gd name="T53" fmla="*/ 110 h 252"/>
                <a:gd name="T54" fmla="*/ 150 w 193"/>
                <a:gd name="T55" fmla="*/ 102 h 252"/>
                <a:gd name="T56" fmla="*/ 160 w 193"/>
                <a:gd name="T57" fmla="*/ 81 h 252"/>
                <a:gd name="T58" fmla="*/ 161 w 193"/>
                <a:gd name="T59" fmla="*/ 72 h 252"/>
                <a:gd name="T60" fmla="*/ 161 w 193"/>
                <a:gd name="T61" fmla="*/ 62 h 252"/>
                <a:gd name="T62" fmla="*/ 157 w 193"/>
                <a:gd name="T63" fmla="*/ 45 h 252"/>
                <a:gd name="T64" fmla="*/ 148 w 193"/>
                <a:gd name="T65" fmla="*/ 35 h 252"/>
                <a:gd name="T66" fmla="*/ 136 w 193"/>
                <a:gd name="T67" fmla="*/ 29 h 252"/>
                <a:gd name="T68" fmla="*/ 120 w 193"/>
                <a:gd name="T69" fmla="*/ 26 h 252"/>
                <a:gd name="T70" fmla="*/ 108 w 193"/>
                <a:gd name="T71" fmla="*/ 26 h 252"/>
                <a:gd name="T72" fmla="*/ 96 w 193"/>
                <a:gd name="T73" fmla="*/ 26 h 252"/>
                <a:gd name="T74" fmla="*/ 83 w 193"/>
                <a:gd name="T75" fmla="*/ 26 h 252"/>
                <a:gd name="T76" fmla="*/ 72 w 193"/>
                <a:gd name="T77" fmla="*/ 27 h 252"/>
                <a:gd name="T78" fmla="*/ 39 w 193"/>
                <a:gd name="T79" fmla="*/ 39 h 252"/>
                <a:gd name="T80" fmla="*/ 29 w 193"/>
                <a:gd name="T81" fmla="*/ 73 h 252"/>
                <a:gd name="T82" fmla="*/ 29 w 193"/>
                <a:gd name="T83" fmla="*/ 85 h 252"/>
                <a:gd name="T84" fmla="*/ 0 w 193"/>
                <a:gd name="T85" fmla="*/ 85 h 252"/>
                <a:gd name="T86" fmla="*/ 0 w 193"/>
                <a:gd name="T87" fmla="*/ 64 h 252"/>
                <a:gd name="T88" fmla="*/ 5 w 193"/>
                <a:gd name="T89" fmla="*/ 38 h 252"/>
                <a:gd name="T90" fmla="*/ 18 w 193"/>
                <a:gd name="T91" fmla="*/ 19 h 252"/>
                <a:gd name="T92" fmla="*/ 41 w 193"/>
                <a:gd name="T93" fmla="*/ 6 h 252"/>
                <a:gd name="T94" fmla="*/ 69 w 193"/>
                <a:gd name="T95" fmla="*/ 1 h 252"/>
                <a:gd name="T96" fmla="*/ 104 w 193"/>
                <a:gd name="T97" fmla="*/ 0 h 252"/>
                <a:gd name="T98" fmla="*/ 139 w 193"/>
                <a:gd name="T99" fmla="*/ 2 h 252"/>
                <a:gd name="T100" fmla="*/ 174 w 193"/>
                <a:gd name="T101" fmla="*/ 18 h 252"/>
                <a:gd name="T102" fmla="*/ 190 w 193"/>
                <a:gd name="T103" fmla="*/ 52 h 252"/>
                <a:gd name="T104" fmla="*/ 192 w 193"/>
                <a:gd name="T105" fmla="*/ 69 h 252"/>
                <a:gd name="T106" fmla="*/ 190 w 193"/>
                <a:gd name="T107" fmla="*/ 86 h 252"/>
                <a:gd name="T108" fmla="*/ 182 w 193"/>
                <a:gd name="T109" fmla="*/ 107 h 252"/>
                <a:gd name="T110" fmla="*/ 164 w 193"/>
                <a:gd name="T111" fmla="*/ 122 h 252"/>
                <a:gd name="T112" fmla="*/ 184 w 193"/>
                <a:gd name="T113" fmla="*/ 139 h 252"/>
                <a:gd name="T114" fmla="*/ 193 w 193"/>
                <a:gd name="T11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252">
                  <a:moveTo>
                    <a:pt x="193" y="164"/>
                  </a:moveTo>
                  <a:cubicBezTo>
                    <a:pt x="193" y="170"/>
                    <a:pt x="193" y="176"/>
                    <a:pt x="193" y="182"/>
                  </a:cubicBezTo>
                  <a:cubicBezTo>
                    <a:pt x="193" y="188"/>
                    <a:pt x="192" y="194"/>
                    <a:pt x="191" y="200"/>
                  </a:cubicBezTo>
                  <a:cubicBezTo>
                    <a:pt x="188" y="218"/>
                    <a:pt x="181" y="231"/>
                    <a:pt x="170" y="238"/>
                  </a:cubicBezTo>
                  <a:cubicBezTo>
                    <a:pt x="160" y="245"/>
                    <a:pt x="146" y="250"/>
                    <a:pt x="129" y="251"/>
                  </a:cubicBezTo>
                  <a:cubicBezTo>
                    <a:pt x="118" y="251"/>
                    <a:pt x="107" y="251"/>
                    <a:pt x="96" y="252"/>
                  </a:cubicBezTo>
                  <a:cubicBezTo>
                    <a:pt x="85" y="252"/>
                    <a:pt x="74" y="252"/>
                    <a:pt x="63" y="251"/>
                  </a:cubicBezTo>
                  <a:cubicBezTo>
                    <a:pt x="41" y="251"/>
                    <a:pt x="25" y="245"/>
                    <a:pt x="15" y="233"/>
                  </a:cubicBezTo>
                  <a:cubicBezTo>
                    <a:pt x="5" y="222"/>
                    <a:pt x="0" y="206"/>
                    <a:pt x="0" y="185"/>
                  </a:cubicBezTo>
                  <a:cubicBezTo>
                    <a:pt x="0" y="160"/>
                    <a:pt x="0" y="160"/>
                    <a:pt x="0" y="160"/>
                  </a:cubicBezTo>
                  <a:cubicBezTo>
                    <a:pt x="29" y="160"/>
                    <a:pt x="29" y="160"/>
                    <a:pt x="29" y="160"/>
                  </a:cubicBezTo>
                  <a:cubicBezTo>
                    <a:pt x="29" y="185"/>
                    <a:pt x="29" y="185"/>
                    <a:pt x="29" y="185"/>
                  </a:cubicBezTo>
                  <a:cubicBezTo>
                    <a:pt x="29" y="197"/>
                    <a:pt x="32" y="207"/>
                    <a:pt x="38" y="214"/>
                  </a:cubicBezTo>
                  <a:cubicBezTo>
                    <a:pt x="44" y="221"/>
                    <a:pt x="54" y="225"/>
                    <a:pt x="67" y="225"/>
                  </a:cubicBezTo>
                  <a:cubicBezTo>
                    <a:pt x="77" y="226"/>
                    <a:pt x="87" y="226"/>
                    <a:pt x="96" y="226"/>
                  </a:cubicBezTo>
                  <a:cubicBezTo>
                    <a:pt x="105" y="226"/>
                    <a:pt x="113" y="226"/>
                    <a:pt x="121" y="225"/>
                  </a:cubicBezTo>
                  <a:cubicBezTo>
                    <a:pt x="127" y="225"/>
                    <a:pt x="132" y="224"/>
                    <a:pt x="137" y="223"/>
                  </a:cubicBezTo>
                  <a:cubicBezTo>
                    <a:pt x="141" y="222"/>
                    <a:pt x="145" y="220"/>
                    <a:pt x="148" y="218"/>
                  </a:cubicBezTo>
                  <a:cubicBezTo>
                    <a:pt x="152" y="216"/>
                    <a:pt x="154" y="213"/>
                    <a:pt x="156" y="209"/>
                  </a:cubicBezTo>
                  <a:cubicBezTo>
                    <a:pt x="159" y="205"/>
                    <a:pt x="160" y="200"/>
                    <a:pt x="161" y="194"/>
                  </a:cubicBezTo>
                  <a:cubicBezTo>
                    <a:pt x="162" y="189"/>
                    <a:pt x="163" y="184"/>
                    <a:pt x="163" y="178"/>
                  </a:cubicBezTo>
                  <a:cubicBezTo>
                    <a:pt x="163" y="173"/>
                    <a:pt x="162" y="167"/>
                    <a:pt x="161" y="162"/>
                  </a:cubicBezTo>
                  <a:cubicBezTo>
                    <a:pt x="160" y="151"/>
                    <a:pt x="156" y="144"/>
                    <a:pt x="150" y="140"/>
                  </a:cubicBezTo>
                  <a:cubicBezTo>
                    <a:pt x="144" y="137"/>
                    <a:pt x="136" y="135"/>
                    <a:pt x="125" y="135"/>
                  </a:cubicBezTo>
                  <a:cubicBezTo>
                    <a:pt x="51" y="135"/>
                    <a:pt x="51" y="135"/>
                    <a:pt x="51" y="135"/>
                  </a:cubicBezTo>
                  <a:cubicBezTo>
                    <a:pt x="51" y="110"/>
                    <a:pt x="51" y="110"/>
                    <a:pt x="51" y="110"/>
                  </a:cubicBezTo>
                  <a:cubicBezTo>
                    <a:pt x="127" y="110"/>
                    <a:pt x="127" y="110"/>
                    <a:pt x="127" y="110"/>
                  </a:cubicBezTo>
                  <a:cubicBezTo>
                    <a:pt x="136" y="110"/>
                    <a:pt x="144" y="107"/>
                    <a:pt x="150" y="102"/>
                  </a:cubicBezTo>
                  <a:cubicBezTo>
                    <a:pt x="156" y="98"/>
                    <a:pt x="159" y="90"/>
                    <a:pt x="160" y="81"/>
                  </a:cubicBezTo>
                  <a:cubicBezTo>
                    <a:pt x="161" y="78"/>
                    <a:pt x="161" y="75"/>
                    <a:pt x="161" y="72"/>
                  </a:cubicBezTo>
                  <a:cubicBezTo>
                    <a:pt x="161" y="68"/>
                    <a:pt x="161" y="65"/>
                    <a:pt x="161" y="62"/>
                  </a:cubicBezTo>
                  <a:cubicBezTo>
                    <a:pt x="161" y="55"/>
                    <a:pt x="159" y="50"/>
                    <a:pt x="157" y="45"/>
                  </a:cubicBezTo>
                  <a:cubicBezTo>
                    <a:pt x="155" y="41"/>
                    <a:pt x="152" y="37"/>
                    <a:pt x="148" y="35"/>
                  </a:cubicBezTo>
                  <a:cubicBezTo>
                    <a:pt x="145" y="32"/>
                    <a:pt x="140" y="30"/>
                    <a:pt x="136" y="29"/>
                  </a:cubicBezTo>
                  <a:cubicBezTo>
                    <a:pt x="131" y="27"/>
                    <a:pt x="125" y="27"/>
                    <a:pt x="120" y="26"/>
                  </a:cubicBezTo>
                  <a:cubicBezTo>
                    <a:pt x="116" y="26"/>
                    <a:pt x="112" y="26"/>
                    <a:pt x="108" y="26"/>
                  </a:cubicBezTo>
                  <a:cubicBezTo>
                    <a:pt x="104" y="26"/>
                    <a:pt x="100" y="26"/>
                    <a:pt x="96" y="26"/>
                  </a:cubicBezTo>
                  <a:cubicBezTo>
                    <a:pt x="92" y="26"/>
                    <a:pt x="87" y="26"/>
                    <a:pt x="83" y="26"/>
                  </a:cubicBezTo>
                  <a:cubicBezTo>
                    <a:pt x="79" y="27"/>
                    <a:pt x="75" y="27"/>
                    <a:pt x="72" y="27"/>
                  </a:cubicBezTo>
                  <a:cubicBezTo>
                    <a:pt x="57" y="28"/>
                    <a:pt x="46" y="32"/>
                    <a:pt x="39" y="39"/>
                  </a:cubicBezTo>
                  <a:cubicBezTo>
                    <a:pt x="33" y="47"/>
                    <a:pt x="29" y="58"/>
                    <a:pt x="29" y="73"/>
                  </a:cubicBezTo>
                  <a:cubicBezTo>
                    <a:pt x="29" y="85"/>
                    <a:pt x="29" y="85"/>
                    <a:pt x="29" y="85"/>
                  </a:cubicBezTo>
                  <a:cubicBezTo>
                    <a:pt x="0" y="85"/>
                    <a:pt x="0" y="85"/>
                    <a:pt x="0" y="85"/>
                  </a:cubicBezTo>
                  <a:cubicBezTo>
                    <a:pt x="0" y="64"/>
                    <a:pt x="0" y="64"/>
                    <a:pt x="0" y="64"/>
                  </a:cubicBezTo>
                  <a:cubicBezTo>
                    <a:pt x="0" y="55"/>
                    <a:pt x="1" y="46"/>
                    <a:pt x="5" y="38"/>
                  </a:cubicBezTo>
                  <a:cubicBezTo>
                    <a:pt x="8" y="31"/>
                    <a:pt x="12" y="24"/>
                    <a:pt x="18" y="19"/>
                  </a:cubicBezTo>
                  <a:cubicBezTo>
                    <a:pt x="25" y="13"/>
                    <a:pt x="32" y="9"/>
                    <a:pt x="41" y="6"/>
                  </a:cubicBezTo>
                  <a:cubicBezTo>
                    <a:pt x="50" y="3"/>
                    <a:pt x="60" y="1"/>
                    <a:pt x="69" y="1"/>
                  </a:cubicBezTo>
                  <a:cubicBezTo>
                    <a:pt x="80" y="0"/>
                    <a:pt x="92" y="0"/>
                    <a:pt x="104" y="0"/>
                  </a:cubicBezTo>
                  <a:cubicBezTo>
                    <a:pt x="116" y="1"/>
                    <a:pt x="128" y="1"/>
                    <a:pt x="139" y="2"/>
                  </a:cubicBezTo>
                  <a:cubicBezTo>
                    <a:pt x="153" y="4"/>
                    <a:pt x="164" y="9"/>
                    <a:pt x="174" y="18"/>
                  </a:cubicBezTo>
                  <a:cubicBezTo>
                    <a:pt x="183" y="26"/>
                    <a:pt x="188" y="38"/>
                    <a:pt x="190" y="52"/>
                  </a:cubicBezTo>
                  <a:cubicBezTo>
                    <a:pt x="191" y="58"/>
                    <a:pt x="192" y="63"/>
                    <a:pt x="192" y="69"/>
                  </a:cubicBezTo>
                  <a:cubicBezTo>
                    <a:pt x="191" y="75"/>
                    <a:pt x="191" y="80"/>
                    <a:pt x="190" y="86"/>
                  </a:cubicBezTo>
                  <a:cubicBezTo>
                    <a:pt x="189" y="93"/>
                    <a:pt x="186" y="100"/>
                    <a:pt x="182" y="107"/>
                  </a:cubicBezTo>
                  <a:cubicBezTo>
                    <a:pt x="177" y="114"/>
                    <a:pt x="171" y="118"/>
                    <a:pt x="164" y="122"/>
                  </a:cubicBezTo>
                  <a:cubicBezTo>
                    <a:pt x="172" y="125"/>
                    <a:pt x="179" y="131"/>
                    <a:pt x="184" y="139"/>
                  </a:cubicBezTo>
                  <a:cubicBezTo>
                    <a:pt x="189" y="147"/>
                    <a:pt x="192" y="155"/>
                    <a:pt x="193" y="164"/>
                  </a:cubicBezTo>
                  <a:close/>
                </a:path>
              </a:pathLst>
            </a:custGeom>
            <a:solidFill>
              <a:srgbClr val="F6F6F0"/>
            </a:solidFill>
            <a:ln w="7938" cap="flat">
              <a:noFill/>
              <a:prstDash val="solid"/>
              <a:miter lim="800000"/>
            </a:ln>
            <a:effectLst>
              <a:outerShdw blurRad="25400" algn="ctr" rotWithShape="0">
                <a:prstClr val="black">
                  <a:alpha val="5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grpSp>
        <p:nvGrpSpPr>
          <p:cNvPr id="70" name="组合 69"/>
          <p:cNvGrpSpPr/>
          <p:nvPr/>
        </p:nvGrpSpPr>
        <p:grpSpPr>
          <a:xfrm>
            <a:off x="8192290" y="4488491"/>
            <a:ext cx="355077" cy="355077"/>
            <a:chOff x="6227591" y="4384053"/>
            <a:chExt cx="263525" cy="263525"/>
          </a:xfrm>
        </p:grpSpPr>
        <p:grpSp>
          <p:nvGrpSpPr>
            <p:cNvPr id="71" name="组合 70"/>
            <p:cNvGrpSpPr/>
            <p:nvPr/>
          </p:nvGrpSpPr>
          <p:grpSpPr>
            <a:xfrm>
              <a:off x="6227591" y="4384053"/>
              <a:ext cx="263525" cy="263525"/>
              <a:chOff x="2366083" y="3784622"/>
              <a:chExt cx="330552" cy="330552"/>
            </a:xfrm>
            <a:effectLst>
              <a:outerShdw blurRad="152400" dist="152400" dir="2700000" sx="90000" sy="90000" algn="tl" rotWithShape="0">
                <a:prstClr val="black">
                  <a:alpha val="30000"/>
                </a:prstClr>
              </a:outerShdw>
            </a:effectLst>
          </p:grpSpPr>
          <p:sp>
            <p:nvSpPr>
              <p:cNvPr id="77"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8"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72" name="组合 71"/>
            <p:cNvGrpSpPr/>
            <p:nvPr/>
          </p:nvGrpSpPr>
          <p:grpSpPr>
            <a:xfrm>
              <a:off x="6255016" y="4411478"/>
              <a:ext cx="208670" cy="208670"/>
              <a:chOff x="1691680" y="3890524"/>
              <a:chExt cx="330552" cy="330552"/>
            </a:xfrm>
          </p:grpSpPr>
          <p:sp>
            <p:nvSpPr>
              <p:cNvPr id="75" name="Oval 1556"/>
              <p:cNvSpPr>
                <a:spLocks noChangeArrowheads="1"/>
              </p:cNvSpPr>
              <p:nvPr/>
            </p:nvSpPr>
            <p:spPr bwMode="auto">
              <a:xfrm>
                <a:off x="1691680" y="3890524"/>
                <a:ext cx="330552" cy="330552"/>
              </a:xfrm>
              <a:prstGeom prst="ellipse">
                <a:avLst/>
              </a:prstGeom>
              <a:gradFill flip="none" rotWithShape="1">
                <a:gsLst>
                  <a:gs pos="0">
                    <a:schemeClr val="accent5"/>
                  </a:gs>
                  <a:gs pos="100000">
                    <a:schemeClr val="accent5">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6" name="Oval 1556_1"/>
              <p:cNvSpPr>
                <a:spLocks noChangeArrowheads="1"/>
              </p:cNvSpPr>
              <p:nvPr/>
            </p:nvSpPr>
            <p:spPr bwMode="auto">
              <a:xfrm>
                <a:off x="1703956" y="3902800"/>
                <a:ext cx="306000" cy="306000"/>
              </a:xfrm>
              <a:prstGeom prst="ellipse">
                <a:avLst/>
              </a:prstGeom>
              <a:gradFill flip="none" rotWithShape="1">
                <a:gsLst>
                  <a:gs pos="0">
                    <a:schemeClr val="accent5">
                      <a:lumMod val="90000"/>
                    </a:schemeClr>
                  </a:gs>
                  <a:gs pos="100000">
                    <a:schemeClr val="accent5"/>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73" name="Freeform 1616"/>
            <p:cNvSpPr/>
            <p:nvPr/>
          </p:nvSpPr>
          <p:spPr bwMode="auto">
            <a:xfrm>
              <a:off x="6302360" y="4443940"/>
              <a:ext cx="171625" cy="180054"/>
            </a:xfrm>
            <a:custGeom>
              <a:avLst/>
              <a:gdLst>
                <a:gd name="T0" fmla="*/ 390 w 896"/>
                <a:gd name="T1" fmla="*/ 0 h 940"/>
                <a:gd name="T2" fmla="*/ 343 w 896"/>
                <a:gd name="T3" fmla="*/ 25 h 940"/>
                <a:gd name="T4" fmla="*/ 355 w 896"/>
                <a:gd name="T5" fmla="*/ 77 h 940"/>
                <a:gd name="T6" fmla="*/ 355 w 896"/>
                <a:gd name="T7" fmla="*/ 451 h 940"/>
                <a:gd name="T8" fmla="*/ 31 w 896"/>
                <a:gd name="T9" fmla="*/ 451 h 940"/>
                <a:gd name="T10" fmla="*/ 0 w 896"/>
                <a:gd name="T11" fmla="*/ 481 h 940"/>
                <a:gd name="T12" fmla="*/ 459 w 896"/>
                <a:gd name="T13" fmla="*/ 940 h 940"/>
                <a:gd name="T14" fmla="*/ 896 w 896"/>
                <a:gd name="T15" fmla="*/ 503 h 940"/>
                <a:gd name="T16" fmla="*/ 390 w 896"/>
                <a:gd name="T17"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40">
                  <a:moveTo>
                    <a:pt x="390" y="0"/>
                  </a:moveTo>
                  <a:lnTo>
                    <a:pt x="343" y="25"/>
                  </a:lnTo>
                  <a:lnTo>
                    <a:pt x="355" y="77"/>
                  </a:lnTo>
                  <a:lnTo>
                    <a:pt x="355" y="451"/>
                  </a:lnTo>
                  <a:lnTo>
                    <a:pt x="31" y="451"/>
                  </a:lnTo>
                  <a:lnTo>
                    <a:pt x="0" y="481"/>
                  </a:lnTo>
                  <a:lnTo>
                    <a:pt x="459" y="940"/>
                  </a:lnTo>
                  <a:lnTo>
                    <a:pt x="896" y="503"/>
                  </a:lnTo>
                  <a:lnTo>
                    <a:pt x="390" y="0"/>
                  </a:lnTo>
                  <a:close/>
                </a:path>
              </a:pathLst>
            </a:custGeom>
            <a:gradFill>
              <a:gsLst>
                <a:gs pos="0">
                  <a:schemeClr val="accent5">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74" name="Freeform 1612"/>
            <p:cNvSpPr>
              <a:spLocks noEditPoints="1"/>
            </p:cNvSpPr>
            <p:nvPr/>
          </p:nvSpPr>
          <p:spPr bwMode="auto">
            <a:xfrm>
              <a:off x="6301977" y="4443940"/>
              <a:ext cx="88303" cy="113013"/>
            </a:xfrm>
            <a:custGeom>
              <a:avLst/>
              <a:gdLst>
                <a:gd name="T0" fmla="*/ 387 w 461"/>
                <a:gd name="T1" fmla="*/ 481 h 590"/>
                <a:gd name="T2" fmla="*/ 387 w 461"/>
                <a:gd name="T3" fmla="*/ 590 h 590"/>
                <a:gd name="T4" fmla="*/ 316 w 461"/>
                <a:gd name="T5" fmla="*/ 590 h 590"/>
                <a:gd name="T6" fmla="*/ 316 w 461"/>
                <a:gd name="T7" fmla="*/ 481 h 590"/>
                <a:gd name="T8" fmla="*/ 0 w 461"/>
                <a:gd name="T9" fmla="*/ 481 h 590"/>
                <a:gd name="T10" fmla="*/ 0 w 461"/>
                <a:gd name="T11" fmla="*/ 418 h 590"/>
                <a:gd name="T12" fmla="*/ 260 w 461"/>
                <a:gd name="T13" fmla="*/ 0 h 590"/>
                <a:gd name="T14" fmla="*/ 387 w 461"/>
                <a:gd name="T15" fmla="*/ 0 h 590"/>
                <a:gd name="T16" fmla="*/ 387 w 461"/>
                <a:gd name="T17" fmla="*/ 420 h 590"/>
                <a:gd name="T18" fmla="*/ 461 w 461"/>
                <a:gd name="T19" fmla="*/ 420 h 590"/>
                <a:gd name="T20" fmla="*/ 461 w 461"/>
                <a:gd name="T21" fmla="*/ 481 h 590"/>
                <a:gd name="T22" fmla="*/ 387 w 461"/>
                <a:gd name="T23" fmla="*/ 481 h 590"/>
                <a:gd name="T24" fmla="*/ 316 w 461"/>
                <a:gd name="T25" fmla="*/ 63 h 590"/>
                <a:gd name="T26" fmla="*/ 298 w 461"/>
                <a:gd name="T27" fmla="*/ 63 h 590"/>
                <a:gd name="T28" fmla="*/ 80 w 461"/>
                <a:gd name="T29" fmla="*/ 420 h 590"/>
                <a:gd name="T30" fmla="*/ 316 w 461"/>
                <a:gd name="T31" fmla="*/ 420 h 590"/>
                <a:gd name="T32" fmla="*/ 316 w 461"/>
                <a:gd name="T33" fmla="*/ 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1" h="590">
                  <a:moveTo>
                    <a:pt x="387" y="481"/>
                  </a:moveTo>
                  <a:lnTo>
                    <a:pt x="387" y="590"/>
                  </a:lnTo>
                  <a:lnTo>
                    <a:pt x="316" y="590"/>
                  </a:lnTo>
                  <a:lnTo>
                    <a:pt x="316" y="481"/>
                  </a:lnTo>
                  <a:lnTo>
                    <a:pt x="0" y="481"/>
                  </a:lnTo>
                  <a:lnTo>
                    <a:pt x="0" y="418"/>
                  </a:lnTo>
                  <a:lnTo>
                    <a:pt x="260" y="0"/>
                  </a:lnTo>
                  <a:lnTo>
                    <a:pt x="387" y="0"/>
                  </a:lnTo>
                  <a:lnTo>
                    <a:pt x="387" y="420"/>
                  </a:lnTo>
                  <a:lnTo>
                    <a:pt x="461" y="420"/>
                  </a:lnTo>
                  <a:lnTo>
                    <a:pt x="461" y="481"/>
                  </a:lnTo>
                  <a:lnTo>
                    <a:pt x="387" y="481"/>
                  </a:lnTo>
                  <a:close/>
                  <a:moveTo>
                    <a:pt x="316" y="63"/>
                  </a:moveTo>
                  <a:lnTo>
                    <a:pt x="298" y="63"/>
                  </a:lnTo>
                  <a:lnTo>
                    <a:pt x="80" y="420"/>
                  </a:lnTo>
                  <a:lnTo>
                    <a:pt x="316" y="420"/>
                  </a:lnTo>
                  <a:lnTo>
                    <a:pt x="316" y="63"/>
                  </a:lnTo>
                  <a:close/>
                </a:path>
              </a:pathLst>
            </a:custGeom>
            <a:solidFill>
              <a:srgbClr val="F6F6F0"/>
            </a:solidFill>
            <a:ln w="7938" cap="flat">
              <a:noFill/>
              <a:prstDash val="solid"/>
              <a:miter lim="800000"/>
            </a:ln>
            <a:effectLst>
              <a:outerShdw blurRad="25400" algn="ctr" rotWithShape="0">
                <a:prstClr val="black">
                  <a:alpha val="5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grpSp>
        <p:nvGrpSpPr>
          <p:cNvPr id="79" name="组合 78"/>
          <p:cNvGrpSpPr/>
          <p:nvPr/>
        </p:nvGrpSpPr>
        <p:grpSpPr>
          <a:xfrm>
            <a:off x="934927" y="4445867"/>
            <a:ext cx="355077" cy="371264"/>
            <a:chOff x="4859439" y="4393690"/>
            <a:chExt cx="263525" cy="275538"/>
          </a:xfrm>
        </p:grpSpPr>
        <p:grpSp>
          <p:nvGrpSpPr>
            <p:cNvPr id="80" name="组合 79"/>
            <p:cNvGrpSpPr/>
            <p:nvPr/>
          </p:nvGrpSpPr>
          <p:grpSpPr>
            <a:xfrm>
              <a:off x="4859439" y="4393690"/>
              <a:ext cx="263525" cy="263525"/>
              <a:chOff x="2366083" y="3784622"/>
              <a:chExt cx="330552" cy="330552"/>
            </a:xfrm>
            <a:effectLst>
              <a:outerShdw blurRad="152400" dist="152400" dir="2700000" sx="90000" sy="90000" algn="tl" rotWithShape="0">
                <a:prstClr val="black">
                  <a:alpha val="30000"/>
                </a:prstClr>
              </a:outerShdw>
            </a:effectLst>
          </p:grpSpPr>
          <p:sp>
            <p:nvSpPr>
              <p:cNvPr id="86" name="Oval 1556"/>
              <p:cNvSpPr>
                <a:spLocks noChangeArrowheads="1"/>
              </p:cNvSpPr>
              <p:nvPr/>
            </p:nvSpPr>
            <p:spPr bwMode="auto">
              <a:xfrm>
                <a:off x="2366083" y="3784622"/>
                <a:ext cx="330552" cy="330552"/>
              </a:xfrm>
              <a:prstGeom prst="ellipse">
                <a:avLst/>
              </a:prstGeom>
              <a:gradFill flip="none" rotWithShape="1">
                <a:gsLst>
                  <a:gs pos="0">
                    <a:srgbClr val="F6F6F0">
                      <a:lumMod val="85000"/>
                    </a:srgbClr>
                  </a:gs>
                  <a:gs pos="100000">
                    <a:srgbClr val="F6F6F0">
                      <a:lumMod val="40000"/>
                      <a:lumOff val="60000"/>
                    </a:srgbClr>
                  </a:gs>
                </a:gsLst>
                <a:lin ang="135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87" name="Oval 1556_1"/>
              <p:cNvSpPr>
                <a:spLocks noChangeArrowheads="1"/>
              </p:cNvSpPr>
              <p:nvPr/>
            </p:nvSpPr>
            <p:spPr bwMode="auto">
              <a:xfrm>
                <a:off x="2378359" y="3796898"/>
                <a:ext cx="306000" cy="306000"/>
              </a:xfrm>
              <a:prstGeom prst="ellipse">
                <a:avLst/>
              </a:prstGeom>
              <a:gradFill flip="none" rotWithShape="1">
                <a:gsLst>
                  <a:gs pos="0">
                    <a:srgbClr val="F6F6F0">
                      <a:lumMod val="90000"/>
                    </a:srgbClr>
                  </a:gs>
                  <a:gs pos="100000">
                    <a:srgbClr val="F6F6F0">
                      <a:lumMod val="40000"/>
                      <a:lumOff val="60000"/>
                    </a:srgb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grpSp>
          <p:nvGrpSpPr>
            <p:cNvPr id="81" name="组合 80"/>
            <p:cNvGrpSpPr/>
            <p:nvPr/>
          </p:nvGrpSpPr>
          <p:grpSpPr>
            <a:xfrm>
              <a:off x="4886864" y="4421115"/>
              <a:ext cx="208670" cy="208670"/>
              <a:chOff x="1691680" y="3890524"/>
              <a:chExt cx="330552" cy="330552"/>
            </a:xfrm>
          </p:grpSpPr>
          <p:sp>
            <p:nvSpPr>
              <p:cNvPr id="84" name="Oval 1556"/>
              <p:cNvSpPr>
                <a:spLocks noChangeArrowheads="1"/>
              </p:cNvSpPr>
              <p:nvPr/>
            </p:nvSpPr>
            <p:spPr bwMode="auto">
              <a:xfrm>
                <a:off x="1691680" y="3890524"/>
                <a:ext cx="330552" cy="330552"/>
              </a:xfrm>
              <a:prstGeom prst="ellipse">
                <a:avLst/>
              </a:prstGeom>
              <a:gradFill flip="none" rotWithShape="1">
                <a:gsLst>
                  <a:gs pos="0">
                    <a:schemeClr val="accent1"/>
                  </a:gs>
                  <a:gs pos="100000">
                    <a:schemeClr val="accent1">
                      <a:lumMod val="90000"/>
                    </a:schemeClr>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85" name="Oval 1556_1"/>
              <p:cNvSpPr>
                <a:spLocks noChangeArrowheads="1"/>
              </p:cNvSpPr>
              <p:nvPr/>
            </p:nvSpPr>
            <p:spPr bwMode="auto">
              <a:xfrm>
                <a:off x="1703956" y="3902800"/>
                <a:ext cx="306000" cy="306000"/>
              </a:xfrm>
              <a:prstGeom prst="ellipse">
                <a:avLst/>
              </a:prstGeom>
              <a:gradFill flip="none" rotWithShape="1">
                <a:gsLst>
                  <a:gs pos="0">
                    <a:schemeClr val="accent1">
                      <a:lumMod val="90000"/>
                    </a:schemeClr>
                  </a:gs>
                  <a:gs pos="100000">
                    <a:schemeClr val="accent1"/>
                  </a:gs>
                </a:gsLst>
                <a:lin ang="2700000" scaled="1"/>
                <a:tileRect/>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grpSp>
        <p:sp>
          <p:nvSpPr>
            <p:cNvPr id="82" name="Freeform 1614"/>
            <p:cNvSpPr/>
            <p:nvPr/>
          </p:nvSpPr>
          <p:spPr bwMode="auto">
            <a:xfrm>
              <a:off x="4945608" y="4486286"/>
              <a:ext cx="170246" cy="182942"/>
            </a:xfrm>
            <a:custGeom>
              <a:avLst/>
              <a:gdLst>
                <a:gd name="T0" fmla="*/ 406 w 952"/>
                <a:gd name="T1" fmla="*/ 0 h 1023"/>
                <a:gd name="T2" fmla="*/ 406 w 952"/>
                <a:gd name="T3" fmla="*/ 0 h 1023"/>
                <a:gd name="T4" fmla="*/ 375 w 952"/>
                <a:gd name="T5" fmla="*/ 215 h 1023"/>
                <a:gd name="T6" fmla="*/ 61 w 952"/>
                <a:gd name="T7" fmla="*/ 357 h 1023"/>
                <a:gd name="T8" fmla="*/ 21 w 952"/>
                <a:gd name="T9" fmla="*/ 525 h 1023"/>
                <a:gd name="T10" fmla="*/ 0 w 952"/>
                <a:gd name="T11" fmla="*/ 551 h 1023"/>
                <a:gd name="T12" fmla="*/ 0 w 952"/>
                <a:gd name="T13" fmla="*/ 551 h 1023"/>
                <a:gd name="T14" fmla="*/ 472 w 952"/>
                <a:gd name="T15" fmla="*/ 1023 h 1023"/>
                <a:gd name="T16" fmla="*/ 952 w 952"/>
                <a:gd name="T17" fmla="*/ 546 h 1023"/>
                <a:gd name="T18" fmla="*/ 406 w 952"/>
                <a:gd name="T19" fmla="*/ 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1023">
                  <a:moveTo>
                    <a:pt x="406" y="0"/>
                  </a:moveTo>
                  <a:lnTo>
                    <a:pt x="406" y="0"/>
                  </a:lnTo>
                  <a:lnTo>
                    <a:pt x="375" y="215"/>
                  </a:lnTo>
                  <a:lnTo>
                    <a:pt x="61" y="357"/>
                  </a:lnTo>
                  <a:lnTo>
                    <a:pt x="21" y="525"/>
                  </a:lnTo>
                  <a:lnTo>
                    <a:pt x="0" y="551"/>
                  </a:lnTo>
                  <a:lnTo>
                    <a:pt x="0" y="551"/>
                  </a:lnTo>
                  <a:lnTo>
                    <a:pt x="472" y="1023"/>
                  </a:lnTo>
                  <a:lnTo>
                    <a:pt x="952" y="546"/>
                  </a:lnTo>
                  <a:lnTo>
                    <a:pt x="406" y="0"/>
                  </a:lnTo>
                  <a:close/>
                </a:path>
              </a:pathLst>
            </a:custGeom>
            <a:gradFill>
              <a:gsLst>
                <a:gs pos="0">
                  <a:schemeClr val="accent1">
                    <a:lumMod val="50000"/>
                    <a:alpha val="75000"/>
                  </a:schemeClr>
                </a:gs>
                <a:gs pos="76000">
                  <a:schemeClr val="bg1">
                    <a:alpha val="0"/>
                  </a:schemeClr>
                </a:gs>
              </a:gsLst>
              <a:lin ang="3600000" scaled="0"/>
            </a:gradFill>
            <a:ln>
              <a:noFill/>
            </a:ln>
          </p:spPr>
          <p:txBody>
            <a:bodyPr vert="horz" wrap="square" lIns="121920" tIns="60960" rIns="121920" bIns="60960" numCol="1" anchor="t" anchorCtr="0" compatLnSpc="1"/>
            <a:lstStyle/>
            <a:p>
              <a:endParaRPr lang="zh-CN" altLang="en-US" sz="2400">
                <a:solidFill>
                  <a:schemeClr val="tx2"/>
                </a:solidFill>
                <a:cs typeface="+mn-ea"/>
                <a:sym typeface="+mn-lt"/>
              </a:endParaRPr>
            </a:p>
          </p:txBody>
        </p:sp>
        <p:sp>
          <p:nvSpPr>
            <p:cNvPr id="83" name="Freeform 1610"/>
            <p:cNvSpPr/>
            <p:nvPr/>
          </p:nvSpPr>
          <p:spPr bwMode="auto">
            <a:xfrm>
              <a:off x="4945966" y="4478775"/>
              <a:ext cx="80295" cy="106046"/>
            </a:xfrm>
            <a:custGeom>
              <a:avLst/>
              <a:gdLst>
                <a:gd name="T0" fmla="*/ 0 w 190"/>
                <a:gd name="T1" fmla="*/ 251 h 251"/>
                <a:gd name="T2" fmla="*/ 0 w 190"/>
                <a:gd name="T3" fmla="*/ 196 h 251"/>
                <a:gd name="T4" fmla="*/ 6 w 190"/>
                <a:gd name="T5" fmla="*/ 169 h 251"/>
                <a:gd name="T6" fmla="*/ 26 w 190"/>
                <a:gd name="T7" fmla="*/ 151 h 251"/>
                <a:gd name="T8" fmla="*/ 51 w 190"/>
                <a:gd name="T9" fmla="*/ 141 h 251"/>
                <a:gd name="T10" fmla="*/ 79 w 190"/>
                <a:gd name="T11" fmla="*/ 130 h 251"/>
                <a:gd name="T12" fmla="*/ 106 w 190"/>
                <a:gd name="T13" fmla="*/ 120 h 251"/>
                <a:gd name="T14" fmla="*/ 130 w 190"/>
                <a:gd name="T15" fmla="*/ 111 h 251"/>
                <a:gd name="T16" fmla="*/ 148 w 190"/>
                <a:gd name="T17" fmla="*/ 100 h 251"/>
                <a:gd name="T18" fmla="*/ 156 w 190"/>
                <a:gd name="T19" fmla="*/ 80 h 251"/>
                <a:gd name="T20" fmla="*/ 156 w 190"/>
                <a:gd name="T21" fmla="*/ 71 h 251"/>
                <a:gd name="T22" fmla="*/ 156 w 190"/>
                <a:gd name="T23" fmla="*/ 60 h 251"/>
                <a:gd name="T24" fmla="*/ 145 w 190"/>
                <a:gd name="T25" fmla="*/ 37 h 251"/>
                <a:gd name="T26" fmla="*/ 121 w 190"/>
                <a:gd name="T27" fmla="*/ 27 h 251"/>
                <a:gd name="T28" fmla="*/ 99 w 190"/>
                <a:gd name="T29" fmla="*/ 26 h 251"/>
                <a:gd name="T30" fmla="*/ 76 w 190"/>
                <a:gd name="T31" fmla="*/ 27 h 251"/>
                <a:gd name="T32" fmla="*/ 43 w 190"/>
                <a:gd name="T33" fmla="*/ 40 h 251"/>
                <a:gd name="T34" fmla="*/ 33 w 190"/>
                <a:gd name="T35" fmla="*/ 76 h 251"/>
                <a:gd name="T36" fmla="*/ 33 w 190"/>
                <a:gd name="T37" fmla="*/ 107 h 251"/>
                <a:gd name="T38" fmla="*/ 2 w 190"/>
                <a:gd name="T39" fmla="*/ 107 h 251"/>
                <a:gd name="T40" fmla="*/ 2 w 190"/>
                <a:gd name="T41" fmla="*/ 70 h 251"/>
                <a:gd name="T42" fmla="*/ 19 w 190"/>
                <a:gd name="T43" fmla="*/ 19 h 251"/>
                <a:gd name="T44" fmla="*/ 69 w 190"/>
                <a:gd name="T45" fmla="*/ 0 h 251"/>
                <a:gd name="T46" fmla="*/ 99 w 190"/>
                <a:gd name="T47" fmla="*/ 0 h 251"/>
                <a:gd name="T48" fmla="*/ 130 w 190"/>
                <a:gd name="T49" fmla="*/ 2 h 251"/>
                <a:gd name="T50" fmla="*/ 168 w 190"/>
                <a:gd name="T51" fmla="*/ 17 h 251"/>
                <a:gd name="T52" fmla="*/ 186 w 190"/>
                <a:gd name="T53" fmla="*/ 55 h 251"/>
                <a:gd name="T54" fmla="*/ 186 w 190"/>
                <a:gd name="T55" fmla="*/ 83 h 251"/>
                <a:gd name="T56" fmla="*/ 178 w 190"/>
                <a:gd name="T57" fmla="*/ 110 h 251"/>
                <a:gd name="T58" fmla="*/ 148 w 190"/>
                <a:gd name="T59" fmla="*/ 135 h 251"/>
                <a:gd name="T60" fmla="*/ 123 w 190"/>
                <a:gd name="T61" fmla="*/ 144 h 251"/>
                <a:gd name="T62" fmla="*/ 96 w 190"/>
                <a:gd name="T63" fmla="*/ 154 h 251"/>
                <a:gd name="T64" fmla="*/ 68 w 190"/>
                <a:gd name="T65" fmla="*/ 165 h 251"/>
                <a:gd name="T66" fmla="*/ 44 w 190"/>
                <a:gd name="T67" fmla="*/ 174 h 251"/>
                <a:gd name="T68" fmla="*/ 33 w 190"/>
                <a:gd name="T69" fmla="*/ 183 h 251"/>
                <a:gd name="T70" fmla="*/ 30 w 190"/>
                <a:gd name="T71" fmla="*/ 197 h 251"/>
                <a:gd name="T72" fmla="*/ 30 w 190"/>
                <a:gd name="T73" fmla="*/ 226 h 251"/>
                <a:gd name="T74" fmla="*/ 190 w 190"/>
                <a:gd name="T75" fmla="*/ 226 h 251"/>
                <a:gd name="T76" fmla="*/ 190 w 190"/>
                <a:gd name="T77" fmla="*/ 251 h 251"/>
                <a:gd name="T78" fmla="*/ 0 w 190"/>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51">
                  <a:moveTo>
                    <a:pt x="0" y="251"/>
                  </a:moveTo>
                  <a:cubicBezTo>
                    <a:pt x="0" y="196"/>
                    <a:pt x="0" y="196"/>
                    <a:pt x="0" y="196"/>
                  </a:cubicBezTo>
                  <a:cubicBezTo>
                    <a:pt x="0" y="186"/>
                    <a:pt x="2" y="177"/>
                    <a:pt x="6" y="169"/>
                  </a:cubicBezTo>
                  <a:cubicBezTo>
                    <a:pt x="9" y="161"/>
                    <a:pt x="16" y="155"/>
                    <a:pt x="26" y="151"/>
                  </a:cubicBezTo>
                  <a:cubicBezTo>
                    <a:pt x="34" y="148"/>
                    <a:pt x="42" y="144"/>
                    <a:pt x="51" y="141"/>
                  </a:cubicBezTo>
                  <a:cubicBezTo>
                    <a:pt x="60" y="137"/>
                    <a:pt x="70" y="134"/>
                    <a:pt x="79" y="130"/>
                  </a:cubicBezTo>
                  <a:cubicBezTo>
                    <a:pt x="88" y="127"/>
                    <a:pt x="97" y="123"/>
                    <a:pt x="106" y="120"/>
                  </a:cubicBezTo>
                  <a:cubicBezTo>
                    <a:pt x="114" y="117"/>
                    <a:pt x="122" y="114"/>
                    <a:pt x="130" y="111"/>
                  </a:cubicBezTo>
                  <a:cubicBezTo>
                    <a:pt x="138" y="109"/>
                    <a:pt x="144" y="105"/>
                    <a:pt x="148" y="100"/>
                  </a:cubicBezTo>
                  <a:cubicBezTo>
                    <a:pt x="152" y="96"/>
                    <a:pt x="154" y="89"/>
                    <a:pt x="156" y="80"/>
                  </a:cubicBezTo>
                  <a:cubicBezTo>
                    <a:pt x="156" y="78"/>
                    <a:pt x="156" y="75"/>
                    <a:pt x="156" y="71"/>
                  </a:cubicBezTo>
                  <a:cubicBezTo>
                    <a:pt x="156" y="68"/>
                    <a:pt x="156" y="64"/>
                    <a:pt x="156" y="60"/>
                  </a:cubicBezTo>
                  <a:cubicBezTo>
                    <a:pt x="155" y="50"/>
                    <a:pt x="151" y="42"/>
                    <a:pt x="145" y="37"/>
                  </a:cubicBezTo>
                  <a:cubicBezTo>
                    <a:pt x="139" y="31"/>
                    <a:pt x="131" y="28"/>
                    <a:pt x="121" y="27"/>
                  </a:cubicBezTo>
                  <a:cubicBezTo>
                    <a:pt x="113" y="27"/>
                    <a:pt x="105" y="26"/>
                    <a:pt x="99" y="26"/>
                  </a:cubicBezTo>
                  <a:cubicBezTo>
                    <a:pt x="92" y="26"/>
                    <a:pt x="85" y="26"/>
                    <a:pt x="76" y="27"/>
                  </a:cubicBezTo>
                  <a:cubicBezTo>
                    <a:pt x="60" y="27"/>
                    <a:pt x="49" y="32"/>
                    <a:pt x="43" y="40"/>
                  </a:cubicBezTo>
                  <a:cubicBezTo>
                    <a:pt x="36" y="47"/>
                    <a:pt x="33" y="59"/>
                    <a:pt x="33" y="76"/>
                  </a:cubicBezTo>
                  <a:cubicBezTo>
                    <a:pt x="33" y="107"/>
                    <a:pt x="33" y="107"/>
                    <a:pt x="33" y="107"/>
                  </a:cubicBezTo>
                  <a:cubicBezTo>
                    <a:pt x="2" y="107"/>
                    <a:pt x="2" y="107"/>
                    <a:pt x="2" y="107"/>
                  </a:cubicBezTo>
                  <a:cubicBezTo>
                    <a:pt x="2" y="70"/>
                    <a:pt x="2" y="70"/>
                    <a:pt x="2" y="70"/>
                  </a:cubicBezTo>
                  <a:cubicBezTo>
                    <a:pt x="2" y="49"/>
                    <a:pt x="8" y="32"/>
                    <a:pt x="19" y="19"/>
                  </a:cubicBezTo>
                  <a:cubicBezTo>
                    <a:pt x="31" y="7"/>
                    <a:pt x="47" y="1"/>
                    <a:pt x="69" y="0"/>
                  </a:cubicBezTo>
                  <a:cubicBezTo>
                    <a:pt x="78" y="0"/>
                    <a:pt x="88" y="0"/>
                    <a:pt x="99" y="0"/>
                  </a:cubicBezTo>
                  <a:cubicBezTo>
                    <a:pt x="109" y="0"/>
                    <a:pt x="119" y="0"/>
                    <a:pt x="130" y="2"/>
                  </a:cubicBezTo>
                  <a:cubicBezTo>
                    <a:pt x="146" y="3"/>
                    <a:pt x="159" y="9"/>
                    <a:pt x="168" y="17"/>
                  </a:cubicBezTo>
                  <a:cubicBezTo>
                    <a:pt x="178" y="26"/>
                    <a:pt x="183" y="38"/>
                    <a:pt x="186" y="55"/>
                  </a:cubicBezTo>
                  <a:cubicBezTo>
                    <a:pt x="187" y="64"/>
                    <a:pt x="187" y="73"/>
                    <a:pt x="186" y="83"/>
                  </a:cubicBezTo>
                  <a:cubicBezTo>
                    <a:pt x="185" y="93"/>
                    <a:pt x="182" y="102"/>
                    <a:pt x="178" y="110"/>
                  </a:cubicBezTo>
                  <a:cubicBezTo>
                    <a:pt x="171" y="121"/>
                    <a:pt x="161" y="130"/>
                    <a:pt x="148" y="135"/>
                  </a:cubicBezTo>
                  <a:cubicBezTo>
                    <a:pt x="140" y="137"/>
                    <a:pt x="132" y="140"/>
                    <a:pt x="123" y="144"/>
                  </a:cubicBezTo>
                  <a:cubicBezTo>
                    <a:pt x="114" y="147"/>
                    <a:pt x="105" y="151"/>
                    <a:pt x="96" y="154"/>
                  </a:cubicBezTo>
                  <a:cubicBezTo>
                    <a:pt x="87" y="158"/>
                    <a:pt x="77" y="161"/>
                    <a:pt x="68" y="165"/>
                  </a:cubicBezTo>
                  <a:cubicBezTo>
                    <a:pt x="59" y="168"/>
                    <a:pt x="51" y="171"/>
                    <a:pt x="44" y="174"/>
                  </a:cubicBezTo>
                  <a:cubicBezTo>
                    <a:pt x="39" y="176"/>
                    <a:pt x="35" y="179"/>
                    <a:pt x="33" y="183"/>
                  </a:cubicBezTo>
                  <a:cubicBezTo>
                    <a:pt x="31" y="187"/>
                    <a:pt x="30" y="192"/>
                    <a:pt x="30" y="197"/>
                  </a:cubicBezTo>
                  <a:cubicBezTo>
                    <a:pt x="30" y="226"/>
                    <a:pt x="30" y="226"/>
                    <a:pt x="30" y="226"/>
                  </a:cubicBezTo>
                  <a:cubicBezTo>
                    <a:pt x="190" y="226"/>
                    <a:pt x="190" y="226"/>
                    <a:pt x="190" y="226"/>
                  </a:cubicBezTo>
                  <a:cubicBezTo>
                    <a:pt x="190" y="251"/>
                    <a:pt x="190" y="251"/>
                    <a:pt x="190" y="251"/>
                  </a:cubicBezTo>
                  <a:lnTo>
                    <a:pt x="0" y="251"/>
                  </a:lnTo>
                  <a:close/>
                </a:path>
              </a:pathLst>
            </a:custGeom>
            <a:solidFill>
              <a:srgbClr val="F6F6F0"/>
            </a:solidFill>
            <a:ln w="7938" cap="flat">
              <a:noFill/>
              <a:prstDash val="solid"/>
              <a:miter lim="800000"/>
            </a:ln>
            <a:effectLst>
              <a:outerShdw blurRad="25400" algn="ctr" rotWithShape="0">
                <a:prstClr val="black">
                  <a:alpha val="50000"/>
                </a:prstClr>
              </a:outerShdw>
            </a:effectLst>
            <a:scene3d>
              <a:camera prst="orthographicFront"/>
              <a:lightRig rig="threePt" dir="t"/>
            </a:scene3d>
            <a:sp3d extrusionH="50800"/>
          </p:spPr>
          <p:txBody>
            <a:bodyPr vert="horz" wrap="square" lIns="121920" tIns="60960" rIns="121920" bIns="60960" numCol="1" anchor="t" anchorCtr="0" compatLnSpc="1"/>
            <a:lstStyle/>
            <a:p>
              <a:endParaRPr lang="zh-CN" altLang="en-US" sz="2665">
                <a:solidFill>
                  <a:schemeClr val="tx2"/>
                </a:solidFill>
                <a:cs typeface="+mn-ea"/>
                <a:sym typeface="+mn-lt"/>
              </a:endParaRPr>
            </a:p>
          </p:txBody>
        </p:sp>
      </p:grpSp>
      <p:cxnSp>
        <p:nvCxnSpPr>
          <p:cNvPr id="4" name="直接连接符 3"/>
          <p:cNvCxnSpPr/>
          <p:nvPr/>
        </p:nvCxnSpPr>
        <p:spPr>
          <a:xfrm>
            <a:off x="6093884" y="2777531"/>
            <a:ext cx="0" cy="166833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5410477" y="2911572"/>
            <a:ext cx="1348016" cy="1348016"/>
          </a:xfrm>
          <a:prstGeom prst="roundRect">
            <a:avLst>
              <a:gd name="adj" fmla="val 22789"/>
            </a:avLst>
          </a:prstGeom>
          <a:gradFill flip="none" rotWithShape="0">
            <a:gsLst>
              <a:gs pos="0">
                <a:schemeClr val="tx1"/>
              </a:gs>
              <a:gs pos="100000">
                <a:schemeClr val="bg2"/>
              </a:gs>
            </a:gsLst>
            <a:lin ang="3600000" scaled="0"/>
            <a:tileRect/>
          </a:gradFill>
          <a:ln w="6350">
            <a:gradFill>
              <a:gsLst>
                <a:gs pos="0">
                  <a:schemeClr val="tx1"/>
                </a:gs>
                <a:gs pos="100000">
                  <a:schemeClr val="bg2"/>
                </a:gs>
              </a:gsLst>
              <a:lin ang="15000000" scaled="0"/>
            </a:gradFill>
          </a:ln>
          <a:effectLst>
            <a:outerShdw blurRad="190500" dist="101600" dir="2700000" algn="tl" rotWithShape="0">
              <a:srgbClr val="32522C">
                <a:alpha val="20000"/>
              </a:srgbClr>
            </a:outerShdw>
          </a:effectLst>
        </p:spPr>
        <p:txBody>
          <a:bodyPr vert="horz" wrap="square" lIns="91440" tIns="45720" rIns="91440" bIns="45720" numCol="1" anchor="t" anchorCtr="0" compatLnSpc="1"/>
          <a:lstStyle/>
          <a:p>
            <a:endParaRPr lang="zh-CN" altLang="en-US" sz="2400">
              <a:solidFill>
                <a:schemeClr val="tx2"/>
              </a:solidFill>
              <a:cs typeface="+mn-ea"/>
              <a:sym typeface="+mn-lt"/>
            </a:endParaRPr>
          </a:p>
        </p:txBody>
      </p:sp>
      <p:sp>
        <p:nvSpPr>
          <p:cNvPr id="88" name="副标题 2"/>
          <p:cNvSpPr txBox="1"/>
          <p:nvPr/>
        </p:nvSpPr>
        <p:spPr>
          <a:xfrm>
            <a:off x="1468047" y="218267"/>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tx2"/>
                </a:solidFill>
                <a:cs typeface="+mn-ea"/>
                <a:sym typeface="+mn-lt"/>
              </a:rPr>
              <a:t>单击添加标题文本</a:t>
            </a:r>
          </a:p>
        </p:txBody>
      </p:sp>
      <p:pic>
        <p:nvPicPr>
          <p:cNvPr id="89" name="图片 88"/>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735" y1="6990" x2="34939" y2="11596"/>
                        <a14:foregroundMark x1="3500" y1="61212" x2="18433" y2="73657"/>
                        <a14:foregroundMark x1="20713" y1="61414" x2="18433" y2="93535"/>
                        <a14:foregroundMark x1="14290" y1="94626" x2="66891" y2="98586"/>
                        <a14:foregroundMark x1="11143" y1="14222" x2="14290" y2="5899"/>
                      </a14:backgroundRemoval>
                    </a14:imgEffect>
                  </a14:imgLayer>
                </a14:imgProps>
              </a:ext>
              <a:ext uri="{28A0092B-C50C-407E-A947-70E740481C1C}">
                <a14:useLocalDpi xmlns:a14="http://schemas.microsoft.com/office/drawing/2010/main" val="0"/>
              </a:ext>
            </a:extLst>
          </a:blip>
          <a:stretch>
            <a:fillRect/>
          </a:stretch>
        </p:blipFill>
        <p:spPr>
          <a:xfrm>
            <a:off x="252991" y="117503"/>
            <a:ext cx="816697" cy="648935"/>
          </a:xfrm>
          <a:prstGeom prst="rect">
            <a:avLst/>
          </a:prstGeom>
        </p:spPr>
      </p:pic>
      <p:cxnSp>
        <p:nvCxnSpPr>
          <p:cNvPr id="90" name="直接连接符 89"/>
          <p:cNvCxnSpPr/>
          <p:nvPr/>
        </p:nvCxnSpPr>
        <p:spPr>
          <a:xfrm>
            <a:off x="977900" y="753738"/>
            <a:ext cx="447838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53" presetClass="entr" presetSubtype="16"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par>
                                <p:cTn id="58" presetID="53" presetClass="entr" presetSubtype="16"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500" fill="hold"/>
                                        <p:tgtEl>
                                          <p:spTgt spid="4"/>
                                        </p:tgtEl>
                                        <p:attrNameLst>
                                          <p:attrName>ppt_w</p:attrName>
                                        </p:attrNameLst>
                                      </p:cBhvr>
                                      <p:tavLst>
                                        <p:tav tm="0">
                                          <p:val>
                                            <p:fltVal val="0"/>
                                          </p:val>
                                        </p:tav>
                                        <p:tav tm="100000">
                                          <p:val>
                                            <p:strVal val="#ppt_w"/>
                                          </p:val>
                                        </p:tav>
                                      </p:tavLst>
                                    </p:anim>
                                    <p:anim calcmode="lin" valueType="num">
                                      <p:cBhvr>
                                        <p:cTn id="61" dur="500" fill="hold"/>
                                        <p:tgtEl>
                                          <p:spTgt spid="4"/>
                                        </p:tgtEl>
                                        <p:attrNameLst>
                                          <p:attrName>ppt_h</p:attrName>
                                        </p:attrNameLst>
                                      </p:cBhvr>
                                      <p:tavLst>
                                        <p:tav tm="0">
                                          <p:val>
                                            <p:fltVal val="0"/>
                                          </p:val>
                                        </p:tav>
                                        <p:tav tm="100000">
                                          <p:val>
                                            <p:strVal val="#ppt_h"/>
                                          </p:val>
                                        </p:tav>
                                      </p:tavLst>
                                    </p:anim>
                                    <p:animEffect transition="in" filter="fade">
                                      <p:cBhvr>
                                        <p:cTn id="62" dur="500"/>
                                        <p:tgtEl>
                                          <p:spTgt spid="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par>
                                <p:cTn id="74" presetID="10" presetClass="entr" presetSubtype="0"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500"/>
                                        <p:tgtEl>
                                          <p:spTgt spid="5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par>
                                <p:cTn id="89" presetID="10" presetClass="entr" presetSubtype="0" fill="hold" nodeType="with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0" grpId="0" animBg="1"/>
      <p:bldP spid="31" grpId="0" animBg="1"/>
      <p:bldP spid="24" grpId="0" animBg="1"/>
      <p:bldP spid="44" grpId="0"/>
      <p:bldP spid="45" grpId="0"/>
      <p:bldP spid="46" grpId="0"/>
      <p:bldP spid="47" grpId="0"/>
      <p:bldP spid="48" grpId="0"/>
      <p:bldP spid="49" grpId="0"/>
      <p:bldP spid="50" grpId="0"/>
      <p:bldP spid="51"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25400" y="3014663"/>
            <a:ext cx="12303126" cy="3892550"/>
            <a:chOff x="-16" y="1899"/>
            <a:chExt cx="7750" cy="2452"/>
          </a:xfrm>
        </p:grpSpPr>
        <p:sp>
          <p:nvSpPr>
            <p:cNvPr id="5" name="AutoShape 3"/>
            <p:cNvSpPr>
              <a:spLocks noChangeAspect="1" noChangeArrowheads="1" noTextEdit="1"/>
            </p:cNvSpPr>
            <p:nvPr/>
          </p:nvSpPr>
          <p:spPr bwMode="auto">
            <a:xfrm>
              <a:off x="0" y="1899"/>
              <a:ext cx="7721" cy="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6" name="Group 205"/>
            <p:cNvGrpSpPr/>
            <p:nvPr/>
          </p:nvGrpSpPr>
          <p:grpSpPr bwMode="auto">
            <a:xfrm>
              <a:off x="116" y="2258"/>
              <a:ext cx="7576" cy="2065"/>
              <a:chOff x="116" y="2258"/>
              <a:chExt cx="7576" cy="2065"/>
            </a:xfrm>
          </p:grpSpPr>
          <p:sp>
            <p:nvSpPr>
              <p:cNvPr id="870" name="Freeform 6"/>
              <p:cNvSpPr/>
              <p:nvPr/>
            </p:nvSpPr>
            <p:spPr bwMode="auto">
              <a:xfrm>
                <a:off x="3619" y="2258"/>
                <a:ext cx="349" cy="177"/>
              </a:xfrm>
              <a:custGeom>
                <a:avLst/>
                <a:gdLst>
                  <a:gd name="T0" fmla="*/ 131 w 133"/>
                  <a:gd name="T1" fmla="*/ 64 h 64"/>
                  <a:gd name="T2" fmla="*/ 133 w 133"/>
                  <a:gd name="T3" fmla="*/ 55 h 64"/>
                  <a:gd name="T4" fmla="*/ 132 w 133"/>
                  <a:gd name="T5" fmla="*/ 46 h 64"/>
                  <a:gd name="T6" fmla="*/ 128 w 133"/>
                  <a:gd name="T7" fmla="*/ 38 h 64"/>
                  <a:gd name="T8" fmla="*/ 118 w 133"/>
                  <a:gd name="T9" fmla="*/ 28 h 64"/>
                  <a:gd name="T10" fmla="*/ 104 w 133"/>
                  <a:gd name="T11" fmla="*/ 24 h 64"/>
                  <a:gd name="T12" fmla="*/ 90 w 133"/>
                  <a:gd name="T13" fmla="*/ 28 h 64"/>
                  <a:gd name="T14" fmla="*/ 90 w 133"/>
                  <a:gd name="T15" fmla="*/ 28 h 64"/>
                  <a:gd name="T16" fmla="*/ 89 w 133"/>
                  <a:gd name="T17" fmla="*/ 27 h 64"/>
                  <a:gd name="T18" fmla="*/ 89 w 133"/>
                  <a:gd name="T19" fmla="*/ 22 h 64"/>
                  <a:gd name="T20" fmla="*/ 76 w 133"/>
                  <a:gd name="T21" fmla="*/ 5 h 64"/>
                  <a:gd name="T22" fmla="*/ 54 w 133"/>
                  <a:gd name="T23" fmla="*/ 2 h 64"/>
                  <a:gd name="T24" fmla="*/ 34 w 133"/>
                  <a:gd name="T25" fmla="*/ 23 h 64"/>
                  <a:gd name="T26" fmla="*/ 33 w 133"/>
                  <a:gd name="T27" fmla="*/ 34 h 64"/>
                  <a:gd name="T28" fmla="*/ 33 w 133"/>
                  <a:gd name="T29" fmla="*/ 34 h 64"/>
                  <a:gd name="T30" fmla="*/ 14 w 133"/>
                  <a:gd name="T31" fmla="*/ 37 h 64"/>
                  <a:gd name="T32" fmla="*/ 4 w 133"/>
                  <a:gd name="T33" fmla="*/ 47 h 64"/>
                  <a:gd name="T34" fmla="*/ 4 w 133"/>
                  <a:gd name="T35" fmla="*/ 46 h 64"/>
                  <a:gd name="T36" fmla="*/ 4 w 133"/>
                  <a:gd name="T37" fmla="*/ 46 h 64"/>
                  <a:gd name="T38" fmla="*/ 1 w 133"/>
                  <a:gd name="T39" fmla="*/ 64 h 64"/>
                  <a:gd name="T40" fmla="*/ 131 w 133"/>
                  <a:gd name="T4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64">
                    <a:moveTo>
                      <a:pt x="131" y="64"/>
                    </a:moveTo>
                    <a:cubicBezTo>
                      <a:pt x="132" y="61"/>
                      <a:pt x="133" y="58"/>
                      <a:pt x="133" y="55"/>
                    </a:cubicBezTo>
                    <a:cubicBezTo>
                      <a:pt x="133" y="52"/>
                      <a:pt x="133" y="49"/>
                      <a:pt x="132" y="46"/>
                    </a:cubicBezTo>
                    <a:cubicBezTo>
                      <a:pt x="131" y="43"/>
                      <a:pt x="130" y="41"/>
                      <a:pt x="128" y="38"/>
                    </a:cubicBezTo>
                    <a:cubicBezTo>
                      <a:pt x="125" y="33"/>
                      <a:pt x="123" y="32"/>
                      <a:pt x="118" y="28"/>
                    </a:cubicBezTo>
                    <a:cubicBezTo>
                      <a:pt x="114" y="26"/>
                      <a:pt x="109" y="24"/>
                      <a:pt x="104" y="24"/>
                    </a:cubicBezTo>
                    <a:cubicBezTo>
                      <a:pt x="99" y="24"/>
                      <a:pt x="94" y="26"/>
                      <a:pt x="90" y="28"/>
                    </a:cubicBezTo>
                    <a:cubicBezTo>
                      <a:pt x="90" y="28"/>
                      <a:pt x="90" y="28"/>
                      <a:pt x="90" y="28"/>
                    </a:cubicBezTo>
                    <a:cubicBezTo>
                      <a:pt x="89" y="27"/>
                      <a:pt x="89" y="27"/>
                      <a:pt x="89" y="27"/>
                    </a:cubicBezTo>
                    <a:cubicBezTo>
                      <a:pt x="89" y="26"/>
                      <a:pt x="89" y="24"/>
                      <a:pt x="89" y="22"/>
                    </a:cubicBezTo>
                    <a:cubicBezTo>
                      <a:pt x="86" y="15"/>
                      <a:pt x="82" y="8"/>
                      <a:pt x="76" y="5"/>
                    </a:cubicBezTo>
                    <a:cubicBezTo>
                      <a:pt x="69" y="1"/>
                      <a:pt x="62" y="0"/>
                      <a:pt x="54" y="2"/>
                    </a:cubicBezTo>
                    <a:cubicBezTo>
                      <a:pt x="44" y="5"/>
                      <a:pt x="37" y="13"/>
                      <a:pt x="34" y="23"/>
                    </a:cubicBezTo>
                    <a:cubicBezTo>
                      <a:pt x="34" y="26"/>
                      <a:pt x="33" y="31"/>
                      <a:pt x="33" y="34"/>
                    </a:cubicBezTo>
                    <a:cubicBezTo>
                      <a:pt x="33" y="34"/>
                      <a:pt x="33" y="34"/>
                      <a:pt x="33" y="34"/>
                    </a:cubicBezTo>
                    <a:cubicBezTo>
                      <a:pt x="26" y="32"/>
                      <a:pt x="19" y="33"/>
                      <a:pt x="14" y="37"/>
                    </a:cubicBezTo>
                    <a:cubicBezTo>
                      <a:pt x="9" y="39"/>
                      <a:pt x="6" y="43"/>
                      <a:pt x="4" y="47"/>
                    </a:cubicBezTo>
                    <a:cubicBezTo>
                      <a:pt x="4" y="46"/>
                      <a:pt x="4" y="46"/>
                      <a:pt x="4" y="46"/>
                    </a:cubicBezTo>
                    <a:cubicBezTo>
                      <a:pt x="4" y="46"/>
                      <a:pt x="4" y="46"/>
                      <a:pt x="4" y="46"/>
                    </a:cubicBezTo>
                    <a:cubicBezTo>
                      <a:pt x="1" y="51"/>
                      <a:pt x="0" y="58"/>
                      <a:pt x="1" y="64"/>
                    </a:cubicBezTo>
                    <a:lnTo>
                      <a:pt x="131"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7"/>
              <p:cNvSpPr/>
              <p:nvPr/>
            </p:nvSpPr>
            <p:spPr bwMode="auto">
              <a:xfrm>
                <a:off x="5090" y="2372"/>
                <a:ext cx="580" cy="183"/>
              </a:xfrm>
              <a:custGeom>
                <a:avLst/>
                <a:gdLst>
                  <a:gd name="T0" fmla="*/ 221 w 221"/>
                  <a:gd name="T1" fmla="*/ 66 h 66"/>
                  <a:gd name="T2" fmla="*/ 203 w 221"/>
                  <a:gd name="T3" fmla="*/ 34 h 66"/>
                  <a:gd name="T4" fmla="*/ 202 w 221"/>
                  <a:gd name="T5" fmla="*/ 33 h 66"/>
                  <a:gd name="T6" fmla="*/ 183 w 221"/>
                  <a:gd name="T7" fmla="*/ 28 h 66"/>
                  <a:gd name="T8" fmla="*/ 157 w 221"/>
                  <a:gd name="T9" fmla="*/ 39 h 66"/>
                  <a:gd name="T10" fmla="*/ 152 w 221"/>
                  <a:gd name="T11" fmla="*/ 46 h 66"/>
                  <a:gd name="T12" fmla="*/ 120 w 221"/>
                  <a:gd name="T13" fmla="*/ 24 h 66"/>
                  <a:gd name="T14" fmla="*/ 102 w 221"/>
                  <a:gd name="T15" fmla="*/ 29 h 66"/>
                  <a:gd name="T16" fmla="*/ 73 w 221"/>
                  <a:gd name="T17" fmla="*/ 0 h 66"/>
                  <a:gd name="T18" fmla="*/ 44 w 221"/>
                  <a:gd name="T19" fmla="*/ 36 h 66"/>
                  <a:gd name="T20" fmla="*/ 33 w 221"/>
                  <a:gd name="T21" fmla="*/ 34 h 66"/>
                  <a:gd name="T22" fmla="*/ 16 w 221"/>
                  <a:gd name="T23" fmla="*/ 39 h 66"/>
                  <a:gd name="T24" fmla="*/ 4 w 221"/>
                  <a:gd name="T25" fmla="*/ 51 h 66"/>
                  <a:gd name="T26" fmla="*/ 0 w 221"/>
                  <a:gd name="T27" fmla="*/ 66 h 66"/>
                  <a:gd name="T28" fmla="*/ 221 w 22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66">
                    <a:moveTo>
                      <a:pt x="221" y="66"/>
                    </a:moveTo>
                    <a:cubicBezTo>
                      <a:pt x="221" y="53"/>
                      <a:pt x="214" y="40"/>
                      <a:pt x="203" y="34"/>
                    </a:cubicBezTo>
                    <a:cubicBezTo>
                      <a:pt x="202" y="33"/>
                      <a:pt x="202" y="33"/>
                      <a:pt x="202" y="33"/>
                    </a:cubicBezTo>
                    <a:cubicBezTo>
                      <a:pt x="196" y="30"/>
                      <a:pt x="190" y="28"/>
                      <a:pt x="183" y="28"/>
                    </a:cubicBezTo>
                    <a:cubicBezTo>
                      <a:pt x="173" y="28"/>
                      <a:pt x="164" y="32"/>
                      <a:pt x="157" y="39"/>
                    </a:cubicBezTo>
                    <a:cubicBezTo>
                      <a:pt x="155" y="41"/>
                      <a:pt x="153" y="43"/>
                      <a:pt x="152" y="46"/>
                    </a:cubicBezTo>
                    <a:cubicBezTo>
                      <a:pt x="147" y="33"/>
                      <a:pt x="135" y="24"/>
                      <a:pt x="120" y="24"/>
                    </a:cubicBezTo>
                    <a:cubicBezTo>
                      <a:pt x="114" y="24"/>
                      <a:pt x="108" y="26"/>
                      <a:pt x="102" y="29"/>
                    </a:cubicBezTo>
                    <a:cubicBezTo>
                      <a:pt x="102" y="14"/>
                      <a:pt x="92" y="0"/>
                      <a:pt x="73" y="0"/>
                    </a:cubicBezTo>
                    <a:cubicBezTo>
                      <a:pt x="51" y="0"/>
                      <a:pt x="41" y="19"/>
                      <a:pt x="44" y="36"/>
                    </a:cubicBezTo>
                    <a:cubicBezTo>
                      <a:pt x="40" y="35"/>
                      <a:pt x="37" y="34"/>
                      <a:pt x="33" y="34"/>
                    </a:cubicBezTo>
                    <a:cubicBezTo>
                      <a:pt x="27" y="34"/>
                      <a:pt x="22" y="36"/>
                      <a:pt x="16" y="39"/>
                    </a:cubicBezTo>
                    <a:cubicBezTo>
                      <a:pt x="11" y="42"/>
                      <a:pt x="7" y="46"/>
                      <a:pt x="4" y="51"/>
                    </a:cubicBezTo>
                    <a:cubicBezTo>
                      <a:pt x="2" y="55"/>
                      <a:pt x="0" y="61"/>
                      <a:pt x="0" y="66"/>
                    </a:cubicBezTo>
                    <a:lnTo>
                      <a:pt x="221"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8"/>
              <p:cNvSpPr/>
              <p:nvPr/>
            </p:nvSpPr>
            <p:spPr bwMode="auto">
              <a:xfrm>
                <a:off x="2805" y="2875"/>
                <a:ext cx="583" cy="183"/>
              </a:xfrm>
              <a:custGeom>
                <a:avLst/>
                <a:gdLst>
                  <a:gd name="T0" fmla="*/ 222 w 222"/>
                  <a:gd name="T1" fmla="*/ 66 h 66"/>
                  <a:gd name="T2" fmla="*/ 204 w 222"/>
                  <a:gd name="T3" fmla="*/ 34 h 66"/>
                  <a:gd name="T4" fmla="*/ 203 w 222"/>
                  <a:gd name="T5" fmla="*/ 34 h 66"/>
                  <a:gd name="T6" fmla="*/ 184 w 222"/>
                  <a:gd name="T7" fmla="*/ 29 h 66"/>
                  <a:gd name="T8" fmla="*/ 158 w 222"/>
                  <a:gd name="T9" fmla="*/ 39 h 66"/>
                  <a:gd name="T10" fmla="*/ 152 w 222"/>
                  <a:gd name="T11" fmla="*/ 46 h 66"/>
                  <a:gd name="T12" fmla="*/ 121 w 222"/>
                  <a:gd name="T13" fmla="*/ 24 h 66"/>
                  <a:gd name="T14" fmla="*/ 103 w 222"/>
                  <a:gd name="T15" fmla="*/ 29 h 66"/>
                  <a:gd name="T16" fmla="*/ 74 w 222"/>
                  <a:gd name="T17" fmla="*/ 0 h 66"/>
                  <a:gd name="T18" fmla="*/ 45 w 222"/>
                  <a:gd name="T19" fmla="*/ 36 h 66"/>
                  <a:gd name="T20" fmla="*/ 34 w 222"/>
                  <a:gd name="T21" fmla="*/ 35 h 66"/>
                  <a:gd name="T22" fmla="*/ 17 w 222"/>
                  <a:gd name="T23" fmla="*/ 39 h 66"/>
                  <a:gd name="T24" fmla="*/ 5 w 222"/>
                  <a:gd name="T25" fmla="*/ 51 h 66"/>
                  <a:gd name="T26" fmla="*/ 0 w 222"/>
                  <a:gd name="T27" fmla="*/ 66 h 66"/>
                  <a:gd name="T28" fmla="*/ 222 w 222"/>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2" h="66">
                    <a:moveTo>
                      <a:pt x="222" y="66"/>
                    </a:moveTo>
                    <a:cubicBezTo>
                      <a:pt x="222" y="53"/>
                      <a:pt x="215" y="40"/>
                      <a:pt x="204" y="34"/>
                    </a:cubicBezTo>
                    <a:cubicBezTo>
                      <a:pt x="203" y="34"/>
                      <a:pt x="203" y="34"/>
                      <a:pt x="203" y="34"/>
                    </a:cubicBezTo>
                    <a:cubicBezTo>
                      <a:pt x="197" y="30"/>
                      <a:pt x="191" y="29"/>
                      <a:pt x="184" y="29"/>
                    </a:cubicBezTo>
                    <a:cubicBezTo>
                      <a:pt x="174" y="29"/>
                      <a:pt x="165" y="32"/>
                      <a:pt x="158" y="39"/>
                    </a:cubicBezTo>
                    <a:cubicBezTo>
                      <a:pt x="156" y="41"/>
                      <a:pt x="154" y="44"/>
                      <a:pt x="152" y="46"/>
                    </a:cubicBezTo>
                    <a:cubicBezTo>
                      <a:pt x="148" y="33"/>
                      <a:pt x="135" y="24"/>
                      <a:pt x="121" y="24"/>
                    </a:cubicBezTo>
                    <a:cubicBezTo>
                      <a:pt x="115" y="24"/>
                      <a:pt x="108" y="26"/>
                      <a:pt x="103" y="29"/>
                    </a:cubicBezTo>
                    <a:cubicBezTo>
                      <a:pt x="102" y="15"/>
                      <a:pt x="93" y="0"/>
                      <a:pt x="74" y="0"/>
                    </a:cubicBezTo>
                    <a:cubicBezTo>
                      <a:pt x="51" y="0"/>
                      <a:pt x="42" y="20"/>
                      <a:pt x="45" y="36"/>
                    </a:cubicBezTo>
                    <a:cubicBezTo>
                      <a:pt x="41" y="35"/>
                      <a:pt x="38" y="35"/>
                      <a:pt x="34" y="35"/>
                    </a:cubicBezTo>
                    <a:cubicBezTo>
                      <a:pt x="28" y="35"/>
                      <a:pt x="22" y="36"/>
                      <a:pt x="17" y="39"/>
                    </a:cubicBezTo>
                    <a:cubicBezTo>
                      <a:pt x="12" y="42"/>
                      <a:pt x="8" y="46"/>
                      <a:pt x="5" y="51"/>
                    </a:cubicBezTo>
                    <a:cubicBezTo>
                      <a:pt x="3" y="55"/>
                      <a:pt x="1" y="61"/>
                      <a:pt x="0" y="66"/>
                    </a:cubicBezTo>
                    <a:lnTo>
                      <a:pt x="222"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9"/>
              <p:cNvSpPr/>
              <p:nvPr/>
            </p:nvSpPr>
            <p:spPr bwMode="auto">
              <a:xfrm>
                <a:off x="5607" y="2811"/>
                <a:ext cx="835" cy="242"/>
              </a:xfrm>
              <a:custGeom>
                <a:avLst/>
                <a:gdLst>
                  <a:gd name="T0" fmla="*/ 315 w 318"/>
                  <a:gd name="T1" fmla="*/ 87 h 87"/>
                  <a:gd name="T2" fmla="*/ 285 w 318"/>
                  <a:gd name="T3" fmla="*/ 47 h 87"/>
                  <a:gd name="T4" fmla="*/ 263 w 318"/>
                  <a:gd name="T5" fmla="*/ 56 h 87"/>
                  <a:gd name="T6" fmla="*/ 230 w 318"/>
                  <a:gd name="T7" fmla="*/ 34 h 87"/>
                  <a:gd name="T8" fmla="*/ 219 w 318"/>
                  <a:gd name="T9" fmla="*/ 36 h 87"/>
                  <a:gd name="T10" fmla="*/ 214 w 318"/>
                  <a:gd name="T11" fmla="*/ 21 h 87"/>
                  <a:gd name="T12" fmla="*/ 210 w 318"/>
                  <a:gd name="T13" fmla="*/ 14 h 87"/>
                  <a:gd name="T14" fmla="*/ 207 w 318"/>
                  <a:gd name="T15" fmla="*/ 11 h 87"/>
                  <a:gd name="T16" fmla="*/ 182 w 318"/>
                  <a:gd name="T17" fmla="*/ 1 h 87"/>
                  <a:gd name="T18" fmla="*/ 165 w 318"/>
                  <a:gd name="T19" fmla="*/ 5 h 87"/>
                  <a:gd name="T20" fmla="*/ 158 w 318"/>
                  <a:gd name="T21" fmla="*/ 11 h 87"/>
                  <a:gd name="T22" fmla="*/ 157 w 318"/>
                  <a:gd name="T23" fmla="*/ 12 h 87"/>
                  <a:gd name="T24" fmla="*/ 148 w 318"/>
                  <a:gd name="T25" fmla="*/ 25 h 87"/>
                  <a:gd name="T26" fmla="*/ 122 w 318"/>
                  <a:gd name="T27" fmla="*/ 13 h 87"/>
                  <a:gd name="T28" fmla="*/ 102 w 318"/>
                  <a:gd name="T29" fmla="*/ 20 h 87"/>
                  <a:gd name="T30" fmla="*/ 71 w 318"/>
                  <a:gd name="T31" fmla="*/ 0 h 87"/>
                  <a:gd name="T32" fmla="*/ 38 w 318"/>
                  <a:gd name="T33" fmla="*/ 42 h 87"/>
                  <a:gd name="T34" fmla="*/ 37 w 318"/>
                  <a:gd name="T35" fmla="*/ 42 h 87"/>
                  <a:gd name="T36" fmla="*/ 6 w 318"/>
                  <a:gd name="T37" fmla="*/ 87 h 87"/>
                  <a:gd name="T38" fmla="*/ 315 w 318"/>
                  <a:gd name="T3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7">
                    <a:moveTo>
                      <a:pt x="315" y="87"/>
                    </a:moveTo>
                    <a:cubicBezTo>
                      <a:pt x="318" y="68"/>
                      <a:pt x="308" y="47"/>
                      <a:pt x="285" y="47"/>
                    </a:cubicBezTo>
                    <a:cubicBezTo>
                      <a:pt x="277" y="47"/>
                      <a:pt x="269" y="51"/>
                      <a:pt x="263" y="56"/>
                    </a:cubicBezTo>
                    <a:cubicBezTo>
                      <a:pt x="257" y="43"/>
                      <a:pt x="245" y="34"/>
                      <a:pt x="230" y="34"/>
                    </a:cubicBezTo>
                    <a:cubicBezTo>
                      <a:pt x="226" y="34"/>
                      <a:pt x="223" y="35"/>
                      <a:pt x="219" y="36"/>
                    </a:cubicBezTo>
                    <a:cubicBezTo>
                      <a:pt x="219" y="30"/>
                      <a:pt x="217" y="25"/>
                      <a:pt x="214" y="21"/>
                    </a:cubicBezTo>
                    <a:cubicBezTo>
                      <a:pt x="213" y="18"/>
                      <a:pt x="211" y="16"/>
                      <a:pt x="210" y="14"/>
                    </a:cubicBezTo>
                    <a:cubicBezTo>
                      <a:pt x="209" y="13"/>
                      <a:pt x="208" y="12"/>
                      <a:pt x="207" y="11"/>
                    </a:cubicBezTo>
                    <a:cubicBezTo>
                      <a:pt x="200" y="4"/>
                      <a:pt x="191" y="1"/>
                      <a:pt x="182" y="1"/>
                    </a:cubicBezTo>
                    <a:cubicBezTo>
                      <a:pt x="176" y="1"/>
                      <a:pt x="170" y="2"/>
                      <a:pt x="165" y="5"/>
                    </a:cubicBezTo>
                    <a:cubicBezTo>
                      <a:pt x="163" y="7"/>
                      <a:pt x="160" y="9"/>
                      <a:pt x="158" y="11"/>
                    </a:cubicBezTo>
                    <a:cubicBezTo>
                      <a:pt x="158" y="11"/>
                      <a:pt x="157" y="12"/>
                      <a:pt x="157" y="12"/>
                    </a:cubicBezTo>
                    <a:cubicBezTo>
                      <a:pt x="153" y="16"/>
                      <a:pt x="150" y="20"/>
                      <a:pt x="148" y="25"/>
                    </a:cubicBezTo>
                    <a:cubicBezTo>
                      <a:pt x="142" y="18"/>
                      <a:pt x="133" y="13"/>
                      <a:pt x="122" y="13"/>
                    </a:cubicBezTo>
                    <a:cubicBezTo>
                      <a:pt x="115" y="13"/>
                      <a:pt x="107" y="16"/>
                      <a:pt x="102" y="20"/>
                    </a:cubicBezTo>
                    <a:cubicBezTo>
                      <a:pt x="97" y="9"/>
                      <a:pt x="87" y="0"/>
                      <a:pt x="71" y="0"/>
                    </a:cubicBezTo>
                    <a:cubicBezTo>
                      <a:pt x="45" y="0"/>
                      <a:pt x="35" y="22"/>
                      <a:pt x="38" y="42"/>
                    </a:cubicBezTo>
                    <a:cubicBezTo>
                      <a:pt x="38" y="42"/>
                      <a:pt x="37" y="42"/>
                      <a:pt x="37" y="42"/>
                    </a:cubicBezTo>
                    <a:cubicBezTo>
                      <a:pt x="11" y="42"/>
                      <a:pt x="0" y="67"/>
                      <a:pt x="6" y="87"/>
                    </a:cubicBezTo>
                    <a:lnTo>
                      <a:pt x="315"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10"/>
              <p:cNvSpPr/>
              <p:nvPr/>
            </p:nvSpPr>
            <p:spPr bwMode="auto">
              <a:xfrm>
                <a:off x="901" y="2377"/>
                <a:ext cx="341" cy="172"/>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11"/>
              <p:cNvSpPr/>
              <p:nvPr/>
            </p:nvSpPr>
            <p:spPr bwMode="auto">
              <a:xfrm>
                <a:off x="4157" y="2730"/>
                <a:ext cx="441" cy="184"/>
              </a:xfrm>
              <a:custGeom>
                <a:avLst/>
                <a:gdLst>
                  <a:gd name="T0" fmla="*/ 168 w 168"/>
                  <a:gd name="T1" fmla="*/ 66 h 66"/>
                  <a:gd name="T2" fmla="*/ 140 w 168"/>
                  <a:gd name="T3" fmla="*/ 41 h 66"/>
                  <a:gd name="T4" fmla="*/ 132 w 168"/>
                  <a:gd name="T5" fmla="*/ 41 h 66"/>
                  <a:gd name="T6" fmla="*/ 109 w 168"/>
                  <a:gd name="T7" fmla="*/ 16 h 66"/>
                  <a:gd name="T8" fmla="*/ 95 w 168"/>
                  <a:gd name="T9" fmla="*/ 19 h 66"/>
                  <a:gd name="T10" fmla="*/ 71 w 168"/>
                  <a:gd name="T11" fmla="*/ 1 h 66"/>
                  <a:gd name="T12" fmla="*/ 61 w 168"/>
                  <a:gd name="T13" fmla="*/ 1 h 66"/>
                  <a:gd name="T14" fmla="*/ 40 w 168"/>
                  <a:gd name="T15" fmla="*/ 14 h 66"/>
                  <a:gd name="T16" fmla="*/ 35 w 168"/>
                  <a:gd name="T17" fmla="*/ 38 h 66"/>
                  <a:gd name="T18" fmla="*/ 32 w 168"/>
                  <a:gd name="T19" fmla="*/ 37 h 66"/>
                  <a:gd name="T20" fmla="*/ 11 w 168"/>
                  <a:gd name="T21" fmla="*/ 44 h 66"/>
                  <a:gd name="T22" fmla="*/ 0 w 168"/>
                  <a:gd name="T23" fmla="*/ 64 h 66"/>
                  <a:gd name="T24" fmla="*/ 0 w 168"/>
                  <a:gd name="T25" fmla="*/ 66 h 66"/>
                  <a:gd name="T26" fmla="*/ 168 w 168"/>
                  <a:gd name="T2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66">
                    <a:moveTo>
                      <a:pt x="168" y="66"/>
                    </a:moveTo>
                    <a:cubicBezTo>
                      <a:pt x="165" y="53"/>
                      <a:pt x="154" y="42"/>
                      <a:pt x="140" y="41"/>
                    </a:cubicBezTo>
                    <a:cubicBezTo>
                      <a:pt x="137" y="40"/>
                      <a:pt x="135" y="41"/>
                      <a:pt x="132" y="41"/>
                    </a:cubicBezTo>
                    <a:cubicBezTo>
                      <a:pt x="132" y="29"/>
                      <a:pt x="124" y="18"/>
                      <a:pt x="109" y="16"/>
                    </a:cubicBezTo>
                    <a:cubicBezTo>
                      <a:pt x="103" y="16"/>
                      <a:pt x="99" y="17"/>
                      <a:pt x="95" y="19"/>
                    </a:cubicBezTo>
                    <a:cubicBezTo>
                      <a:pt x="91" y="9"/>
                      <a:pt x="82" y="1"/>
                      <a:pt x="71" y="1"/>
                    </a:cubicBezTo>
                    <a:cubicBezTo>
                      <a:pt x="68" y="0"/>
                      <a:pt x="64" y="1"/>
                      <a:pt x="61" y="1"/>
                    </a:cubicBezTo>
                    <a:cubicBezTo>
                      <a:pt x="53" y="2"/>
                      <a:pt x="45" y="7"/>
                      <a:pt x="40" y="14"/>
                    </a:cubicBezTo>
                    <a:cubicBezTo>
                      <a:pt x="35" y="21"/>
                      <a:pt x="34" y="29"/>
                      <a:pt x="35" y="38"/>
                    </a:cubicBezTo>
                    <a:cubicBezTo>
                      <a:pt x="34" y="37"/>
                      <a:pt x="33" y="37"/>
                      <a:pt x="32" y="37"/>
                    </a:cubicBezTo>
                    <a:cubicBezTo>
                      <a:pt x="24" y="37"/>
                      <a:pt x="17" y="39"/>
                      <a:pt x="11" y="44"/>
                    </a:cubicBezTo>
                    <a:cubicBezTo>
                      <a:pt x="4" y="49"/>
                      <a:pt x="1" y="56"/>
                      <a:pt x="0" y="64"/>
                    </a:cubicBezTo>
                    <a:cubicBezTo>
                      <a:pt x="0" y="65"/>
                      <a:pt x="0" y="65"/>
                      <a:pt x="0" y="66"/>
                    </a:cubicBezTo>
                    <a:lnTo>
                      <a:pt x="168" y="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12"/>
              <p:cNvSpPr/>
              <p:nvPr/>
            </p:nvSpPr>
            <p:spPr bwMode="auto">
              <a:xfrm>
                <a:off x="1387" y="2808"/>
                <a:ext cx="454" cy="203"/>
              </a:xfrm>
              <a:custGeom>
                <a:avLst/>
                <a:gdLst>
                  <a:gd name="T0" fmla="*/ 6 w 173"/>
                  <a:gd name="T1" fmla="*/ 73 h 73"/>
                  <a:gd name="T2" fmla="*/ 40 w 173"/>
                  <a:gd name="T3" fmla="*/ 24 h 73"/>
                  <a:gd name="T4" fmla="*/ 57 w 173"/>
                  <a:gd name="T5" fmla="*/ 29 h 73"/>
                  <a:gd name="T6" fmla="*/ 94 w 173"/>
                  <a:gd name="T7" fmla="*/ 0 h 73"/>
                  <a:gd name="T8" fmla="*/ 128 w 173"/>
                  <a:gd name="T9" fmla="*/ 39 h 73"/>
                  <a:gd name="T10" fmla="*/ 140 w 173"/>
                  <a:gd name="T11" fmla="*/ 36 h 73"/>
                  <a:gd name="T12" fmla="*/ 173 w 173"/>
                  <a:gd name="T13" fmla="*/ 69 h 73"/>
                  <a:gd name="T14" fmla="*/ 173 w 173"/>
                  <a:gd name="T15" fmla="*/ 73 h 73"/>
                  <a:gd name="T16" fmla="*/ 6 w 173"/>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73">
                    <a:moveTo>
                      <a:pt x="6" y="73"/>
                    </a:moveTo>
                    <a:cubicBezTo>
                      <a:pt x="0" y="52"/>
                      <a:pt x="11" y="24"/>
                      <a:pt x="40" y="24"/>
                    </a:cubicBezTo>
                    <a:cubicBezTo>
                      <a:pt x="47" y="24"/>
                      <a:pt x="52" y="26"/>
                      <a:pt x="57" y="29"/>
                    </a:cubicBezTo>
                    <a:cubicBezTo>
                      <a:pt x="60" y="13"/>
                      <a:pt x="72" y="0"/>
                      <a:pt x="94" y="0"/>
                    </a:cubicBezTo>
                    <a:cubicBezTo>
                      <a:pt x="115" y="0"/>
                      <a:pt x="129" y="20"/>
                      <a:pt x="128" y="39"/>
                    </a:cubicBezTo>
                    <a:cubicBezTo>
                      <a:pt x="132" y="37"/>
                      <a:pt x="136" y="36"/>
                      <a:pt x="140" y="36"/>
                    </a:cubicBezTo>
                    <a:cubicBezTo>
                      <a:pt x="158" y="36"/>
                      <a:pt x="173" y="51"/>
                      <a:pt x="173" y="69"/>
                    </a:cubicBezTo>
                    <a:cubicBezTo>
                      <a:pt x="173" y="71"/>
                      <a:pt x="173" y="72"/>
                      <a:pt x="173" y="73"/>
                    </a:cubicBezTo>
                    <a:lnTo>
                      <a:pt x="6"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13"/>
              <p:cNvSpPr/>
              <p:nvPr/>
            </p:nvSpPr>
            <p:spPr bwMode="auto">
              <a:xfrm>
                <a:off x="6424" y="2430"/>
                <a:ext cx="459" cy="195"/>
              </a:xfrm>
              <a:custGeom>
                <a:avLst/>
                <a:gdLst>
                  <a:gd name="T0" fmla="*/ 172 w 175"/>
                  <a:gd name="T1" fmla="*/ 70 h 70"/>
                  <a:gd name="T2" fmla="*/ 136 w 175"/>
                  <a:gd name="T3" fmla="*/ 26 h 70"/>
                  <a:gd name="T4" fmla="*/ 119 w 175"/>
                  <a:gd name="T5" fmla="*/ 30 h 70"/>
                  <a:gd name="T6" fmla="*/ 81 w 175"/>
                  <a:gd name="T7" fmla="*/ 0 h 70"/>
                  <a:gd name="T8" fmla="*/ 46 w 175"/>
                  <a:gd name="T9" fmla="*/ 40 h 70"/>
                  <a:gd name="T10" fmla="*/ 34 w 175"/>
                  <a:gd name="T11" fmla="*/ 38 h 70"/>
                  <a:gd name="T12" fmla="*/ 0 w 175"/>
                  <a:gd name="T13" fmla="*/ 70 h 70"/>
                  <a:gd name="T14" fmla="*/ 172 w 1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70">
                    <a:moveTo>
                      <a:pt x="172" y="70"/>
                    </a:moveTo>
                    <a:cubicBezTo>
                      <a:pt x="175" y="49"/>
                      <a:pt x="163" y="26"/>
                      <a:pt x="136" y="26"/>
                    </a:cubicBezTo>
                    <a:cubicBezTo>
                      <a:pt x="132" y="26"/>
                      <a:pt x="124" y="27"/>
                      <a:pt x="119" y="30"/>
                    </a:cubicBezTo>
                    <a:cubicBezTo>
                      <a:pt x="116" y="14"/>
                      <a:pt x="103" y="0"/>
                      <a:pt x="81" y="0"/>
                    </a:cubicBezTo>
                    <a:cubicBezTo>
                      <a:pt x="60" y="0"/>
                      <a:pt x="45" y="21"/>
                      <a:pt x="46" y="40"/>
                    </a:cubicBezTo>
                    <a:cubicBezTo>
                      <a:pt x="42" y="39"/>
                      <a:pt x="38" y="38"/>
                      <a:pt x="34" y="38"/>
                    </a:cubicBezTo>
                    <a:cubicBezTo>
                      <a:pt x="16" y="38"/>
                      <a:pt x="1" y="52"/>
                      <a:pt x="0" y="70"/>
                    </a:cubicBezTo>
                    <a:lnTo>
                      <a:pt x="172"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14"/>
              <p:cNvSpPr/>
              <p:nvPr/>
            </p:nvSpPr>
            <p:spPr bwMode="auto">
              <a:xfrm>
                <a:off x="1988" y="2474"/>
                <a:ext cx="328" cy="192"/>
              </a:xfrm>
              <a:custGeom>
                <a:avLst/>
                <a:gdLst>
                  <a:gd name="T0" fmla="*/ 0 w 125"/>
                  <a:gd name="T1" fmla="*/ 69 h 69"/>
                  <a:gd name="T2" fmla="*/ 125 w 125"/>
                  <a:gd name="T3" fmla="*/ 69 h 69"/>
                  <a:gd name="T4" fmla="*/ 124 w 125"/>
                  <a:gd name="T5" fmla="*/ 62 h 69"/>
                  <a:gd name="T6" fmla="*/ 118 w 125"/>
                  <a:gd name="T7" fmla="*/ 51 h 69"/>
                  <a:gd name="T8" fmla="*/ 103 w 125"/>
                  <a:gd name="T9" fmla="*/ 44 h 69"/>
                  <a:gd name="T10" fmla="*/ 81 w 125"/>
                  <a:gd name="T11" fmla="*/ 23 h 69"/>
                  <a:gd name="T12" fmla="*/ 76 w 125"/>
                  <a:gd name="T13" fmla="*/ 23 h 69"/>
                  <a:gd name="T14" fmla="*/ 73 w 125"/>
                  <a:gd name="T15" fmla="*/ 18 h 69"/>
                  <a:gd name="T16" fmla="*/ 32 w 125"/>
                  <a:gd name="T17" fmla="*/ 8 h 69"/>
                  <a:gd name="T18" fmla="*/ 16 w 125"/>
                  <a:gd name="T19" fmla="*/ 49 h 69"/>
                  <a:gd name="T20" fmla="*/ 16 w 125"/>
                  <a:gd name="T21" fmla="*/ 50 h 69"/>
                  <a:gd name="T22" fmla="*/ 0 w 125"/>
                  <a:gd name="T2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69">
                    <a:moveTo>
                      <a:pt x="0" y="69"/>
                    </a:moveTo>
                    <a:cubicBezTo>
                      <a:pt x="125" y="69"/>
                      <a:pt x="125" y="69"/>
                      <a:pt x="125" y="69"/>
                    </a:cubicBezTo>
                    <a:cubicBezTo>
                      <a:pt x="125" y="67"/>
                      <a:pt x="125" y="64"/>
                      <a:pt x="124" y="62"/>
                    </a:cubicBezTo>
                    <a:cubicBezTo>
                      <a:pt x="123" y="58"/>
                      <a:pt x="121" y="54"/>
                      <a:pt x="118" y="51"/>
                    </a:cubicBezTo>
                    <a:cubicBezTo>
                      <a:pt x="114" y="48"/>
                      <a:pt x="109" y="45"/>
                      <a:pt x="103" y="44"/>
                    </a:cubicBezTo>
                    <a:cubicBezTo>
                      <a:pt x="102" y="33"/>
                      <a:pt x="95" y="23"/>
                      <a:pt x="81" y="23"/>
                    </a:cubicBezTo>
                    <a:cubicBezTo>
                      <a:pt x="79" y="23"/>
                      <a:pt x="78" y="23"/>
                      <a:pt x="76" y="23"/>
                    </a:cubicBezTo>
                    <a:cubicBezTo>
                      <a:pt x="76" y="21"/>
                      <a:pt x="75" y="20"/>
                      <a:pt x="73" y="18"/>
                    </a:cubicBezTo>
                    <a:cubicBezTo>
                      <a:pt x="63" y="4"/>
                      <a:pt x="47" y="0"/>
                      <a:pt x="32" y="8"/>
                    </a:cubicBezTo>
                    <a:cubicBezTo>
                      <a:pt x="18" y="16"/>
                      <a:pt x="12" y="35"/>
                      <a:pt x="16" y="49"/>
                    </a:cubicBezTo>
                    <a:cubicBezTo>
                      <a:pt x="16" y="50"/>
                      <a:pt x="16" y="50"/>
                      <a:pt x="16" y="50"/>
                    </a:cubicBezTo>
                    <a:cubicBezTo>
                      <a:pt x="6" y="52"/>
                      <a:pt x="1" y="61"/>
                      <a:pt x="0"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17"/>
              <p:cNvSpPr/>
              <p:nvPr/>
            </p:nvSpPr>
            <p:spPr bwMode="auto">
              <a:xfrm>
                <a:off x="6240" y="3976"/>
                <a:ext cx="643" cy="258"/>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18"/>
              <p:cNvSpPr/>
              <p:nvPr/>
            </p:nvSpPr>
            <p:spPr bwMode="auto">
              <a:xfrm>
                <a:off x="6568" y="3998"/>
                <a:ext cx="315" cy="236"/>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19"/>
              <p:cNvSpPr/>
              <p:nvPr/>
            </p:nvSpPr>
            <p:spPr bwMode="auto">
              <a:xfrm>
                <a:off x="4735" y="3328"/>
                <a:ext cx="483" cy="486"/>
              </a:xfrm>
              <a:custGeom>
                <a:avLst/>
                <a:gdLst>
                  <a:gd name="T0" fmla="*/ 179 w 184"/>
                  <a:gd name="T1" fmla="*/ 55 h 175"/>
                  <a:gd name="T2" fmla="*/ 165 w 184"/>
                  <a:gd name="T3" fmla="*/ 40 h 175"/>
                  <a:gd name="T4" fmla="*/ 148 w 184"/>
                  <a:gd name="T5" fmla="*/ 36 h 175"/>
                  <a:gd name="T6" fmla="*/ 141 w 184"/>
                  <a:gd name="T7" fmla="*/ 37 h 175"/>
                  <a:gd name="T8" fmla="*/ 141 w 184"/>
                  <a:gd name="T9" fmla="*/ 34 h 175"/>
                  <a:gd name="T10" fmla="*/ 131 w 184"/>
                  <a:gd name="T11" fmla="*/ 10 h 175"/>
                  <a:gd name="T12" fmla="*/ 107 w 184"/>
                  <a:gd name="T13" fmla="*/ 0 h 175"/>
                  <a:gd name="T14" fmla="*/ 82 w 184"/>
                  <a:gd name="T15" fmla="*/ 10 h 175"/>
                  <a:gd name="T16" fmla="*/ 76 w 184"/>
                  <a:gd name="T17" fmla="*/ 18 h 175"/>
                  <a:gd name="T18" fmla="*/ 56 w 184"/>
                  <a:gd name="T19" fmla="*/ 11 h 175"/>
                  <a:gd name="T20" fmla="*/ 22 w 184"/>
                  <a:gd name="T21" fmla="*/ 45 h 175"/>
                  <a:gd name="T22" fmla="*/ 23 w 184"/>
                  <a:gd name="T23" fmla="*/ 53 h 175"/>
                  <a:gd name="T24" fmla="*/ 17 w 184"/>
                  <a:gd name="T25" fmla="*/ 56 h 175"/>
                  <a:gd name="T26" fmla="*/ 0 w 184"/>
                  <a:gd name="T27" fmla="*/ 84 h 175"/>
                  <a:gd name="T28" fmla="*/ 10 w 184"/>
                  <a:gd name="T29" fmla="*/ 107 h 175"/>
                  <a:gd name="T30" fmla="*/ 23 w 184"/>
                  <a:gd name="T31" fmla="*/ 115 h 175"/>
                  <a:gd name="T32" fmla="*/ 20 w 184"/>
                  <a:gd name="T33" fmla="*/ 129 h 175"/>
                  <a:gd name="T34" fmla="*/ 29 w 184"/>
                  <a:gd name="T35" fmla="*/ 152 h 175"/>
                  <a:gd name="T36" fmla="*/ 53 w 184"/>
                  <a:gd name="T37" fmla="*/ 162 h 175"/>
                  <a:gd name="T38" fmla="*/ 72 w 184"/>
                  <a:gd name="T39" fmla="*/ 155 h 175"/>
                  <a:gd name="T40" fmla="*/ 73 w 184"/>
                  <a:gd name="T41" fmla="*/ 155 h 175"/>
                  <a:gd name="T42" fmla="*/ 97 w 184"/>
                  <a:gd name="T43" fmla="*/ 175 h 175"/>
                  <a:gd name="T44" fmla="*/ 120 w 184"/>
                  <a:gd name="T45" fmla="*/ 159 h 175"/>
                  <a:gd name="T46" fmla="*/ 129 w 184"/>
                  <a:gd name="T47" fmla="*/ 160 h 175"/>
                  <a:gd name="T48" fmla="*/ 155 w 184"/>
                  <a:gd name="T49" fmla="*/ 149 h 175"/>
                  <a:gd name="T50" fmla="*/ 166 w 184"/>
                  <a:gd name="T51" fmla="*/ 123 h 175"/>
                  <a:gd name="T52" fmla="*/ 161 w 184"/>
                  <a:gd name="T53" fmla="*/ 104 h 175"/>
                  <a:gd name="T54" fmla="*/ 179 w 184"/>
                  <a:gd name="T55" fmla="*/ 89 h 175"/>
                  <a:gd name="T56" fmla="*/ 184 w 184"/>
                  <a:gd name="T57" fmla="*/ 72 h 175"/>
                  <a:gd name="T58" fmla="*/ 179 w 184"/>
                  <a:gd name="T59" fmla="*/ 5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5">
                    <a:moveTo>
                      <a:pt x="179" y="55"/>
                    </a:moveTo>
                    <a:cubicBezTo>
                      <a:pt x="176" y="49"/>
                      <a:pt x="171" y="44"/>
                      <a:pt x="165" y="40"/>
                    </a:cubicBezTo>
                    <a:cubicBezTo>
                      <a:pt x="160" y="37"/>
                      <a:pt x="154" y="36"/>
                      <a:pt x="148" y="36"/>
                    </a:cubicBezTo>
                    <a:cubicBezTo>
                      <a:pt x="146" y="36"/>
                      <a:pt x="144" y="36"/>
                      <a:pt x="141" y="37"/>
                    </a:cubicBezTo>
                    <a:cubicBezTo>
                      <a:pt x="141" y="36"/>
                      <a:pt x="141" y="35"/>
                      <a:pt x="141" y="34"/>
                    </a:cubicBezTo>
                    <a:cubicBezTo>
                      <a:pt x="141" y="25"/>
                      <a:pt x="138" y="16"/>
                      <a:pt x="131" y="10"/>
                    </a:cubicBezTo>
                    <a:cubicBezTo>
                      <a:pt x="125" y="3"/>
                      <a:pt x="116" y="0"/>
                      <a:pt x="107" y="0"/>
                    </a:cubicBezTo>
                    <a:cubicBezTo>
                      <a:pt x="98" y="0"/>
                      <a:pt x="89" y="3"/>
                      <a:pt x="82" y="10"/>
                    </a:cubicBezTo>
                    <a:cubicBezTo>
                      <a:pt x="80" y="12"/>
                      <a:pt x="78" y="15"/>
                      <a:pt x="76" y="18"/>
                    </a:cubicBezTo>
                    <a:cubicBezTo>
                      <a:pt x="70" y="14"/>
                      <a:pt x="63" y="11"/>
                      <a:pt x="56" y="11"/>
                    </a:cubicBezTo>
                    <a:cubicBezTo>
                      <a:pt x="37" y="11"/>
                      <a:pt x="22" y="26"/>
                      <a:pt x="22" y="45"/>
                    </a:cubicBezTo>
                    <a:cubicBezTo>
                      <a:pt x="22" y="48"/>
                      <a:pt x="22" y="51"/>
                      <a:pt x="23" y="53"/>
                    </a:cubicBezTo>
                    <a:cubicBezTo>
                      <a:pt x="20" y="54"/>
                      <a:pt x="19" y="55"/>
                      <a:pt x="17" y="56"/>
                    </a:cubicBezTo>
                    <a:cubicBezTo>
                      <a:pt x="7" y="62"/>
                      <a:pt x="0" y="73"/>
                      <a:pt x="0" y="84"/>
                    </a:cubicBezTo>
                    <a:cubicBezTo>
                      <a:pt x="0" y="93"/>
                      <a:pt x="4" y="101"/>
                      <a:pt x="10" y="107"/>
                    </a:cubicBezTo>
                    <a:cubicBezTo>
                      <a:pt x="14" y="111"/>
                      <a:pt x="18" y="114"/>
                      <a:pt x="23" y="115"/>
                    </a:cubicBezTo>
                    <a:cubicBezTo>
                      <a:pt x="21" y="119"/>
                      <a:pt x="20" y="124"/>
                      <a:pt x="20" y="129"/>
                    </a:cubicBezTo>
                    <a:cubicBezTo>
                      <a:pt x="20" y="137"/>
                      <a:pt x="23" y="146"/>
                      <a:pt x="29" y="152"/>
                    </a:cubicBezTo>
                    <a:cubicBezTo>
                      <a:pt x="36" y="158"/>
                      <a:pt x="44" y="162"/>
                      <a:pt x="53" y="162"/>
                    </a:cubicBezTo>
                    <a:cubicBezTo>
                      <a:pt x="59" y="162"/>
                      <a:pt x="66" y="159"/>
                      <a:pt x="72" y="155"/>
                    </a:cubicBezTo>
                    <a:cubicBezTo>
                      <a:pt x="72" y="155"/>
                      <a:pt x="73" y="155"/>
                      <a:pt x="73" y="155"/>
                    </a:cubicBezTo>
                    <a:cubicBezTo>
                      <a:pt x="75" y="166"/>
                      <a:pt x="85" y="175"/>
                      <a:pt x="97" y="175"/>
                    </a:cubicBezTo>
                    <a:cubicBezTo>
                      <a:pt x="107" y="175"/>
                      <a:pt x="116" y="168"/>
                      <a:pt x="120" y="159"/>
                    </a:cubicBezTo>
                    <a:cubicBezTo>
                      <a:pt x="123" y="160"/>
                      <a:pt x="126" y="160"/>
                      <a:pt x="129" y="160"/>
                    </a:cubicBezTo>
                    <a:cubicBezTo>
                      <a:pt x="138" y="160"/>
                      <a:pt x="148" y="156"/>
                      <a:pt x="155" y="149"/>
                    </a:cubicBezTo>
                    <a:cubicBezTo>
                      <a:pt x="162" y="142"/>
                      <a:pt x="166" y="133"/>
                      <a:pt x="166" y="123"/>
                    </a:cubicBezTo>
                    <a:cubicBezTo>
                      <a:pt x="166" y="116"/>
                      <a:pt x="164" y="110"/>
                      <a:pt x="161" y="104"/>
                    </a:cubicBezTo>
                    <a:cubicBezTo>
                      <a:pt x="168" y="102"/>
                      <a:pt x="175" y="96"/>
                      <a:pt x="179" y="89"/>
                    </a:cubicBezTo>
                    <a:cubicBezTo>
                      <a:pt x="182" y="84"/>
                      <a:pt x="184" y="78"/>
                      <a:pt x="184" y="72"/>
                    </a:cubicBezTo>
                    <a:cubicBezTo>
                      <a:pt x="184" y="66"/>
                      <a:pt x="182" y="60"/>
                      <a:pt x="179" y="5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Freeform 20"/>
              <p:cNvSpPr/>
              <p:nvPr/>
            </p:nvSpPr>
            <p:spPr bwMode="auto">
              <a:xfrm>
                <a:off x="4646" y="3253"/>
                <a:ext cx="483" cy="489"/>
              </a:xfrm>
              <a:custGeom>
                <a:avLst/>
                <a:gdLst>
                  <a:gd name="T0" fmla="*/ 179 w 184"/>
                  <a:gd name="T1" fmla="*/ 56 h 176"/>
                  <a:gd name="T2" fmla="*/ 165 w 184"/>
                  <a:gd name="T3" fmla="*/ 42 h 176"/>
                  <a:gd name="T4" fmla="*/ 148 w 184"/>
                  <a:gd name="T5" fmla="*/ 37 h 176"/>
                  <a:gd name="T6" fmla="*/ 141 w 184"/>
                  <a:gd name="T7" fmla="*/ 37 h 176"/>
                  <a:gd name="T8" fmla="*/ 142 w 184"/>
                  <a:gd name="T9" fmla="*/ 35 h 176"/>
                  <a:gd name="T10" fmla="*/ 132 w 184"/>
                  <a:gd name="T11" fmla="*/ 10 h 176"/>
                  <a:gd name="T12" fmla="*/ 108 w 184"/>
                  <a:gd name="T13" fmla="*/ 0 h 176"/>
                  <a:gd name="T14" fmla="*/ 83 w 184"/>
                  <a:gd name="T15" fmla="*/ 10 h 176"/>
                  <a:gd name="T16" fmla="*/ 77 w 184"/>
                  <a:gd name="T17" fmla="*/ 18 h 176"/>
                  <a:gd name="T18" fmla="*/ 56 w 184"/>
                  <a:gd name="T19" fmla="*/ 11 h 176"/>
                  <a:gd name="T20" fmla="*/ 22 w 184"/>
                  <a:gd name="T21" fmla="*/ 44 h 176"/>
                  <a:gd name="T22" fmla="*/ 22 w 184"/>
                  <a:gd name="T23" fmla="*/ 52 h 176"/>
                  <a:gd name="T24" fmla="*/ 16 w 184"/>
                  <a:gd name="T25" fmla="*/ 55 h 176"/>
                  <a:gd name="T26" fmla="*/ 0 w 184"/>
                  <a:gd name="T27" fmla="*/ 83 h 176"/>
                  <a:gd name="T28" fmla="*/ 9 w 184"/>
                  <a:gd name="T29" fmla="*/ 106 h 176"/>
                  <a:gd name="T30" fmla="*/ 22 w 184"/>
                  <a:gd name="T31" fmla="*/ 114 h 176"/>
                  <a:gd name="T32" fmla="*/ 19 w 184"/>
                  <a:gd name="T33" fmla="*/ 128 h 176"/>
                  <a:gd name="T34" fmla="*/ 28 w 184"/>
                  <a:gd name="T35" fmla="*/ 151 h 176"/>
                  <a:gd name="T36" fmla="*/ 51 w 184"/>
                  <a:gd name="T37" fmla="*/ 161 h 176"/>
                  <a:gd name="T38" fmla="*/ 70 w 184"/>
                  <a:gd name="T39" fmla="*/ 155 h 176"/>
                  <a:gd name="T40" fmla="*/ 72 w 184"/>
                  <a:gd name="T41" fmla="*/ 155 h 176"/>
                  <a:gd name="T42" fmla="*/ 95 w 184"/>
                  <a:gd name="T43" fmla="*/ 175 h 176"/>
                  <a:gd name="T44" fmla="*/ 118 w 184"/>
                  <a:gd name="T45" fmla="*/ 160 h 176"/>
                  <a:gd name="T46" fmla="*/ 127 w 184"/>
                  <a:gd name="T47" fmla="*/ 161 h 176"/>
                  <a:gd name="T48" fmla="*/ 153 w 184"/>
                  <a:gd name="T49" fmla="*/ 150 h 176"/>
                  <a:gd name="T50" fmla="*/ 165 w 184"/>
                  <a:gd name="T51" fmla="*/ 124 h 176"/>
                  <a:gd name="T52" fmla="*/ 160 w 184"/>
                  <a:gd name="T53" fmla="*/ 105 h 176"/>
                  <a:gd name="T54" fmla="*/ 179 w 184"/>
                  <a:gd name="T55" fmla="*/ 91 h 176"/>
                  <a:gd name="T56" fmla="*/ 183 w 184"/>
                  <a:gd name="T57" fmla="*/ 74 h 176"/>
                  <a:gd name="T58" fmla="*/ 179 w 184"/>
                  <a:gd name="T5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6"/>
                    </a:moveTo>
                    <a:cubicBezTo>
                      <a:pt x="176" y="50"/>
                      <a:pt x="171" y="46"/>
                      <a:pt x="165" y="42"/>
                    </a:cubicBezTo>
                    <a:cubicBezTo>
                      <a:pt x="160" y="38"/>
                      <a:pt x="154" y="37"/>
                      <a:pt x="148" y="37"/>
                    </a:cubicBezTo>
                    <a:cubicBezTo>
                      <a:pt x="146" y="37"/>
                      <a:pt x="144" y="37"/>
                      <a:pt x="141" y="37"/>
                    </a:cubicBezTo>
                    <a:cubicBezTo>
                      <a:pt x="142" y="37"/>
                      <a:pt x="142" y="36"/>
                      <a:pt x="142" y="35"/>
                    </a:cubicBezTo>
                    <a:cubicBezTo>
                      <a:pt x="142" y="26"/>
                      <a:pt x="138" y="17"/>
                      <a:pt x="132" y="10"/>
                    </a:cubicBezTo>
                    <a:cubicBezTo>
                      <a:pt x="126" y="4"/>
                      <a:pt x="117" y="0"/>
                      <a:pt x="108" y="0"/>
                    </a:cubicBezTo>
                    <a:cubicBezTo>
                      <a:pt x="98" y="0"/>
                      <a:pt x="89" y="3"/>
                      <a:pt x="83" y="10"/>
                    </a:cubicBezTo>
                    <a:cubicBezTo>
                      <a:pt x="80" y="12"/>
                      <a:pt x="78" y="15"/>
                      <a:pt x="77" y="18"/>
                    </a:cubicBezTo>
                    <a:cubicBezTo>
                      <a:pt x="71" y="13"/>
                      <a:pt x="64" y="11"/>
                      <a:pt x="56" y="11"/>
                    </a:cubicBezTo>
                    <a:cubicBezTo>
                      <a:pt x="38" y="10"/>
                      <a:pt x="22" y="26"/>
                      <a:pt x="22" y="44"/>
                    </a:cubicBezTo>
                    <a:cubicBezTo>
                      <a:pt x="21" y="47"/>
                      <a:pt x="22" y="50"/>
                      <a:pt x="22" y="52"/>
                    </a:cubicBezTo>
                    <a:cubicBezTo>
                      <a:pt x="20" y="53"/>
                      <a:pt x="18" y="54"/>
                      <a:pt x="16" y="55"/>
                    </a:cubicBezTo>
                    <a:cubicBezTo>
                      <a:pt x="6" y="60"/>
                      <a:pt x="0" y="71"/>
                      <a:pt x="0" y="83"/>
                    </a:cubicBezTo>
                    <a:cubicBezTo>
                      <a:pt x="0" y="91"/>
                      <a:pt x="3" y="100"/>
                      <a:pt x="9" y="106"/>
                    </a:cubicBezTo>
                    <a:cubicBezTo>
                      <a:pt x="13" y="110"/>
                      <a:pt x="17" y="112"/>
                      <a:pt x="22" y="114"/>
                    </a:cubicBezTo>
                    <a:cubicBezTo>
                      <a:pt x="20" y="118"/>
                      <a:pt x="19" y="123"/>
                      <a:pt x="19" y="128"/>
                    </a:cubicBezTo>
                    <a:cubicBezTo>
                      <a:pt x="18" y="136"/>
                      <a:pt x="22" y="145"/>
                      <a:pt x="28" y="151"/>
                    </a:cubicBezTo>
                    <a:cubicBezTo>
                      <a:pt x="34" y="157"/>
                      <a:pt x="42" y="161"/>
                      <a:pt x="51" y="161"/>
                    </a:cubicBezTo>
                    <a:cubicBezTo>
                      <a:pt x="58" y="161"/>
                      <a:pt x="64" y="159"/>
                      <a:pt x="70" y="155"/>
                    </a:cubicBezTo>
                    <a:cubicBezTo>
                      <a:pt x="71" y="155"/>
                      <a:pt x="71" y="155"/>
                      <a:pt x="72" y="155"/>
                    </a:cubicBezTo>
                    <a:cubicBezTo>
                      <a:pt x="74" y="166"/>
                      <a:pt x="83" y="175"/>
                      <a:pt x="95" y="175"/>
                    </a:cubicBezTo>
                    <a:cubicBezTo>
                      <a:pt x="106" y="176"/>
                      <a:pt x="115" y="169"/>
                      <a:pt x="118" y="160"/>
                    </a:cubicBezTo>
                    <a:cubicBezTo>
                      <a:pt x="121" y="160"/>
                      <a:pt x="124" y="161"/>
                      <a:pt x="127" y="161"/>
                    </a:cubicBezTo>
                    <a:cubicBezTo>
                      <a:pt x="137" y="161"/>
                      <a:pt x="146" y="157"/>
                      <a:pt x="153" y="150"/>
                    </a:cubicBezTo>
                    <a:cubicBezTo>
                      <a:pt x="160" y="144"/>
                      <a:pt x="164" y="134"/>
                      <a:pt x="165" y="124"/>
                    </a:cubicBezTo>
                    <a:cubicBezTo>
                      <a:pt x="165" y="118"/>
                      <a:pt x="163" y="111"/>
                      <a:pt x="160" y="105"/>
                    </a:cubicBezTo>
                    <a:cubicBezTo>
                      <a:pt x="168" y="103"/>
                      <a:pt x="174" y="98"/>
                      <a:pt x="179" y="91"/>
                    </a:cubicBezTo>
                    <a:cubicBezTo>
                      <a:pt x="182" y="85"/>
                      <a:pt x="183" y="80"/>
                      <a:pt x="183" y="74"/>
                    </a:cubicBezTo>
                    <a:cubicBezTo>
                      <a:pt x="184" y="68"/>
                      <a:pt x="182" y="62"/>
                      <a:pt x="179"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21"/>
              <p:cNvSpPr/>
              <p:nvPr/>
            </p:nvSpPr>
            <p:spPr bwMode="auto">
              <a:xfrm>
                <a:off x="5084" y="3133"/>
                <a:ext cx="483" cy="492"/>
              </a:xfrm>
              <a:custGeom>
                <a:avLst/>
                <a:gdLst>
                  <a:gd name="T0" fmla="*/ 183 w 184"/>
                  <a:gd name="T1" fmla="*/ 80 h 177"/>
                  <a:gd name="T2" fmla="*/ 173 w 184"/>
                  <a:gd name="T3" fmla="*/ 63 h 177"/>
                  <a:gd name="T4" fmla="*/ 158 w 184"/>
                  <a:gd name="T5" fmla="*/ 54 h 177"/>
                  <a:gd name="T6" fmla="*/ 151 w 184"/>
                  <a:gd name="T7" fmla="*/ 52 h 177"/>
                  <a:gd name="T8" fmla="*/ 152 w 184"/>
                  <a:gd name="T9" fmla="*/ 50 h 177"/>
                  <a:gd name="T10" fmla="*/ 149 w 184"/>
                  <a:gd name="T11" fmla="*/ 24 h 177"/>
                  <a:gd name="T12" fmla="*/ 128 w 184"/>
                  <a:gd name="T13" fmla="*/ 8 h 177"/>
                  <a:gd name="T14" fmla="*/ 101 w 184"/>
                  <a:gd name="T15" fmla="*/ 11 h 177"/>
                  <a:gd name="T16" fmla="*/ 93 w 184"/>
                  <a:gd name="T17" fmla="*/ 17 h 177"/>
                  <a:gd name="T18" fmla="*/ 75 w 184"/>
                  <a:gd name="T19" fmla="*/ 5 h 177"/>
                  <a:gd name="T20" fmla="*/ 33 w 184"/>
                  <a:gd name="T21" fmla="*/ 28 h 177"/>
                  <a:gd name="T22" fmla="*/ 32 w 184"/>
                  <a:gd name="T23" fmla="*/ 36 h 177"/>
                  <a:gd name="T24" fmla="*/ 26 w 184"/>
                  <a:gd name="T25" fmla="*/ 37 h 177"/>
                  <a:gd name="T26" fmla="*/ 2 w 184"/>
                  <a:gd name="T27" fmla="*/ 60 h 177"/>
                  <a:gd name="T28" fmla="*/ 5 w 184"/>
                  <a:gd name="T29" fmla="*/ 85 h 177"/>
                  <a:gd name="T30" fmla="*/ 16 w 184"/>
                  <a:gd name="T31" fmla="*/ 96 h 177"/>
                  <a:gd name="T32" fmla="*/ 9 w 184"/>
                  <a:gd name="T33" fmla="*/ 109 h 177"/>
                  <a:gd name="T34" fmla="*/ 12 w 184"/>
                  <a:gd name="T35" fmla="*/ 133 h 177"/>
                  <a:gd name="T36" fmla="*/ 32 w 184"/>
                  <a:gd name="T37" fmla="*/ 149 h 177"/>
                  <a:gd name="T38" fmla="*/ 52 w 184"/>
                  <a:gd name="T39" fmla="*/ 148 h 177"/>
                  <a:gd name="T40" fmla="*/ 54 w 184"/>
                  <a:gd name="T41" fmla="*/ 148 h 177"/>
                  <a:gd name="T42" fmla="*/ 71 w 184"/>
                  <a:gd name="T43" fmla="*/ 174 h 177"/>
                  <a:gd name="T44" fmla="*/ 97 w 184"/>
                  <a:gd name="T45" fmla="*/ 165 h 177"/>
                  <a:gd name="T46" fmla="*/ 105 w 184"/>
                  <a:gd name="T47" fmla="*/ 168 h 177"/>
                  <a:gd name="T48" fmla="*/ 134 w 184"/>
                  <a:gd name="T49" fmla="*/ 165 h 177"/>
                  <a:gd name="T50" fmla="*/ 151 w 184"/>
                  <a:gd name="T51" fmla="*/ 142 h 177"/>
                  <a:gd name="T52" fmla="*/ 151 w 184"/>
                  <a:gd name="T53" fmla="*/ 123 h 177"/>
                  <a:gd name="T54" fmla="*/ 173 w 184"/>
                  <a:gd name="T55" fmla="*/ 113 h 177"/>
                  <a:gd name="T56" fmla="*/ 182 w 184"/>
                  <a:gd name="T57" fmla="*/ 98 h 177"/>
                  <a:gd name="T58" fmla="*/ 183 w 184"/>
                  <a:gd name="T59"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7">
                    <a:moveTo>
                      <a:pt x="183" y="80"/>
                    </a:moveTo>
                    <a:cubicBezTo>
                      <a:pt x="181" y="74"/>
                      <a:pt x="177" y="68"/>
                      <a:pt x="173" y="63"/>
                    </a:cubicBezTo>
                    <a:cubicBezTo>
                      <a:pt x="169" y="58"/>
                      <a:pt x="164" y="55"/>
                      <a:pt x="158" y="54"/>
                    </a:cubicBezTo>
                    <a:cubicBezTo>
                      <a:pt x="156" y="53"/>
                      <a:pt x="153" y="53"/>
                      <a:pt x="151" y="52"/>
                    </a:cubicBezTo>
                    <a:cubicBezTo>
                      <a:pt x="151" y="52"/>
                      <a:pt x="152" y="51"/>
                      <a:pt x="152" y="50"/>
                    </a:cubicBezTo>
                    <a:cubicBezTo>
                      <a:pt x="154" y="41"/>
                      <a:pt x="153" y="32"/>
                      <a:pt x="149" y="24"/>
                    </a:cubicBezTo>
                    <a:cubicBezTo>
                      <a:pt x="144" y="16"/>
                      <a:pt x="136" y="10"/>
                      <a:pt x="128" y="8"/>
                    </a:cubicBezTo>
                    <a:cubicBezTo>
                      <a:pt x="119" y="5"/>
                      <a:pt x="109" y="6"/>
                      <a:pt x="101" y="11"/>
                    </a:cubicBezTo>
                    <a:cubicBezTo>
                      <a:pt x="98" y="13"/>
                      <a:pt x="96" y="15"/>
                      <a:pt x="93" y="17"/>
                    </a:cubicBezTo>
                    <a:cubicBezTo>
                      <a:pt x="89" y="11"/>
                      <a:pt x="83" y="7"/>
                      <a:pt x="75" y="5"/>
                    </a:cubicBezTo>
                    <a:cubicBezTo>
                      <a:pt x="57" y="0"/>
                      <a:pt x="38" y="11"/>
                      <a:pt x="33" y="28"/>
                    </a:cubicBezTo>
                    <a:cubicBezTo>
                      <a:pt x="32" y="31"/>
                      <a:pt x="32" y="34"/>
                      <a:pt x="32" y="36"/>
                    </a:cubicBezTo>
                    <a:cubicBezTo>
                      <a:pt x="30" y="37"/>
                      <a:pt x="28" y="37"/>
                      <a:pt x="26" y="37"/>
                    </a:cubicBezTo>
                    <a:cubicBezTo>
                      <a:pt x="14" y="40"/>
                      <a:pt x="6" y="49"/>
                      <a:pt x="2" y="60"/>
                    </a:cubicBezTo>
                    <a:cubicBezTo>
                      <a:pt x="0" y="69"/>
                      <a:pt x="1" y="78"/>
                      <a:pt x="5" y="85"/>
                    </a:cubicBezTo>
                    <a:cubicBezTo>
                      <a:pt x="8" y="90"/>
                      <a:pt x="11" y="93"/>
                      <a:pt x="16" y="96"/>
                    </a:cubicBezTo>
                    <a:cubicBezTo>
                      <a:pt x="13" y="100"/>
                      <a:pt x="10" y="104"/>
                      <a:pt x="9" y="109"/>
                    </a:cubicBezTo>
                    <a:cubicBezTo>
                      <a:pt x="7" y="117"/>
                      <a:pt x="8" y="126"/>
                      <a:pt x="12" y="133"/>
                    </a:cubicBezTo>
                    <a:cubicBezTo>
                      <a:pt x="16" y="141"/>
                      <a:pt x="24" y="147"/>
                      <a:pt x="32" y="149"/>
                    </a:cubicBezTo>
                    <a:cubicBezTo>
                      <a:pt x="39" y="151"/>
                      <a:pt x="46" y="150"/>
                      <a:pt x="52" y="148"/>
                    </a:cubicBezTo>
                    <a:cubicBezTo>
                      <a:pt x="53" y="148"/>
                      <a:pt x="53" y="148"/>
                      <a:pt x="54" y="148"/>
                    </a:cubicBezTo>
                    <a:cubicBezTo>
                      <a:pt x="53" y="160"/>
                      <a:pt x="60" y="171"/>
                      <a:pt x="71" y="174"/>
                    </a:cubicBezTo>
                    <a:cubicBezTo>
                      <a:pt x="81" y="177"/>
                      <a:pt x="91" y="173"/>
                      <a:pt x="97" y="165"/>
                    </a:cubicBezTo>
                    <a:cubicBezTo>
                      <a:pt x="100" y="166"/>
                      <a:pt x="103" y="167"/>
                      <a:pt x="105" y="168"/>
                    </a:cubicBezTo>
                    <a:cubicBezTo>
                      <a:pt x="115" y="171"/>
                      <a:pt x="125" y="170"/>
                      <a:pt x="134" y="165"/>
                    </a:cubicBezTo>
                    <a:cubicBezTo>
                      <a:pt x="142" y="160"/>
                      <a:pt x="149" y="152"/>
                      <a:pt x="151" y="142"/>
                    </a:cubicBezTo>
                    <a:cubicBezTo>
                      <a:pt x="153" y="136"/>
                      <a:pt x="153" y="129"/>
                      <a:pt x="151" y="123"/>
                    </a:cubicBezTo>
                    <a:cubicBezTo>
                      <a:pt x="160" y="122"/>
                      <a:pt x="167" y="119"/>
                      <a:pt x="173" y="113"/>
                    </a:cubicBezTo>
                    <a:cubicBezTo>
                      <a:pt x="178" y="109"/>
                      <a:pt x="181" y="104"/>
                      <a:pt x="182" y="98"/>
                    </a:cubicBezTo>
                    <a:cubicBezTo>
                      <a:pt x="184" y="92"/>
                      <a:pt x="184" y="86"/>
                      <a:pt x="183" y="80"/>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22"/>
              <p:cNvSpPr/>
              <p:nvPr/>
            </p:nvSpPr>
            <p:spPr bwMode="auto">
              <a:xfrm>
                <a:off x="4927" y="2997"/>
                <a:ext cx="483" cy="487"/>
              </a:xfrm>
              <a:custGeom>
                <a:avLst/>
                <a:gdLst>
                  <a:gd name="T0" fmla="*/ 180 w 184"/>
                  <a:gd name="T1" fmla="*/ 56 h 175"/>
                  <a:gd name="T2" fmla="*/ 166 w 184"/>
                  <a:gd name="T3" fmla="*/ 41 h 175"/>
                  <a:gd name="T4" fmla="*/ 149 w 184"/>
                  <a:gd name="T5" fmla="*/ 36 h 175"/>
                  <a:gd name="T6" fmla="*/ 142 w 184"/>
                  <a:gd name="T7" fmla="*/ 37 h 175"/>
                  <a:gd name="T8" fmla="*/ 142 w 184"/>
                  <a:gd name="T9" fmla="*/ 35 h 175"/>
                  <a:gd name="T10" fmla="*/ 133 w 184"/>
                  <a:gd name="T11" fmla="*/ 10 h 175"/>
                  <a:gd name="T12" fmla="*/ 108 w 184"/>
                  <a:gd name="T13" fmla="*/ 0 h 175"/>
                  <a:gd name="T14" fmla="*/ 84 w 184"/>
                  <a:gd name="T15" fmla="*/ 9 h 175"/>
                  <a:gd name="T16" fmla="*/ 77 w 184"/>
                  <a:gd name="T17" fmla="*/ 18 h 175"/>
                  <a:gd name="T18" fmla="*/ 57 w 184"/>
                  <a:gd name="T19" fmla="*/ 10 h 175"/>
                  <a:gd name="T20" fmla="*/ 22 w 184"/>
                  <a:gd name="T21" fmla="*/ 44 h 175"/>
                  <a:gd name="T22" fmla="*/ 23 w 184"/>
                  <a:gd name="T23" fmla="*/ 52 h 175"/>
                  <a:gd name="T24" fmla="*/ 17 w 184"/>
                  <a:gd name="T25" fmla="*/ 54 h 175"/>
                  <a:gd name="T26" fmla="*/ 1 w 184"/>
                  <a:gd name="T27" fmla="*/ 83 h 175"/>
                  <a:gd name="T28" fmla="*/ 10 w 184"/>
                  <a:gd name="T29" fmla="*/ 106 h 175"/>
                  <a:gd name="T30" fmla="*/ 22 w 184"/>
                  <a:gd name="T31" fmla="*/ 114 h 175"/>
                  <a:gd name="T32" fmla="*/ 19 w 184"/>
                  <a:gd name="T33" fmla="*/ 127 h 175"/>
                  <a:gd name="T34" fmla="*/ 29 w 184"/>
                  <a:gd name="T35" fmla="*/ 151 h 175"/>
                  <a:gd name="T36" fmla="*/ 52 w 184"/>
                  <a:gd name="T37" fmla="*/ 161 h 175"/>
                  <a:gd name="T38" fmla="*/ 71 w 184"/>
                  <a:gd name="T39" fmla="*/ 155 h 175"/>
                  <a:gd name="T40" fmla="*/ 73 w 184"/>
                  <a:gd name="T41" fmla="*/ 155 h 175"/>
                  <a:gd name="T42" fmla="*/ 96 w 184"/>
                  <a:gd name="T43" fmla="*/ 175 h 175"/>
                  <a:gd name="T44" fmla="*/ 119 w 184"/>
                  <a:gd name="T45" fmla="*/ 159 h 175"/>
                  <a:gd name="T46" fmla="*/ 128 w 184"/>
                  <a:gd name="T47" fmla="*/ 161 h 175"/>
                  <a:gd name="T48" fmla="*/ 154 w 184"/>
                  <a:gd name="T49" fmla="*/ 150 h 175"/>
                  <a:gd name="T50" fmla="*/ 165 w 184"/>
                  <a:gd name="T51" fmla="*/ 124 h 175"/>
                  <a:gd name="T52" fmla="*/ 160 w 184"/>
                  <a:gd name="T53" fmla="*/ 105 h 175"/>
                  <a:gd name="T54" fmla="*/ 179 w 184"/>
                  <a:gd name="T55" fmla="*/ 90 h 175"/>
                  <a:gd name="T56" fmla="*/ 184 w 184"/>
                  <a:gd name="T57" fmla="*/ 73 h 175"/>
                  <a:gd name="T58" fmla="*/ 180 w 184"/>
                  <a:gd name="T59" fmla="*/ 5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5">
                    <a:moveTo>
                      <a:pt x="180" y="56"/>
                    </a:moveTo>
                    <a:cubicBezTo>
                      <a:pt x="177" y="50"/>
                      <a:pt x="171" y="45"/>
                      <a:pt x="166" y="41"/>
                    </a:cubicBezTo>
                    <a:cubicBezTo>
                      <a:pt x="161" y="38"/>
                      <a:pt x="155" y="37"/>
                      <a:pt x="149" y="36"/>
                    </a:cubicBezTo>
                    <a:cubicBezTo>
                      <a:pt x="147" y="36"/>
                      <a:pt x="144" y="37"/>
                      <a:pt x="142" y="37"/>
                    </a:cubicBezTo>
                    <a:cubicBezTo>
                      <a:pt x="142" y="36"/>
                      <a:pt x="142" y="36"/>
                      <a:pt x="142" y="35"/>
                    </a:cubicBezTo>
                    <a:cubicBezTo>
                      <a:pt x="142" y="26"/>
                      <a:pt x="139" y="17"/>
                      <a:pt x="133" y="10"/>
                    </a:cubicBezTo>
                    <a:cubicBezTo>
                      <a:pt x="126" y="4"/>
                      <a:pt x="117" y="0"/>
                      <a:pt x="108" y="0"/>
                    </a:cubicBezTo>
                    <a:cubicBezTo>
                      <a:pt x="99" y="0"/>
                      <a:pt x="90" y="3"/>
                      <a:pt x="84" y="9"/>
                    </a:cubicBezTo>
                    <a:cubicBezTo>
                      <a:pt x="81" y="12"/>
                      <a:pt x="79" y="15"/>
                      <a:pt x="77" y="18"/>
                    </a:cubicBezTo>
                    <a:cubicBezTo>
                      <a:pt x="72" y="13"/>
                      <a:pt x="65" y="10"/>
                      <a:pt x="57" y="10"/>
                    </a:cubicBezTo>
                    <a:cubicBezTo>
                      <a:pt x="38" y="10"/>
                      <a:pt x="22" y="25"/>
                      <a:pt x="22" y="44"/>
                    </a:cubicBezTo>
                    <a:cubicBezTo>
                      <a:pt x="22" y="47"/>
                      <a:pt x="22" y="49"/>
                      <a:pt x="23" y="52"/>
                    </a:cubicBezTo>
                    <a:cubicBezTo>
                      <a:pt x="21" y="53"/>
                      <a:pt x="19" y="53"/>
                      <a:pt x="17" y="54"/>
                    </a:cubicBezTo>
                    <a:cubicBezTo>
                      <a:pt x="7" y="60"/>
                      <a:pt x="1" y="71"/>
                      <a:pt x="1" y="83"/>
                    </a:cubicBezTo>
                    <a:cubicBezTo>
                      <a:pt x="0" y="91"/>
                      <a:pt x="4" y="100"/>
                      <a:pt x="10" y="106"/>
                    </a:cubicBezTo>
                    <a:cubicBezTo>
                      <a:pt x="13" y="110"/>
                      <a:pt x="18" y="112"/>
                      <a:pt x="22" y="114"/>
                    </a:cubicBezTo>
                    <a:cubicBezTo>
                      <a:pt x="20" y="118"/>
                      <a:pt x="19" y="123"/>
                      <a:pt x="19" y="127"/>
                    </a:cubicBezTo>
                    <a:cubicBezTo>
                      <a:pt x="19" y="136"/>
                      <a:pt x="23" y="145"/>
                      <a:pt x="29" y="151"/>
                    </a:cubicBezTo>
                    <a:cubicBezTo>
                      <a:pt x="35" y="157"/>
                      <a:pt x="43" y="161"/>
                      <a:pt x="52" y="161"/>
                    </a:cubicBezTo>
                    <a:cubicBezTo>
                      <a:pt x="58" y="161"/>
                      <a:pt x="65" y="159"/>
                      <a:pt x="71" y="155"/>
                    </a:cubicBezTo>
                    <a:cubicBezTo>
                      <a:pt x="71" y="155"/>
                      <a:pt x="72" y="155"/>
                      <a:pt x="73" y="155"/>
                    </a:cubicBezTo>
                    <a:cubicBezTo>
                      <a:pt x="74" y="166"/>
                      <a:pt x="84" y="175"/>
                      <a:pt x="96" y="175"/>
                    </a:cubicBezTo>
                    <a:cubicBezTo>
                      <a:pt x="106" y="175"/>
                      <a:pt x="115" y="169"/>
                      <a:pt x="119" y="159"/>
                    </a:cubicBezTo>
                    <a:cubicBezTo>
                      <a:pt x="122" y="160"/>
                      <a:pt x="125" y="161"/>
                      <a:pt x="128" y="161"/>
                    </a:cubicBezTo>
                    <a:cubicBezTo>
                      <a:pt x="137" y="161"/>
                      <a:pt x="147" y="157"/>
                      <a:pt x="154" y="150"/>
                    </a:cubicBezTo>
                    <a:cubicBezTo>
                      <a:pt x="161" y="143"/>
                      <a:pt x="165" y="134"/>
                      <a:pt x="165" y="124"/>
                    </a:cubicBezTo>
                    <a:cubicBezTo>
                      <a:pt x="165" y="117"/>
                      <a:pt x="164" y="111"/>
                      <a:pt x="160" y="105"/>
                    </a:cubicBezTo>
                    <a:cubicBezTo>
                      <a:pt x="168" y="103"/>
                      <a:pt x="175" y="97"/>
                      <a:pt x="179" y="90"/>
                    </a:cubicBezTo>
                    <a:cubicBezTo>
                      <a:pt x="182" y="85"/>
                      <a:pt x="184" y="79"/>
                      <a:pt x="184" y="73"/>
                    </a:cubicBezTo>
                    <a:cubicBezTo>
                      <a:pt x="184" y="67"/>
                      <a:pt x="183" y="61"/>
                      <a:pt x="180"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23"/>
              <p:cNvSpPr/>
              <p:nvPr/>
            </p:nvSpPr>
            <p:spPr bwMode="auto">
              <a:xfrm>
                <a:off x="5040" y="3328"/>
                <a:ext cx="483" cy="489"/>
              </a:xfrm>
              <a:custGeom>
                <a:avLst/>
                <a:gdLst>
                  <a:gd name="T0" fmla="*/ 179 w 184"/>
                  <a:gd name="T1" fmla="*/ 56 h 176"/>
                  <a:gd name="T2" fmla="*/ 165 w 184"/>
                  <a:gd name="T3" fmla="*/ 41 h 176"/>
                  <a:gd name="T4" fmla="*/ 148 w 184"/>
                  <a:gd name="T5" fmla="*/ 37 h 176"/>
                  <a:gd name="T6" fmla="*/ 141 w 184"/>
                  <a:gd name="T7" fmla="*/ 37 h 176"/>
                  <a:gd name="T8" fmla="*/ 142 w 184"/>
                  <a:gd name="T9" fmla="*/ 35 h 176"/>
                  <a:gd name="T10" fmla="*/ 132 w 184"/>
                  <a:gd name="T11" fmla="*/ 10 h 176"/>
                  <a:gd name="T12" fmla="*/ 108 w 184"/>
                  <a:gd name="T13" fmla="*/ 0 h 176"/>
                  <a:gd name="T14" fmla="*/ 83 w 184"/>
                  <a:gd name="T15" fmla="*/ 10 h 176"/>
                  <a:gd name="T16" fmla="*/ 77 w 184"/>
                  <a:gd name="T17" fmla="*/ 18 h 176"/>
                  <a:gd name="T18" fmla="*/ 56 w 184"/>
                  <a:gd name="T19" fmla="*/ 10 h 176"/>
                  <a:gd name="T20" fmla="*/ 22 w 184"/>
                  <a:gd name="T21" fmla="*/ 44 h 176"/>
                  <a:gd name="T22" fmla="*/ 22 w 184"/>
                  <a:gd name="T23" fmla="*/ 52 h 176"/>
                  <a:gd name="T24" fmla="*/ 16 w 184"/>
                  <a:gd name="T25" fmla="*/ 55 h 176"/>
                  <a:gd name="T26" fmla="*/ 0 w 184"/>
                  <a:gd name="T27" fmla="*/ 83 h 176"/>
                  <a:gd name="T28" fmla="*/ 9 w 184"/>
                  <a:gd name="T29" fmla="*/ 106 h 176"/>
                  <a:gd name="T30" fmla="*/ 22 w 184"/>
                  <a:gd name="T31" fmla="*/ 114 h 176"/>
                  <a:gd name="T32" fmla="*/ 19 w 184"/>
                  <a:gd name="T33" fmla="*/ 128 h 176"/>
                  <a:gd name="T34" fmla="*/ 28 w 184"/>
                  <a:gd name="T35" fmla="*/ 151 h 176"/>
                  <a:gd name="T36" fmla="*/ 51 w 184"/>
                  <a:gd name="T37" fmla="*/ 161 h 176"/>
                  <a:gd name="T38" fmla="*/ 70 w 184"/>
                  <a:gd name="T39" fmla="*/ 155 h 176"/>
                  <a:gd name="T40" fmla="*/ 72 w 184"/>
                  <a:gd name="T41" fmla="*/ 155 h 176"/>
                  <a:gd name="T42" fmla="*/ 95 w 184"/>
                  <a:gd name="T43" fmla="*/ 175 h 176"/>
                  <a:gd name="T44" fmla="*/ 118 w 184"/>
                  <a:gd name="T45" fmla="*/ 160 h 176"/>
                  <a:gd name="T46" fmla="*/ 127 w 184"/>
                  <a:gd name="T47" fmla="*/ 161 h 176"/>
                  <a:gd name="T48" fmla="*/ 153 w 184"/>
                  <a:gd name="T49" fmla="*/ 150 h 176"/>
                  <a:gd name="T50" fmla="*/ 165 w 184"/>
                  <a:gd name="T51" fmla="*/ 124 h 176"/>
                  <a:gd name="T52" fmla="*/ 160 w 184"/>
                  <a:gd name="T53" fmla="*/ 105 h 176"/>
                  <a:gd name="T54" fmla="*/ 179 w 184"/>
                  <a:gd name="T55" fmla="*/ 91 h 176"/>
                  <a:gd name="T56" fmla="*/ 183 w 184"/>
                  <a:gd name="T57" fmla="*/ 74 h 176"/>
                  <a:gd name="T58" fmla="*/ 179 w 184"/>
                  <a:gd name="T59" fmla="*/ 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6"/>
                    </a:moveTo>
                    <a:cubicBezTo>
                      <a:pt x="176" y="50"/>
                      <a:pt x="171" y="46"/>
                      <a:pt x="165" y="41"/>
                    </a:cubicBezTo>
                    <a:cubicBezTo>
                      <a:pt x="160" y="38"/>
                      <a:pt x="154" y="37"/>
                      <a:pt x="148" y="37"/>
                    </a:cubicBezTo>
                    <a:cubicBezTo>
                      <a:pt x="146" y="37"/>
                      <a:pt x="144" y="37"/>
                      <a:pt x="141" y="37"/>
                    </a:cubicBezTo>
                    <a:cubicBezTo>
                      <a:pt x="142" y="37"/>
                      <a:pt x="142" y="36"/>
                      <a:pt x="142" y="35"/>
                    </a:cubicBezTo>
                    <a:cubicBezTo>
                      <a:pt x="142" y="26"/>
                      <a:pt x="138" y="17"/>
                      <a:pt x="132" y="10"/>
                    </a:cubicBezTo>
                    <a:cubicBezTo>
                      <a:pt x="125" y="4"/>
                      <a:pt x="117" y="0"/>
                      <a:pt x="108" y="0"/>
                    </a:cubicBezTo>
                    <a:cubicBezTo>
                      <a:pt x="98" y="0"/>
                      <a:pt x="89" y="3"/>
                      <a:pt x="83" y="10"/>
                    </a:cubicBezTo>
                    <a:cubicBezTo>
                      <a:pt x="80" y="12"/>
                      <a:pt x="78" y="15"/>
                      <a:pt x="77" y="18"/>
                    </a:cubicBezTo>
                    <a:cubicBezTo>
                      <a:pt x="71" y="13"/>
                      <a:pt x="64" y="11"/>
                      <a:pt x="56" y="10"/>
                    </a:cubicBezTo>
                    <a:cubicBezTo>
                      <a:pt x="38" y="10"/>
                      <a:pt x="22" y="25"/>
                      <a:pt x="22" y="44"/>
                    </a:cubicBezTo>
                    <a:cubicBezTo>
                      <a:pt x="21" y="47"/>
                      <a:pt x="22" y="49"/>
                      <a:pt x="22" y="52"/>
                    </a:cubicBezTo>
                    <a:cubicBezTo>
                      <a:pt x="20" y="53"/>
                      <a:pt x="18" y="54"/>
                      <a:pt x="16" y="55"/>
                    </a:cubicBezTo>
                    <a:cubicBezTo>
                      <a:pt x="6" y="60"/>
                      <a:pt x="0" y="71"/>
                      <a:pt x="0" y="83"/>
                    </a:cubicBezTo>
                    <a:cubicBezTo>
                      <a:pt x="0" y="91"/>
                      <a:pt x="3" y="100"/>
                      <a:pt x="9" y="106"/>
                    </a:cubicBezTo>
                    <a:cubicBezTo>
                      <a:pt x="13" y="110"/>
                      <a:pt x="17" y="112"/>
                      <a:pt x="22" y="114"/>
                    </a:cubicBezTo>
                    <a:cubicBezTo>
                      <a:pt x="20" y="118"/>
                      <a:pt x="19" y="123"/>
                      <a:pt x="19" y="128"/>
                    </a:cubicBezTo>
                    <a:cubicBezTo>
                      <a:pt x="18" y="136"/>
                      <a:pt x="22" y="145"/>
                      <a:pt x="28" y="151"/>
                    </a:cubicBezTo>
                    <a:cubicBezTo>
                      <a:pt x="34" y="157"/>
                      <a:pt x="42" y="161"/>
                      <a:pt x="51" y="161"/>
                    </a:cubicBezTo>
                    <a:cubicBezTo>
                      <a:pt x="58" y="161"/>
                      <a:pt x="64" y="159"/>
                      <a:pt x="70" y="155"/>
                    </a:cubicBezTo>
                    <a:cubicBezTo>
                      <a:pt x="71" y="155"/>
                      <a:pt x="71" y="155"/>
                      <a:pt x="72" y="155"/>
                    </a:cubicBezTo>
                    <a:cubicBezTo>
                      <a:pt x="74" y="166"/>
                      <a:pt x="83" y="175"/>
                      <a:pt x="95" y="175"/>
                    </a:cubicBezTo>
                    <a:cubicBezTo>
                      <a:pt x="106" y="176"/>
                      <a:pt x="115" y="169"/>
                      <a:pt x="118" y="160"/>
                    </a:cubicBezTo>
                    <a:cubicBezTo>
                      <a:pt x="121" y="160"/>
                      <a:pt x="124" y="161"/>
                      <a:pt x="127" y="161"/>
                    </a:cubicBezTo>
                    <a:cubicBezTo>
                      <a:pt x="137" y="161"/>
                      <a:pt x="146" y="157"/>
                      <a:pt x="153" y="150"/>
                    </a:cubicBezTo>
                    <a:cubicBezTo>
                      <a:pt x="160" y="144"/>
                      <a:pt x="164" y="134"/>
                      <a:pt x="165" y="124"/>
                    </a:cubicBezTo>
                    <a:cubicBezTo>
                      <a:pt x="165" y="118"/>
                      <a:pt x="163" y="111"/>
                      <a:pt x="160" y="105"/>
                    </a:cubicBezTo>
                    <a:cubicBezTo>
                      <a:pt x="168" y="103"/>
                      <a:pt x="174" y="98"/>
                      <a:pt x="179" y="91"/>
                    </a:cubicBezTo>
                    <a:cubicBezTo>
                      <a:pt x="182" y="85"/>
                      <a:pt x="183" y="80"/>
                      <a:pt x="183" y="74"/>
                    </a:cubicBezTo>
                    <a:cubicBezTo>
                      <a:pt x="184" y="67"/>
                      <a:pt x="182" y="62"/>
                      <a:pt x="179" y="5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24"/>
              <p:cNvSpPr/>
              <p:nvPr/>
            </p:nvSpPr>
            <p:spPr bwMode="auto">
              <a:xfrm>
                <a:off x="4767" y="3005"/>
                <a:ext cx="483" cy="490"/>
              </a:xfrm>
              <a:custGeom>
                <a:avLst/>
                <a:gdLst>
                  <a:gd name="T0" fmla="*/ 179 w 184"/>
                  <a:gd name="T1" fmla="*/ 57 h 176"/>
                  <a:gd name="T2" fmla="*/ 165 w 184"/>
                  <a:gd name="T3" fmla="*/ 42 h 176"/>
                  <a:gd name="T4" fmla="*/ 149 w 184"/>
                  <a:gd name="T5" fmla="*/ 37 h 176"/>
                  <a:gd name="T6" fmla="*/ 142 w 184"/>
                  <a:gd name="T7" fmla="*/ 38 h 176"/>
                  <a:gd name="T8" fmla="*/ 142 w 184"/>
                  <a:gd name="T9" fmla="*/ 36 h 176"/>
                  <a:gd name="T10" fmla="*/ 132 w 184"/>
                  <a:gd name="T11" fmla="*/ 11 h 176"/>
                  <a:gd name="T12" fmla="*/ 108 w 184"/>
                  <a:gd name="T13" fmla="*/ 0 h 176"/>
                  <a:gd name="T14" fmla="*/ 83 w 184"/>
                  <a:gd name="T15" fmla="*/ 10 h 176"/>
                  <a:gd name="T16" fmla="*/ 77 w 184"/>
                  <a:gd name="T17" fmla="*/ 19 h 176"/>
                  <a:gd name="T18" fmla="*/ 56 w 184"/>
                  <a:gd name="T19" fmla="*/ 11 h 176"/>
                  <a:gd name="T20" fmla="*/ 22 w 184"/>
                  <a:gd name="T21" fmla="*/ 45 h 176"/>
                  <a:gd name="T22" fmla="*/ 23 w 184"/>
                  <a:gd name="T23" fmla="*/ 53 h 176"/>
                  <a:gd name="T24" fmla="*/ 17 w 184"/>
                  <a:gd name="T25" fmla="*/ 55 h 176"/>
                  <a:gd name="T26" fmla="*/ 0 w 184"/>
                  <a:gd name="T27" fmla="*/ 83 h 176"/>
                  <a:gd name="T28" fmla="*/ 9 w 184"/>
                  <a:gd name="T29" fmla="*/ 107 h 176"/>
                  <a:gd name="T30" fmla="*/ 22 w 184"/>
                  <a:gd name="T31" fmla="*/ 115 h 176"/>
                  <a:gd name="T32" fmla="*/ 19 w 184"/>
                  <a:gd name="T33" fmla="*/ 128 h 176"/>
                  <a:gd name="T34" fmla="*/ 28 w 184"/>
                  <a:gd name="T35" fmla="*/ 152 h 176"/>
                  <a:gd name="T36" fmla="*/ 51 w 184"/>
                  <a:gd name="T37" fmla="*/ 162 h 176"/>
                  <a:gd name="T38" fmla="*/ 70 w 184"/>
                  <a:gd name="T39" fmla="*/ 156 h 176"/>
                  <a:gd name="T40" fmla="*/ 72 w 184"/>
                  <a:gd name="T41" fmla="*/ 156 h 176"/>
                  <a:gd name="T42" fmla="*/ 95 w 184"/>
                  <a:gd name="T43" fmla="*/ 176 h 176"/>
                  <a:gd name="T44" fmla="*/ 118 w 184"/>
                  <a:gd name="T45" fmla="*/ 160 h 176"/>
                  <a:gd name="T46" fmla="*/ 127 w 184"/>
                  <a:gd name="T47" fmla="*/ 161 h 176"/>
                  <a:gd name="T48" fmla="*/ 153 w 184"/>
                  <a:gd name="T49" fmla="*/ 151 h 176"/>
                  <a:gd name="T50" fmla="*/ 165 w 184"/>
                  <a:gd name="T51" fmla="*/ 125 h 176"/>
                  <a:gd name="T52" fmla="*/ 160 w 184"/>
                  <a:gd name="T53" fmla="*/ 106 h 176"/>
                  <a:gd name="T54" fmla="*/ 179 w 184"/>
                  <a:gd name="T55" fmla="*/ 91 h 176"/>
                  <a:gd name="T56" fmla="*/ 184 w 184"/>
                  <a:gd name="T57" fmla="*/ 74 h 176"/>
                  <a:gd name="T58" fmla="*/ 179 w 184"/>
                  <a:gd name="T5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76">
                    <a:moveTo>
                      <a:pt x="179" y="57"/>
                    </a:moveTo>
                    <a:cubicBezTo>
                      <a:pt x="176" y="51"/>
                      <a:pt x="171" y="46"/>
                      <a:pt x="165" y="42"/>
                    </a:cubicBezTo>
                    <a:cubicBezTo>
                      <a:pt x="160" y="39"/>
                      <a:pt x="155" y="37"/>
                      <a:pt x="149" y="37"/>
                    </a:cubicBezTo>
                    <a:cubicBezTo>
                      <a:pt x="146" y="37"/>
                      <a:pt x="144" y="37"/>
                      <a:pt x="142" y="38"/>
                    </a:cubicBezTo>
                    <a:cubicBezTo>
                      <a:pt x="142" y="37"/>
                      <a:pt x="142" y="36"/>
                      <a:pt x="142" y="36"/>
                    </a:cubicBezTo>
                    <a:cubicBezTo>
                      <a:pt x="142" y="26"/>
                      <a:pt x="138" y="18"/>
                      <a:pt x="132" y="11"/>
                    </a:cubicBezTo>
                    <a:cubicBezTo>
                      <a:pt x="126" y="4"/>
                      <a:pt x="117" y="1"/>
                      <a:pt x="108" y="0"/>
                    </a:cubicBezTo>
                    <a:cubicBezTo>
                      <a:pt x="99" y="0"/>
                      <a:pt x="90" y="4"/>
                      <a:pt x="83" y="10"/>
                    </a:cubicBezTo>
                    <a:cubicBezTo>
                      <a:pt x="81" y="13"/>
                      <a:pt x="78" y="16"/>
                      <a:pt x="77" y="19"/>
                    </a:cubicBezTo>
                    <a:cubicBezTo>
                      <a:pt x="71" y="14"/>
                      <a:pt x="64" y="11"/>
                      <a:pt x="56" y="11"/>
                    </a:cubicBezTo>
                    <a:cubicBezTo>
                      <a:pt x="38" y="11"/>
                      <a:pt x="22" y="26"/>
                      <a:pt x="22" y="45"/>
                    </a:cubicBezTo>
                    <a:cubicBezTo>
                      <a:pt x="22" y="47"/>
                      <a:pt x="22" y="50"/>
                      <a:pt x="23" y="53"/>
                    </a:cubicBezTo>
                    <a:cubicBezTo>
                      <a:pt x="21" y="53"/>
                      <a:pt x="19" y="54"/>
                      <a:pt x="17" y="55"/>
                    </a:cubicBezTo>
                    <a:cubicBezTo>
                      <a:pt x="7" y="61"/>
                      <a:pt x="0" y="72"/>
                      <a:pt x="0" y="83"/>
                    </a:cubicBezTo>
                    <a:cubicBezTo>
                      <a:pt x="0" y="92"/>
                      <a:pt x="3" y="100"/>
                      <a:pt x="9" y="107"/>
                    </a:cubicBezTo>
                    <a:cubicBezTo>
                      <a:pt x="13" y="110"/>
                      <a:pt x="17" y="113"/>
                      <a:pt x="22" y="115"/>
                    </a:cubicBezTo>
                    <a:cubicBezTo>
                      <a:pt x="20" y="119"/>
                      <a:pt x="19" y="124"/>
                      <a:pt x="19" y="128"/>
                    </a:cubicBezTo>
                    <a:cubicBezTo>
                      <a:pt x="19" y="137"/>
                      <a:pt x="22" y="145"/>
                      <a:pt x="28" y="152"/>
                    </a:cubicBezTo>
                    <a:cubicBezTo>
                      <a:pt x="34" y="158"/>
                      <a:pt x="42" y="161"/>
                      <a:pt x="51" y="162"/>
                    </a:cubicBezTo>
                    <a:cubicBezTo>
                      <a:pt x="58" y="162"/>
                      <a:pt x="65" y="160"/>
                      <a:pt x="70" y="156"/>
                    </a:cubicBezTo>
                    <a:cubicBezTo>
                      <a:pt x="71" y="156"/>
                      <a:pt x="71" y="156"/>
                      <a:pt x="72" y="156"/>
                    </a:cubicBezTo>
                    <a:cubicBezTo>
                      <a:pt x="74" y="167"/>
                      <a:pt x="84" y="176"/>
                      <a:pt x="95" y="176"/>
                    </a:cubicBezTo>
                    <a:cubicBezTo>
                      <a:pt x="106" y="176"/>
                      <a:pt x="115" y="169"/>
                      <a:pt x="118" y="160"/>
                    </a:cubicBezTo>
                    <a:cubicBezTo>
                      <a:pt x="121" y="161"/>
                      <a:pt x="124" y="161"/>
                      <a:pt x="127" y="161"/>
                    </a:cubicBezTo>
                    <a:cubicBezTo>
                      <a:pt x="137" y="162"/>
                      <a:pt x="146" y="158"/>
                      <a:pt x="153" y="151"/>
                    </a:cubicBezTo>
                    <a:cubicBezTo>
                      <a:pt x="161" y="144"/>
                      <a:pt x="165" y="135"/>
                      <a:pt x="165" y="125"/>
                    </a:cubicBezTo>
                    <a:cubicBezTo>
                      <a:pt x="165" y="118"/>
                      <a:pt x="163" y="112"/>
                      <a:pt x="160" y="106"/>
                    </a:cubicBezTo>
                    <a:cubicBezTo>
                      <a:pt x="168" y="103"/>
                      <a:pt x="175" y="98"/>
                      <a:pt x="179" y="91"/>
                    </a:cubicBezTo>
                    <a:cubicBezTo>
                      <a:pt x="182" y="86"/>
                      <a:pt x="184" y="80"/>
                      <a:pt x="184" y="74"/>
                    </a:cubicBezTo>
                    <a:cubicBezTo>
                      <a:pt x="184" y="68"/>
                      <a:pt x="182" y="62"/>
                      <a:pt x="179" y="5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25"/>
              <p:cNvSpPr/>
              <p:nvPr/>
            </p:nvSpPr>
            <p:spPr bwMode="auto">
              <a:xfrm>
                <a:off x="5076" y="3698"/>
                <a:ext cx="98" cy="589"/>
              </a:xfrm>
              <a:custGeom>
                <a:avLst/>
                <a:gdLst>
                  <a:gd name="T0" fmla="*/ 4 w 37"/>
                  <a:gd name="T1" fmla="*/ 0 h 212"/>
                  <a:gd name="T2" fmla="*/ 0 w 37"/>
                  <a:gd name="T3" fmla="*/ 202 h 212"/>
                  <a:gd name="T4" fmla="*/ 37 w 37"/>
                  <a:gd name="T5" fmla="*/ 212 h 212"/>
                  <a:gd name="T6" fmla="*/ 32 w 37"/>
                  <a:gd name="T7" fmla="*/ 2 h 212"/>
                  <a:gd name="T8" fmla="*/ 4 w 37"/>
                  <a:gd name="T9" fmla="*/ 0 h 212"/>
                </a:gdLst>
                <a:ahLst/>
                <a:cxnLst>
                  <a:cxn ang="0">
                    <a:pos x="T0" y="T1"/>
                  </a:cxn>
                  <a:cxn ang="0">
                    <a:pos x="T2" y="T3"/>
                  </a:cxn>
                  <a:cxn ang="0">
                    <a:pos x="T4" y="T5"/>
                  </a:cxn>
                  <a:cxn ang="0">
                    <a:pos x="T6" y="T7"/>
                  </a:cxn>
                  <a:cxn ang="0">
                    <a:pos x="T8" y="T9"/>
                  </a:cxn>
                </a:cxnLst>
                <a:rect l="0" t="0" r="r" b="b"/>
                <a:pathLst>
                  <a:path w="37" h="212">
                    <a:moveTo>
                      <a:pt x="4" y="0"/>
                    </a:moveTo>
                    <a:cubicBezTo>
                      <a:pt x="5" y="10"/>
                      <a:pt x="0" y="202"/>
                      <a:pt x="0" y="202"/>
                    </a:cubicBezTo>
                    <a:cubicBezTo>
                      <a:pt x="37" y="212"/>
                      <a:pt x="37" y="212"/>
                      <a:pt x="37" y="212"/>
                    </a:cubicBezTo>
                    <a:cubicBezTo>
                      <a:pt x="32" y="2"/>
                      <a:pt x="32" y="2"/>
                      <a:pt x="32" y="2"/>
                    </a:cubicBezTo>
                    <a:cubicBezTo>
                      <a:pt x="4" y="0"/>
                      <a:pt x="4" y="0"/>
                      <a:pt x="4" y="0"/>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26"/>
              <p:cNvSpPr/>
              <p:nvPr/>
            </p:nvSpPr>
            <p:spPr bwMode="auto">
              <a:xfrm>
                <a:off x="4772" y="3092"/>
                <a:ext cx="693" cy="700"/>
              </a:xfrm>
              <a:custGeom>
                <a:avLst/>
                <a:gdLst>
                  <a:gd name="T0" fmla="*/ 257 w 264"/>
                  <a:gd name="T1" fmla="*/ 80 h 252"/>
                  <a:gd name="T2" fmla="*/ 237 w 264"/>
                  <a:gd name="T3" fmla="*/ 59 h 252"/>
                  <a:gd name="T4" fmla="*/ 212 w 264"/>
                  <a:gd name="T5" fmla="*/ 52 h 252"/>
                  <a:gd name="T6" fmla="*/ 203 w 264"/>
                  <a:gd name="T7" fmla="*/ 53 h 252"/>
                  <a:gd name="T8" fmla="*/ 203 w 264"/>
                  <a:gd name="T9" fmla="*/ 50 h 252"/>
                  <a:gd name="T10" fmla="*/ 188 w 264"/>
                  <a:gd name="T11" fmla="*/ 15 h 252"/>
                  <a:gd name="T12" fmla="*/ 153 w 264"/>
                  <a:gd name="T13" fmla="*/ 0 h 252"/>
                  <a:gd name="T14" fmla="*/ 118 w 264"/>
                  <a:gd name="T15" fmla="*/ 15 h 252"/>
                  <a:gd name="T16" fmla="*/ 109 w 264"/>
                  <a:gd name="T17" fmla="*/ 27 h 252"/>
                  <a:gd name="T18" fmla="*/ 80 w 264"/>
                  <a:gd name="T19" fmla="*/ 17 h 252"/>
                  <a:gd name="T20" fmla="*/ 31 w 264"/>
                  <a:gd name="T21" fmla="*/ 66 h 252"/>
                  <a:gd name="T22" fmla="*/ 32 w 264"/>
                  <a:gd name="T23" fmla="*/ 77 h 252"/>
                  <a:gd name="T24" fmla="*/ 24 w 264"/>
                  <a:gd name="T25" fmla="*/ 81 h 252"/>
                  <a:gd name="T26" fmla="*/ 0 w 264"/>
                  <a:gd name="T27" fmla="*/ 121 h 252"/>
                  <a:gd name="T28" fmla="*/ 14 w 264"/>
                  <a:gd name="T29" fmla="*/ 155 h 252"/>
                  <a:gd name="T30" fmla="*/ 33 w 264"/>
                  <a:gd name="T31" fmla="*/ 166 h 252"/>
                  <a:gd name="T32" fmla="*/ 28 w 264"/>
                  <a:gd name="T33" fmla="*/ 186 h 252"/>
                  <a:gd name="T34" fmla="*/ 42 w 264"/>
                  <a:gd name="T35" fmla="*/ 219 h 252"/>
                  <a:gd name="T36" fmla="*/ 75 w 264"/>
                  <a:gd name="T37" fmla="*/ 233 h 252"/>
                  <a:gd name="T38" fmla="*/ 103 w 264"/>
                  <a:gd name="T39" fmla="*/ 224 h 252"/>
                  <a:gd name="T40" fmla="*/ 105 w 264"/>
                  <a:gd name="T41" fmla="*/ 223 h 252"/>
                  <a:gd name="T42" fmla="*/ 139 w 264"/>
                  <a:gd name="T43" fmla="*/ 252 h 252"/>
                  <a:gd name="T44" fmla="*/ 171 w 264"/>
                  <a:gd name="T45" fmla="*/ 229 h 252"/>
                  <a:gd name="T46" fmla="*/ 184 w 264"/>
                  <a:gd name="T47" fmla="*/ 231 h 252"/>
                  <a:gd name="T48" fmla="*/ 222 w 264"/>
                  <a:gd name="T49" fmla="*/ 215 h 252"/>
                  <a:gd name="T50" fmla="*/ 238 w 264"/>
                  <a:gd name="T51" fmla="*/ 177 h 252"/>
                  <a:gd name="T52" fmla="*/ 230 w 264"/>
                  <a:gd name="T53" fmla="*/ 150 h 252"/>
                  <a:gd name="T54" fmla="*/ 257 w 264"/>
                  <a:gd name="T55" fmla="*/ 129 h 252"/>
                  <a:gd name="T56" fmla="*/ 264 w 264"/>
                  <a:gd name="T57" fmla="*/ 104 h 252"/>
                  <a:gd name="T58" fmla="*/ 257 w 264"/>
                  <a:gd name="T59" fmla="*/ 8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4" h="252">
                    <a:moveTo>
                      <a:pt x="257" y="80"/>
                    </a:moveTo>
                    <a:cubicBezTo>
                      <a:pt x="253" y="71"/>
                      <a:pt x="245" y="64"/>
                      <a:pt x="237" y="59"/>
                    </a:cubicBezTo>
                    <a:cubicBezTo>
                      <a:pt x="229" y="54"/>
                      <a:pt x="221" y="52"/>
                      <a:pt x="212" y="52"/>
                    </a:cubicBezTo>
                    <a:cubicBezTo>
                      <a:pt x="209" y="52"/>
                      <a:pt x="206" y="53"/>
                      <a:pt x="203" y="53"/>
                    </a:cubicBezTo>
                    <a:cubicBezTo>
                      <a:pt x="203" y="52"/>
                      <a:pt x="203" y="51"/>
                      <a:pt x="203" y="50"/>
                    </a:cubicBezTo>
                    <a:cubicBezTo>
                      <a:pt x="203" y="37"/>
                      <a:pt x="197" y="24"/>
                      <a:pt x="188" y="15"/>
                    </a:cubicBezTo>
                    <a:cubicBezTo>
                      <a:pt x="179" y="6"/>
                      <a:pt x="166" y="0"/>
                      <a:pt x="153" y="0"/>
                    </a:cubicBezTo>
                    <a:cubicBezTo>
                      <a:pt x="140" y="0"/>
                      <a:pt x="127" y="6"/>
                      <a:pt x="118" y="15"/>
                    </a:cubicBezTo>
                    <a:cubicBezTo>
                      <a:pt x="114" y="18"/>
                      <a:pt x="112" y="23"/>
                      <a:pt x="109" y="27"/>
                    </a:cubicBezTo>
                    <a:cubicBezTo>
                      <a:pt x="101" y="21"/>
                      <a:pt x="91" y="17"/>
                      <a:pt x="80" y="17"/>
                    </a:cubicBezTo>
                    <a:cubicBezTo>
                      <a:pt x="53" y="17"/>
                      <a:pt x="31" y="39"/>
                      <a:pt x="31" y="66"/>
                    </a:cubicBezTo>
                    <a:cubicBezTo>
                      <a:pt x="31" y="69"/>
                      <a:pt x="31" y="73"/>
                      <a:pt x="32" y="77"/>
                    </a:cubicBezTo>
                    <a:cubicBezTo>
                      <a:pt x="29" y="78"/>
                      <a:pt x="26" y="79"/>
                      <a:pt x="24" y="81"/>
                    </a:cubicBezTo>
                    <a:cubicBezTo>
                      <a:pt x="9" y="89"/>
                      <a:pt x="0" y="105"/>
                      <a:pt x="0" y="121"/>
                    </a:cubicBezTo>
                    <a:cubicBezTo>
                      <a:pt x="0" y="134"/>
                      <a:pt x="5" y="146"/>
                      <a:pt x="14" y="155"/>
                    </a:cubicBezTo>
                    <a:cubicBezTo>
                      <a:pt x="19" y="160"/>
                      <a:pt x="26" y="164"/>
                      <a:pt x="33" y="166"/>
                    </a:cubicBezTo>
                    <a:cubicBezTo>
                      <a:pt x="30" y="172"/>
                      <a:pt x="28" y="179"/>
                      <a:pt x="28" y="186"/>
                    </a:cubicBezTo>
                    <a:cubicBezTo>
                      <a:pt x="28" y="198"/>
                      <a:pt x="33" y="210"/>
                      <a:pt x="42" y="219"/>
                    </a:cubicBezTo>
                    <a:cubicBezTo>
                      <a:pt x="51" y="228"/>
                      <a:pt x="63" y="233"/>
                      <a:pt x="75" y="233"/>
                    </a:cubicBezTo>
                    <a:cubicBezTo>
                      <a:pt x="85" y="233"/>
                      <a:pt x="95" y="229"/>
                      <a:pt x="103" y="224"/>
                    </a:cubicBezTo>
                    <a:cubicBezTo>
                      <a:pt x="104" y="224"/>
                      <a:pt x="104" y="223"/>
                      <a:pt x="105" y="223"/>
                    </a:cubicBezTo>
                    <a:cubicBezTo>
                      <a:pt x="108" y="240"/>
                      <a:pt x="122" y="252"/>
                      <a:pt x="139" y="252"/>
                    </a:cubicBezTo>
                    <a:cubicBezTo>
                      <a:pt x="154" y="252"/>
                      <a:pt x="167" y="242"/>
                      <a:pt x="171" y="229"/>
                    </a:cubicBezTo>
                    <a:cubicBezTo>
                      <a:pt x="176" y="230"/>
                      <a:pt x="180" y="231"/>
                      <a:pt x="184" y="231"/>
                    </a:cubicBezTo>
                    <a:cubicBezTo>
                      <a:pt x="198" y="231"/>
                      <a:pt x="212" y="225"/>
                      <a:pt x="222" y="215"/>
                    </a:cubicBezTo>
                    <a:cubicBezTo>
                      <a:pt x="232" y="205"/>
                      <a:pt x="238" y="192"/>
                      <a:pt x="238" y="177"/>
                    </a:cubicBezTo>
                    <a:cubicBezTo>
                      <a:pt x="238" y="168"/>
                      <a:pt x="235" y="159"/>
                      <a:pt x="230" y="150"/>
                    </a:cubicBezTo>
                    <a:cubicBezTo>
                      <a:pt x="241" y="147"/>
                      <a:pt x="251" y="139"/>
                      <a:pt x="257" y="129"/>
                    </a:cubicBezTo>
                    <a:cubicBezTo>
                      <a:pt x="261" y="121"/>
                      <a:pt x="263" y="113"/>
                      <a:pt x="264" y="104"/>
                    </a:cubicBezTo>
                    <a:cubicBezTo>
                      <a:pt x="263" y="96"/>
                      <a:pt x="261" y="87"/>
                      <a:pt x="257" y="8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27"/>
              <p:cNvSpPr>
                <a:spLocks noEditPoints="1"/>
              </p:cNvSpPr>
              <p:nvPr/>
            </p:nvSpPr>
            <p:spPr bwMode="auto">
              <a:xfrm>
                <a:off x="5223" y="3097"/>
                <a:ext cx="316" cy="662"/>
              </a:xfrm>
              <a:custGeom>
                <a:avLst/>
                <a:gdLst>
                  <a:gd name="T0" fmla="*/ 0 w 120"/>
                  <a:gd name="T1" fmla="*/ 238 h 238"/>
                  <a:gd name="T2" fmla="*/ 0 w 120"/>
                  <a:gd name="T3" fmla="*/ 238 h 238"/>
                  <a:gd name="T4" fmla="*/ 0 w 120"/>
                  <a:gd name="T5" fmla="*/ 238 h 238"/>
                  <a:gd name="T6" fmla="*/ 0 w 120"/>
                  <a:gd name="T7" fmla="*/ 238 h 238"/>
                  <a:gd name="T8" fmla="*/ 0 w 120"/>
                  <a:gd name="T9" fmla="*/ 238 h 238"/>
                  <a:gd name="T10" fmla="*/ 0 w 120"/>
                  <a:gd name="T11" fmla="*/ 238 h 238"/>
                  <a:gd name="T12" fmla="*/ 0 w 120"/>
                  <a:gd name="T13" fmla="*/ 238 h 238"/>
                  <a:gd name="T14" fmla="*/ 0 w 120"/>
                  <a:gd name="T15" fmla="*/ 238 h 238"/>
                  <a:gd name="T16" fmla="*/ 0 w 120"/>
                  <a:gd name="T17" fmla="*/ 238 h 238"/>
                  <a:gd name="T18" fmla="*/ 109 w 120"/>
                  <a:gd name="T19" fmla="*/ 139 h 238"/>
                  <a:gd name="T20" fmla="*/ 109 w 120"/>
                  <a:gd name="T21" fmla="*/ 139 h 238"/>
                  <a:gd name="T22" fmla="*/ 109 w 120"/>
                  <a:gd name="T23" fmla="*/ 139 h 238"/>
                  <a:gd name="T24" fmla="*/ 120 w 120"/>
                  <a:gd name="T25" fmla="*/ 127 h 238"/>
                  <a:gd name="T26" fmla="*/ 120 w 120"/>
                  <a:gd name="T27" fmla="*/ 127 h 238"/>
                  <a:gd name="T28" fmla="*/ 120 w 120"/>
                  <a:gd name="T29" fmla="*/ 127 h 238"/>
                  <a:gd name="T30" fmla="*/ 120 w 120"/>
                  <a:gd name="T31" fmla="*/ 127 h 238"/>
                  <a:gd name="T32" fmla="*/ 120 w 120"/>
                  <a:gd name="T33" fmla="*/ 127 h 238"/>
                  <a:gd name="T34" fmla="*/ 120 w 120"/>
                  <a:gd name="T35" fmla="*/ 127 h 238"/>
                  <a:gd name="T36" fmla="*/ 120 w 120"/>
                  <a:gd name="T37" fmla="*/ 127 h 238"/>
                  <a:gd name="T38" fmla="*/ 120 w 120"/>
                  <a:gd name="T39" fmla="*/ 127 h 238"/>
                  <a:gd name="T40" fmla="*/ 120 w 120"/>
                  <a:gd name="T41" fmla="*/ 127 h 238"/>
                  <a:gd name="T42" fmla="*/ 120 w 120"/>
                  <a:gd name="T43" fmla="*/ 127 h 238"/>
                  <a:gd name="T44" fmla="*/ 120 w 120"/>
                  <a:gd name="T45" fmla="*/ 127 h 238"/>
                  <a:gd name="T46" fmla="*/ 120 w 120"/>
                  <a:gd name="T47" fmla="*/ 127 h 238"/>
                  <a:gd name="T48" fmla="*/ 120 w 120"/>
                  <a:gd name="T49" fmla="*/ 126 h 238"/>
                  <a:gd name="T50" fmla="*/ 120 w 120"/>
                  <a:gd name="T51" fmla="*/ 126 h 238"/>
                  <a:gd name="T52" fmla="*/ 120 w 120"/>
                  <a:gd name="T53" fmla="*/ 126 h 238"/>
                  <a:gd name="T54" fmla="*/ 36 w 120"/>
                  <a:gd name="T55" fmla="*/ 0 h 238"/>
                  <a:gd name="T56" fmla="*/ 29 w 120"/>
                  <a:gd name="T57" fmla="*/ 1 h 238"/>
                  <a:gd name="T58" fmla="*/ 29 w 120"/>
                  <a:gd name="T59" fmla="*/ 1 h 238"/>
                  <a:gd name="T60" fmla="*/ 36 w 120"/>
                  <a:gd name="T61" fmla="*/ 0 h 238"/>
                  <a:gd name="T62" fmla="*/ 36 w 120"/>
                  <a:gd name="T63" fmla="*/ 0 h 238"/>
                  <a:gd name="T64" fmla="*/ 53 w 120"/>
                  <a:gd name="T65" fmla="*/ 5 h 238"/>
                  <a:gd name="T66" fmla="*/ 53 w 120"/>
                  <a:gd name="T67" fmla="*/ 5 h 238"/>
                  <a:gd name="T68" fmla="*/ 53 w 120"/>
                  <a:gd name="T69" fmla="*/ 5 h 238"/>
                  <a:gd name="T70" fmla="*/ 36 w 120"/>
                  <a:gd name="T71" fmla="*/ 0 h 238"/>
                  <a:gd name="T72" fmla="*/ 36 w 120"/>
                  <a:gd name="T7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238">
                    <a:moveTo>
                      <a:pt x="0" y="238"/>
                    </a:moveTo>
                    <a:cubicBezTo>
                      <a:pt x="0" y="238"/>
                      <a:pt x="0" y="238"/>
                      <a:pt x="0" y="238"/>
                    </a:cubicBezTo>
                    <a:cubicBezTo>
                      <a:pt x="0" y="238"/>
                      <a:pt x="0" y="238"/>
                      <a:pt x="0" y="238"/>
                    </a:cubicBezTo>
                    <a:moveTo>
                      <a:pt x="0" y="238"/>
                    </a:moveTo>
                    <a:cubicBezTo>
                      <a:pt x="0" y="238"/>
                      <a:pt x="0" y="238"/>
                      <a:pt x="0" y="238"/>
                    </a:cubicBezTo>
                    <a:cubicBezTo>
                      <a:pt x="0" y="238"/>
                      <a:pt x="0" y="238"/>
                      <a:pt x="0" y="238"/>
                    </a:cubicBezTo>
                    <a:moveTo>
                      <a:pt x="0" y="238"/>
                    </a:moveTo>
                    <a:cubicBezTo>
                      <a:pt x="0" y="238"/>
                      <a:pt x="0" y="238"/>
                      <a:pt x="0" y="238"/>
                    </a:cubicBezTo>
                    <a:cubicBezTo>
                      <a:pt x="0" y="238"/>
                      <a:pt x="0" y="238"/>
                      <a:pt x="0" y="238"/>
                    </a:cubicBezTo>
                    <a:moveTo>
                      <a:pt x="109" y="139"/>
                    </a:moveTo>
                    <a:cubicBezTo>
                      <a:pt x="109" y="139"/>
                      <a:pt x="109" y="139"/>
                      <a:pt x="109" y="139"/>
                    </a:cubicBezTo>
                    <a:cubicBezTo>
                      <a:pt x="109" y="139"/>
                      <a:pt x="109" y="139"/>
                      <a:pt x="109" y="139"/>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7"/>
                    </a:moveTo>
                    <a:cubicBezTo>
                      <a:pt x="120" y="127"/>
                      <a:pt x="120" y="127"/>
                      <a:pt x="120" y="127"/>
                    </a:cubicBezTo>
                    <a:cubicBezTo>
                      <a:pt x="120" y="127"/>
                      <a:pt x="120" y="127"/>
                      <a:pt x="120" y="127"/>
                    </a:cubicBezTo>
                    <a:moveTo>
                      <a:pt x="120" y="126"/>
                    </a:moveTo>
                    <a:cubicBezTo>
                      <a:pt x="120" y="126"/>
                      <a:pt x="120" y="126"/>
                      <a:pt x="120" y="126"/>
                    </a:cubicBezTo>
                    <a:cubicBezTo>
                      <a:pt x="120" y="126"/>
                      <a:pt x="120" y="126"/>
                      <a:pt x="120" y="126"/>
                    </a:cubicBezTo>
                    <a:moveTo>
                      <a:pt x="36" y="0"/>
                    </a:moveTo>
                    <a:cubicBezTo>
                      <a:pt x="33" y="0"/>
                      <a:pt x="31" y="1"/>
                      <a:pt x="29" y="1"/>
                    </a:cubicBezTo>
                    <a:cubicBezTo>
                      <a:pt x="29" y="1"/>
                      <a:pt x="29" y="1"/>
                      <a:pt x="29" y="1"/>
                    </a:cubicBezTo>
                    <a:cubicBezTo>
                      <a:pt x="31" y="1"/>
                      <a:pt x="33" y="0"/>
                      <a:pt x="36" y="0"/>
                    </a:cubicBezTo>
                    <a:cubicBezTo>
                      <a:pt x="36" y="0"/>
                      <a:pt x="36" y="0"/>
                      <a:pt x="36" y="0"/>
                    </a:cubicBezTo>
                    <a:cubicBezTo>
                      <a:pt x="42" y="1"/>
                      <a:pt x="48" y="2"/>
                      <a:pt x="53" y="5"/>
                    </a:cubicBezTo>
                    <a:cubicBezTo>
                      <a:pt x="53" y="5"/>
                      <a:pt x="53" y="5"/>
                      <a:pt x="53" y="5"/>
                    </a:cubicBezTo>
                    <a:cubicBezTo>
                      <a:pt x="53" y="5"/>
                      <a:pt x="53" y="5"/>
                      <a:pt x="53" y="5"/>
                    </a:cubicBezTo>
                    <a:cubicBezTo>
                      <a:pt x="48" y="2"/>
                      <a:pt x="42" y="1"/>
                      <a:pt x="36" y="0"/>
                    </a:cubicBezTo>
                    <a:cubicBezTo>
                      <a:pt x="36" y="0"/>
                      <a:pt x="36" y="0"/>
                      <a:pt x="3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28"/>
              <p:cNvSpPr/>
              <p:nvPr/>
            </p:nvSpPr>
            <p:spPr bwMode="auto">
              <a:xfrm>
                <a:off x="5394" y="3150"/>
                <a:ext cx="173" cy="320"/>
              </a:xfrm>
              <a:custGeom>
                <a:avLst/>
                <a:gdLst>
                  <a:gd name="T0" fmla="*/ 1 w 66"/>
                  <a:gd name="T1" fmla="*/ 0 h 115"/>
                  <a:gd name="T2" fmla="*/ 2 w 66"/>
                  <a:gd name="T3" fmla="*/ 1 h 115"/>
                  <a:gd name="T4" fmla="*/ 6 w 66"/>
                  <a:gd name="T5" fmla="*/ 18 h 115"/>
                  <a:gd name="T6" fmla="*/ 1 w 66"/>
                  <a:gd name="T7" fmla="*/ 35 h 115"/>
                  <a:gd name="T8" fmla="*/ 0 w 66"/>
                  <a:gd name="T9" fmla="*/ 38 h 115"/>
                  <a:gd name="T10" fmla="*/ 0 w 66"/>
                  <a:gd name="T11" fmla="*/ 38 h 115"/>
                  <a:gd name="T12" fmla="*/ 20 w 66"/>
                  <a:gd name="T13" fmla="*/ 59 h 115"/>
                  <a:gd name="T14" fmla="*/ 27 w 66"/>
                  <a:gd name="T15" fmla="*/ 83 h 115"/>
                  <a:gd name="T16" fmla="*/ 23 w 66"/>
                  <a:gd name="T17" fmla="*/ 102 h 115"/>
                  <a:gd name="T18" fmla="*/ 30 w 66"/>
                  <a:gd name="T19" fmla="*/ 105 h 115"/>
                  <a:gd name="T20" fmla="*/ 41 w 66"/>
                  <a:gd name="T21" fmla="*/ 115 h 115"/>
                  <a:gd name="T22" fmla="*/ 55 w 66"/>
                  <a:gd name="T23" fmla="*/ 108 h 115"/>
                  <a:gd name="T24" fmla="*/ 55 w 66"/>
                  <a:gd name="T25" fmla="*/ 108 h 115"/>
                  <a:gd name="T26" fmla="*/ 55 w 66"/>
                  <a:gd name="T27" fmla="*/ 108 h 115"/>
                  <a:gd name="T28" fmla="*/ 55 w 66"/>
                  <a:gd name="T29" fmla="*/ 108 h 115"/>
                  <a:gd name="T30" fmla="*/ 55 w 66"/>
                  <a:gd name="T31" fmla="*/ 108 h 115"/>
                  <a:gd name="T32" fmla="*/ 55 w 66"/>
                  <a:gd name="T33" fmla="*/ 108 h 115"/>
                  <a:gd name="T34" fmla="*/ 55 w 66"/>
                  <a:gd name="T35" fmla="*/ 108 h 115"/>
                  <a:gd name="T36" fmla="*/ 55 w 66"/>
                  <a:gd name="T37" fmla="*/ 108 h 115"/>
                  <a:gd name="T38" fmla="*/ 55 w 66"/>
                  <a:gd name="T39" fmla="*/ 107 h 115"/>
                  <a:gd name="T40" fmla="*/ 55 w 66"/>
                  <a:gd name="T41" fmla="*/ 107 h 115"/>
                  <a:gd name="T42" fmla="*/ 55 w 66"/>
                  <a:gd name="T43" fmla="*/ 107 h 115"/>
                  <a:gd name="T44" fmla="*/ 64 w 66"/>
                  <a:gd name="T45" fmla="*/ 92 h 115"/>
                  <a:gd name="T46" fmla="*/ 66 w 66"/>
                  <a:gd name="T47" fmla="*/ 83 h 115"/>
                  <a:gd name="T48" fmla="*/ 65 w 66"/>
                  <a:gd name="T49" fmla="*/ 74 h 115"/>
                  <a:gd name="T50" fmla="*/ 55 w 66"/>
                  <a:gd name="T51" fmla="*/ 57 h 115"/>
                  <a:gd name="T52" fmla="*/ 40 w 66"/>
                  <a:gd name="T53" fmla="*/ 48 h 115"/>
                  <a:gd name="T54" fmla="*/ 33 w 66"/>
                  <a:gd name="T55" fmla="*/ 46 h 115"/>
                  <a:gd name="T56" fmla="*/ 33 w 66"/>
                  <a:gd name="T57" fmla="*/ 46 h 115"/>
                  <a:gd name="T58" fmla="*/ 33 w 66"/>
                  <a:gd name="T59" fmla="*/ 46 h 115"/>
                  <a:gd name="T60" fmla="*/ 34 w 66"/>
                  <a:gd name="T61" fmla="*/ 44 h 115"/>
                  <a:gd name="T62" fmla="*/ 35 w 66"/>
                  <a:gd name="T63" fmla="*/ 35 h 115"/>
                  <a:gd name="T64" fmla="*/ 31 w 66"/>
                  <a:gd name="T65" fmla="*/ 18 h 115"/>
                  <a:gd name="T66" fmla="*/ 10 w 66"/>
                  <a:gd name="T67" fmla="*/ 2 h 115"/>
                  <a:gd name="T68" fmla="*/ 10 w 66"/>
                  <a:gd name="T69" fmla="*/ 2 h 115"/>
                  <a:gd name="T70" fmla="*/ 1 w 66"/>
                  <a:gd name="T7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115">
                    <a:moveTo>
                      <a:pt x="1" y="0"/>
                    </a:moveTo>
                    <a:cubicBezTo>
                      <a:pt x="2" y="1"/>
                      <a:pt x="2" y="1"/>
                      <a:pt x="2" y="1"/>
                    </a:cubicBezTo>
                    <a:cubicBezTo>
                      <a:pt x="5" y="6"/>
                      <a:pt x="6" y="12"/>
                      <a:pt x="6" y="18"/>
                    </a:cubicBezTo>
                    <a:cubicBezTo>
                      <a:pt x="6" y="24"/>
                      <a:pt x="4" y="30"/>
                      <a:pt x="1" y="35"/>
                    </a:cubicBezTo>
                    <a:cubicBezTo>
                      <a:pt x="1" y="36"/>
                      <a:pt x="0" y="37"/>
                      <a:pt x="0" y="38"/>
                    </a:cubicBezTo>
                    <a:cubicBezTo>
                      <a:pt x="0" y="38"/>
                      <a:pt x="0" y="38"/>
                      <a:pt x="0" y="38"/>
                    </a:cubicBezTo>
                    <a:cubicBezTo>
                      <a:pt x="8" y="43"/>
                      <a:pt x="16" y="50"/>
                      <a:pt x="20" y="59"/>
                    </a:cubicBezTo>
                    <a:cubicBezTo>
                      <a:pt x="24" y="66"/>
                      <a:pt x="26" y="75"/>
                      <a:pt x="27" y="83"/>
                    </a:cubicBezTo>
                    <a:cubicBezTo>
                      <a:pt x="27" y="90"/>
                      <a:pt x="25" y="96"/>
                      <a:pt x="23" y="102"/>
                    </a:cubicBezTo>
                    <a:cubicBezTo>
                      <a:pt x="25" y="103"/>
                      <a:pt x="28" y="104"/>
                      <a:pt x="30" y="105"/>
                    </a:cubicBezTo>
                    <a:cubicBezTo>
                      <a:pt x="34" y="108"/>
                      <a:pt x="38" y="112"/>
                      <a:pt x="41" y="115"/>
                    </a:cubicBezTo>
                    <a:cubicBezTo>
                      <a:pt x="46" y="114"/>
                      <a:pt x="51" y="111"/>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8"/>
                      <a:pt x="55" y="108"/>
                      <a:pt x="55" y="108"/>
                    </a:cubicBezTo>
                    <a:cubicBezTo>
                      <a:pt x="55" y="107"/>
                      <a:pt x="55" y="107"/>
                      <a:pt x="55" y="107"/>
                    </a:cubicBezTo>
                    <a:cubicBezTo>
                      <a:pt x="55" y="107"/>
                      <a:pt x="55" y="107"/>
                      <a:pt x="55" y="107"/>
                    </a:cubicBezTo>
                    <a:cubicBezTo>
                      <a:pt x="55" y="107"/>
                      <a:pt x="55" y="107"/>
                      <a:pt x="55" y="107"/>
                    </a:cubicBezTo>
                    <a:cubicBezTo>
                      <a:pt x="60" y="103"/>
                      <a:pt x="63" y="98"/>
                      <a:pt x="64" y="92"/>
                    </a:cubicBezTo>
                    <a:cubicBezTo>
                      <a:pt x="65" y="89"/>
                      <a:pt x="66" y="86"/>
                      <a:pt x="66" y="83"/>
                    </a:cubicBezTo>
                    <a:cubicBezTo>
                      <a:pt x="66" y="80"/>
                      <a:pt x="65" y="77"/>
                      <a:pt x="65" y="74"/>
                    </a:cubicBezTo>
                    <a:cubicBezTo>
                      <a:pt x="63" y="68"/>
                      <a:pt x="59" y="62"/>
                      <a:pt x="55" y="57"/>
                    </a:cubicBezTo>
                    <a:cubicBezTo>
                      <a:pt x="51" y="52"/>
                      <a:pt x="46" y="49"/>
                      <a:pt x="40" y="48"/>
                    </a:cubicBezTo>
                    <a:cubicBezTo>
                      <a:pt x="38" y="47"/>
                      <a:pt x="35" y="47"/>
                      <a:pt x="33" y="46"/>
                    </a:cubicBezTo>
                    <a:cubicBezTo>
                      <a:pt x="33" y="46"/>
                      <a:pt x="33" y="46"/>
                      <a:pt x="33" y="46"/>
                    </a:cubicBezTo>
                    <a:cubicBezTo>
                      <a:pt x="33" y="46"/>
                      <a:pt x="33" y="46"/>
                      <a:pt x="33" y="46"/>
                    </a:cubicBezTo>
                    <a:cubicBezTo>
                      <a:pt x="33" y="46"/>
                      <a:pt x="34" y="45"/>
                      <a:pt x="34" y="44"/>
                    </a:cubicBezTo>
                    <a:cubicBezTo>
                      <a:pt x="35" y="41"/>
                      <a:pt x="35" y="38"/>
                      <a:pt x="35" y="35"/>
                    </a:cubicBezTo>
                    <a:cubicBezTo>
                      <a:pt x="35" y="29"/>
                      <a:pt x="33" y="23"/>
                      <a:pt x="31" y="18"/>
                    </a:cubicBezTo>
                    <a:cubicBezTo>
                      <a:pt x="26" y="10"/>
                      <a:pt x="18" y="4"/>
                      <a:pt x="10" y="2"/>
                    </a:cubicBezTo>
                    <a:cubicBezTo>
                      <a:pt x="10" y="2"/>
                      <a:pt x="10" y="2"/>
                      <a:pt x="10" y="2"/>
                    </a:cubicBezTo>
                    <a:cubicBezTo>
                      <a:pt x="7" y="1"/>
                      <a:pt x="4"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29"/>
              <p:cNvSpPr/>
              <p:nvPr/>
            </p:nvSpPr>
            <p:spPr bwMode="auto">
              <a:xfrm>
                <a:off x="5116" y="2997"/>
                <a:ext cx="294" cy="259"/>
              </a:xfrm>
              <a:custGeom>
                <a:avLst/>
                <a:gdLst>
                  <a:gd name="T0" fmla="*/ 36 w 112"/>
                  <a:gd name="T1" fmla="*/ 0 h 93"/>
                  <a:gd name="T2" fmla="*/ 12 w 112"/>
                  <a:gd name="T3" fmla="*/ 9 h 93"/>
                  <a:gd name="T4" fmla="*/ 5 w 112"/>
                  <a:gd name="T5" fmla="*/ 18 h 93"/>
                  <a:gd name="T6" fmla="*/ 5 w 112"/>
                  <a:gd name="T7" fmla="*/ 18 h 93"/>
                  <a:gd name="T8" fmla="*/ 0 w 112"/>
                  <a:gd name="T9" fmla="*/ 14 h 93"/>
                  <a:gd name="T10" fmla="*/ 0 w 112"/>
                  <a:gd name="T11" fmla="*/ 15 h 93"/>
                  <a:gd name="T12" fmla="*/ 9 w 112"/>
                  <a:gd name="T13" fmla="*/ 36 h 93"/>
                  <a:gd name="T14" fmla="*/ 22 w 112"/>
                  <a:gd name="T15" fmla="*/ 34 h 93"/>
                  <a:gd name="T16" fmla="*/ 57 w 112"/>
                  <a:gd name="T17" fmla="*/ 49 h 93"/>
                  <a:gd name="T18" fmla="*/ 72 w 112"/>
                  <a:gd name="T19" fmla="*/ 84 h 93"/>
                  <a:gd name="T20" fmla="*/ 72 w 112"/>
                  <a:gd name="T21" fmla="*/ 87 h 93"/>
                  <a:gd name="T22" fmla="*/ 81 w 112"/>
                  <a:gd name="T23" fmla="*/ 86 h 93"/>
                  <a:gd name="T24" fmla="*/ 106 w 112"/>
                  <a:gd name="T25" fmla="*/ 93 h 93"/>
                  <a:gd name="T26" fmla="*/ 107 w 112"/>
                  <a:gd name="T27" fmla="*/ 90 h 93"/>
                  <a:gd name="T28" fmla="*/ 112 w 112"/>
                  <a:gd name="T29" fmla="*/ 73 h 93"/>
                  <a:gd name="T30" fmla="*/ 108 w 112"/>
                  <a:gd name="T31" fmla="*/ 56 h 93"/>
                  <a:gd name="T32" fmla="*/ 107 w 112"/>
                  <a:gd name="T33" fmla="*/ 55 h 93"/>
                  <a:gd name="T34" fmla="*/ 107 w 112"/>
                  <a:gd name="T35" fmla="*/ 55 h 93"/>
                  <a:gd name="T36" fmla="*/ 94 w 112"/>
                  <a:gd name="T37" fmla="*/ 41 h 93"/>
                  <a:gd name="T38" fmla="*/ 94 w 112"/>
                  <a:gd name="T39" fmla="*/ 41 h 93"/>
                  <a:gd name="T40" fmla="*/ 77 w 112"/>
                  <a:gd name="T41" fmla="*/ 36 h 93"/>
                  <a:gd name="T42" fmla="*/ 77 w 112"/>
                  <a:gd name="T43" fmla="*/ 36 h 93"/>
                  <a:gd name="T44" fmla="*/ 70 w 112"/>
                  <a:gd name="T45" fmla="*/ 37 h 93"/>
                  <a:gd name="T46" fmla="*/ 70 w 112"/>
                  <a:gd name="T47" fmla="*/ 37 h 93"/>
                  <a:gd name="T48" fmla="*/ 70 w 112"/>
                  <a:gd name="T49" fmla="*/ 37 h 93"/>
                  <a:gd name="T50" fmla="*/ 70 w 112"/>
                  <a:gd name="T51" fmla="*/ 35 h 93"/>
                  <a:gd name="T52" fmla="*/ 70 w 112"/>
                  <a:gd name="T53" fmla="*/ 34 h 93"/>
                  <a:gd name="T54" fmla="*/ 61 w 112"/>
                  <a:gd name="T55" fmla="*/ 10 h 93"/>
                  <a:gd name="T56" fmla="*/ 36 w 112"/>
                  <a:gd name="T57" fmla="*/ 0 h 93"/>
                  <a:gd name="T58" fmla="*/ 36 w 112"/>
                  <a:gd name="T5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93">
                    <a:moveTo>
                      <a:pt x="36" y="0"/>
                    </a:moveTo>
                    <a:cubicBezTo>
                      <a:pt x="27" y="0"/>
                      <a:pt x="18" y="3"/>
                      <a:pt x="12" y="9"/>
                    </a:cubicBezTo>
                    <a:cubicBezTo>
                      <a:pt x="9" y="12"/>
                      <a:pt x="7" y="15"/>
                      <a:pt x="5" y="18"/>
                    </a:cubicBezTo>
                    <a:cubicBezTo>
                      <a:pt x="5" y="18"/>
                      <a:pt x="5" y="18"/>
                      <a:pt x="5" y="18"/>
                    </a:cubicBezTo>
                    <a:cubicBezTo>
                      <a:pt x="4" y="16"/>
                      <a:pt x="2" y="15"/>
                      <a:pt x="0" y="14"/>
                    </a:cubicBezTo>
                    <a:cubicBezTo>
                      <a:pt x="0" y="15"/>
                      <a:pt x="0" y="15"/>
                      <a:pt x="0" y="15"/>
                    </a:cubicBezTo>
                    <a:cubicBezTo>
                      <a:pt x="5" y="21"/>
                      <a:pt x="8" y="29"/>
                      <a:pt x="9" y="36"/>
                    </a:cubicBezTo>
                    <a:cubicBezTo>
                      <a:pt x="13" y="35"/>
                      <a:pt x="18" y="34"/>
                      <a:pt x="22" y="34"/>
                    </a:cubicBezTo>
                    <a:cubicBezTo>
                      <a:pt x="35" y="34"/>
                      <a:pt x="48" y="40"/>
                      <a:pt x="57" y="49"/>
                    </a:cubicBezTo>
                    <a:cubicBezTo>
                      <a:pt x="66" y="58"/>
                      <a:pt x="72" y="71"/>
                      <a:pt x="72" y="84"/>
                    </a:cubicBezTo>
                    <a:cubicBezTo>
                      <a:pt x="72" y="85"/>
                      <a:pt x="72" y="86"/>
                      <a:pt x="72" y="87"/>
                    </a:cubicBezTo>
                    <a:cubicBezTo>
                      <a:pt x="75" y="87"/>
                      <a:pt x="78" y="86"/>
                      <a:pt x="81" y="86"/>
                    </a:cubicBezTo>
                    <a:cubicBezTo>
                      <a:pt x="90" y="86"/>
                      <a:pt x="98" y="88"/>
                      <a:pt x="106" y="93"/>
                    </a:cubicBezTo>
                    <a:cubicBezTo>
                      <a:pt x="106" y="92"/>
                      <a:pt x="107" y="91"/>
                      <a:pt x="107" y="90"/>
                    </a:cubicBezTo>
                    <a:cubicBezTo>
                      <a:pt x="110" y="85"/>
                      <a:pt x="112" y="79"/>
                      <a:pt x="112" y="73"/>
                    </a:cubicBezTo>
                    <a:cubicBezTo>
                      <a:pt x="112" y="67"/>
                      <a:pt x="111" y="61"/>
                      <a:pt x="108" y="56"/>
                    </a:cubicBezTo>
                    <a:cubicBezTo>
                      <a:pt x="108" y="56"/>
                      <a:pt x="108" y="56"/>
                      <a:pt x="107" y="55"/>
                    </a:cubicBezTo>
                    <a:cubicBezTo>
                      <a:pt x="107" y="55"/>
                      <a:pt x="107" y="55"/>
                      <a:pt x="107" y="55"/>
                    </a:cubicBezTo>
                    <a:cubicBezTo>
                      <a:pt x="105" y="49"/>
                      <a:pt x="99" y="45"/>
                      <a:pt x="94" y="41"/>
                    </a:cubicBezTo>
                    <a:cubicBezTo>
                      <a:pt x="94" y="41"/>
                      <a:pt x="94" y="41"/>
                      <a:pt x="94" y="41"/>
                    </a:cubicBezTo>
                    <a:cubicBezTo>
                      <a:pt x="89" y="38"/>
                      <a:pt x="83" y="37"/>
                      <a:pt x="77" y="36"/>
                    </a:cubicBezTo>
                    <a:cubicBezTo>
                      <a:pt x="77" y="36"/>
                      <a:pt x="77" y="36"/>
                      <a:pt x="77" y="36"/>
                    </a:cubicBezTo>
                    <a:cubicBezTo>
                      <a:pt x="74" y="36"/>
                      <a:pt x="72" y="37"/>
                      <a:pt x="70" y="37"/>
                    </a:cubicBezTo>
                    <a:cubicBezTo>
                      <a:pt x="70" y="37"/>
                      <a:pt x="70" y="37"/>
                      <a:pt x="70" y="37"/>
                    </a:cubicBezTo>
                    <a:cubicBezTo>
                      <a:pt x="70" y="37"/>
                      <a:pt x="70" y="37"/>
                      <a:pt x="70" y="37"/>
                    </a:cubicBezTo>
                    <a:cubicBezTo>
                      <a:pt x="70" y="36"/>
                      <a:pt x="70" y="36"/>
                      <a:pt x="70" y="35"/>
                    </a:cubicBezTo>
                    <a:cubicBezTo>
                      <a:pt x="70" y="35"/>
                      <a:pt x="70" y="34"/>
                      <a:pt x="70" y="34"/>
                    </a:cubicBezTo>
                    <a:cubicBezTo>
                      <a:pt x="70" y="25"/>
                      <a:pt x="67" y="17"/>
                      <a:pt x="61" y="10"/>
                    </a:cubicBezTo>
                    <a:cubicBezTo>
                      <a:pt x="54" y="4"/>
                      <a:pt x="45" y="0"/>
                      <a:pt x="36" y="0"/>
                    </a:cubicBezTo>
                    <a:cubicBezTo>
                      <a:pt x="36" y="0"/>
                      <a:pt x="36" y="0"/>
                      <a:pt x="3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30"/>
              <p:cNvSpPr/>
              <p:nvPr/>
            </p:nvSpPr>
            <p:spPr bwMode="auto">
              <a:xfrm>
                <a:off x="5192" y="3434"/>
                <a:ext cx="328" cy="380"/>
              </a:xfrm>
              <a:custGeom>
                <a:avLst/>
                <a:gdLst>
                  <a:gd name="T0" fmla="*/ 100 w 125"/>
                  <a:gd name="T1" fmla="*/ 0 h 137"/>
                  <a:gd name="T2" fmla="*/ 97 w 125"/>
                  <a:gd name="T3" fmla="*/ 6 h 137"/>
                  <a:gd name="T4" fmla="*/ 70 w 125"/>
                  <a:gd name="T5" fmla="*/ 27 h 137"/>
                  <a:gd name="T6" fmla="*/ 78 w 125"/>
                  <a:gd name="T7" fmla="*/ 54 h 137"/>
                  <a:gd name="T8" fmla="*/ 62 w 125"/>
                  <a:gd name="T9" fmla="*/ 92 h 137"/>
                  <a:gd name="T10" fmla="*/ 24 w 125"/>
                  <a:gd name="T11" fmla="*/ 108 h 137"/>
                  <a:gd name="T12" fmla="*/ 11 w 125"/>
                  <a:gd name="T13" fmla="*/ 106 h 137"/>
                  <a:gd name="T14" fmla="*/ 0 w 125"/>
                  <a:gd name="T15" fmla="*/ 122 h 137"/>
                  <a:gd name="T16" fmla="*/ 12 w 125"/>
                  <a:gd name="T17" fmla="*/ 117 h 137"/>
                  <a:gd name="T18" fmla="*/ 12 w 125"/>
                  <a:gd name="T19" fmla="*/ 117 h 137"/>
                  <a:gd name="T20" fmla="*/ 12 w 125"/>
                  <a:gd name="T21" fmla="*/ 117 h 137"/>
                  <a:gd name="T22" fmla="*/ 12 w 125"/>
                  <a:gd name="T23" fmla="*/ 117 h 137"/>
                  <a:gd name="T24" fmla="*/ 12 w 125"/>
                  <a:gd name="T25" fmla="*/ 117 h 137"/>
                  <a:gd name="T26" fmla="*/ 12 w 125"/>
                  <a:gd name="T27" fmla="*/ 117 h 137"/>
                  <a:gd name="T28" fmla="*/ 12 w 125"/>
                  <a:gd name="T29" fmla="*/ 117 h 137"/>
                  <a:gd name="T30" fmla="*/ 14 w 125"/>
                  <a:gd name="T31" fmla="*/ 117 h 137"/>
                  <a:gd name="T32" fmla="*/ 37 w 125"/>
                  <a:gd name="T33" fmla="*/ 137 h 137"/>
                  <a:gd name="T34" fmla="*/ 38 w 125"/>
                  <a:gd name="T35" fmla="*/ 137 h 137"/>
                  <a:gd name="T36" fmla="*/ 60 w 125"/>
                  <a:gd name="T37" fmla="*/ 122 h 137"/>
                  <a:gd name="T38" fmla="*/ 69 w 125"/>
                  <a:gd name="T39" fmla="*/ 123 h 137"/>
                  <a:gd name="T40" fmla="*/ 69 w 125"/>
                  <a:gd name="T41" fmla="*/ 123 h 137"/>
                  <a:gd name="T42" fmla="*/ 95 w 125"/>
                  <a:gd name="T43" fmla="*/ 112 h 137"/>
                  <a:gd name="T44" fmla="*/ 107 w 125"/>
                  <a:gd name="T45" fmla="*/ 86 h 137"/>
                  <a:gd name="T46" fmla="*/ 107 w 125"/>
                  <a:gd name="T47" fmla="*/ 86 h 137"/>
                  <a:gd name="T48" fmla="*/ 102 w 125"/>
                  <a:gd name="T49" fmla="*/ 67 h 137"/>
                  <a:gd name="T50" fmla="*/ 102 w 125"/>
                  <a:gd name="T51" fmla="*/ 67 h 137"/>
                  <a:gd name="T52" fmla="*/ 102 w 125"/>
                  <a:gd name="T53" fmla="*/ 67 h 137"/>
                  <a:gd name="T54" fmla="*/ 121 w 125"/>
                  <a:gd name="T55" fmla="*/ 53 h 137"/>
                  <a:gd name="T56" fmla="*/ 125 w 125"/>
                  <a:gd name="T57" fmla="*/ 36 h 137"/>
                  <a:gd name="T58" fmla="*/ 125 w 125"/>
                  <a:gd name="T59" fmla="*/ 35 h 137"/>
                  <a:gd name="T60" fmla="*/ 121 w 125"/>
                  <a:gd name="T61" fmla="*/ 18 h 137"/>
                  <a:gd name="T62" fmla="*/ 121 w 125"/>
                  <a:gd name="T63" fmla="*/ 18 h 137"/>
                  <a:gd name="T64" fmla="*/ 121 w 125"/>
                  <a:gd name="T65" fmla="*/ 18 h 137"/>
                  <a:gd name="T66" fmla="*/ 121 w 125"/>
                  <a:gd name="T67" fmla="*/ 18 h 137"/>
                  <a:gd name="T68" fmla="*/ 118 w 125"/>
                  <a:gd name="T69" fmla="*/ 13 h 137"/>
                  <a:gd name="T70" fmla="*/ 118 w 125"/>
                  <a:gd name="T71" fmla="*/ 13 h 137"/>
                  <a:gd name="T72" fmla="*/ 107 w 125"/>
                  <a:gd name="T73" fmla="*/ 3 h 137"/>
                  <a:gd name="T74" fmla="*/ 100 w 125"/>
                  <a:gd name="T7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137">
                    <a:moveTo>
                      <a:pt x="100" y="0"/>
                    </a:moveTo>
                    <a:cubicBezTo>
                      <a:pt x="99" y="2"/>
                      <a:pt x="98" y="4"/>
                      <a:pt x="97" y="6"/>
                    </a:cubicBezTo>
                    <a:cubicBezTo>
                      <a:pt x="91" y="16"/>
                      <a:pt x="81" y="24"/>
                      <a:pt x="70" y="27"/>
                    </a:cubicBezTo>
                    <a:cubicBezTo>
                      <a:pt x="75" y="36"/>
                      <a:pt x="78" y="45"/>
                      <a:pt x="78" y="54"/>
                    </a:cubicBezTo>
                    <a:cubicBezTo>
                      <a:pt x="78" y="69"/>
                      <a:pt x="72" y="82"/>
                      <a:pt x="62" y="92"/>
                    </a:cubicBezTo>
                    <a:cubicBezTo>
                      <a:pt x="52" y="102"/>
                      <a:pt x="38" y="108"/>
                      <a:pt x="24" y="108"/>
                    </a:cubicBezTo>
                    <a:cubicBezTo>
                      <a:pt x="20" y="108"/>
                      <a:pt x="16" y="107"/>
                      <a:pt x="11" y="106"/>
                    </a:cubicBezTo>
                    <a:cubicBezTo>
                      <a:pt x="9" y="113"/>
                      <a:pt x="5" y="118"/>
                      <a:pt x="0" y="122"/>
                    </a:cubicBezTo>
                    <a:cubicBezTo>
                      <a:pt x="4" y="121"/>
                      <a:pt x="8" y="120"/>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2" y="117"/>
                      <a:pt x="12" y="117"/>
                      <a:pt x="12" y="117"/>
                    </a:cubicBezTo>
                    <a:cubicBezTo>
                      <a:pt x="13" y="117"/>
                      <a:pt x="13" y="117"/>
                      <a:pt x="14" y="117"/>
                    </a:cubicBezTo>
                    <a:cubicBezTo>
                      <a:pt x="16" y="128"/>
                      <a:pt x="25" y="137"/>
                      <a:pt x="37" y="137"/>
                    </a:cubicBezTo>
                    <a:cubicBezTo>
                      <a:pt x="37" y="137"/>
                      <a:pt x="37" y="137"/>
                      <a:pt x="38" y="137"/>
                    </a:cubicBezTo>
                    <a:cubicBezTo>
                      <a:pt x="48" y="137"/>
                      <a:pt x="57" y="131"/>
                      <a:pt x="60" y="122"/>
                    </a:cubicBezTo>
                    <a:cubicBezTo>
                      <a:pt x="63" y="122"/>
                      <a:pt x="66" y="123"/>
                      <a:pt x="69" y="123"/>
                    </a:cubicBezTo>
                    <a:cubicBezTo>
                      <a:pt x="69" y="123"/>
                      <a:pt x="69" y="123"/>
                      <a:pt x="69" y="123"/>
                    </a:cubicBezTo>
                    <a:cubicBezTo>
                      <a:pt x="79" y="123"/>
                      <a:pt x="88" y="119"/>
                      <a:pt x="95" y="112"/>
                    </a:cubicBezTo>
                    <a:cubicBezTo>
                      <a:pt x="102" y="106"/>
                      <a:pt x="106" y="96"/>
                      <a:pt x="107" y="86"/>
                    </a:cubicBezTo>
                    <a:cubicBezTo>
                      <a:pt x="107" y="86"/>
                      <a:pt x="107" y="86"/>
                      <a:pt x="107" y="86"/>
                    </a:cubicBezTo>
                    <a:cubicBezTo>
                      <a:pt x="107" y="79"/>
                      <a:pt x="105" y="73"/>
                      <a:pt x="102" y="67"/>
                    </a:cubicBezTo>
                    <a:cubicBezTo>
                      <a:pt x="102" y="67"/>
                      <a:pt x="102" y="67"/>
                      <a:pt x="102" y="67"/>
                    </a:cubicBezTo>
                    <a:cubicBezTo>
                      <a:pt x="102" y="67"/>
                      <a:pt x="102" y="67"/>
                      <a:pt x="102" y="67"/>
                    </a:cubicBezTo>
                    <a:cubicBezTo>
                      <a:pt x="110" y="65"/>
                      <a:pt x="116" y="60"/>
                      <a:pt x="121" y="53"/>
                    </a:cubicBezTo>
                    <a:cubicBezTo>
                      <a:pt x="124" y="47"/>
                      <a:pt x="125" y="42"/>
                      <a:pt x="125" y="36"/>
                    </a:cubicBezTo>
                    <a:cubicBezTo>
                      <a:pt x="125" y="35"/>
                      <a:pt x="125" y="35"/>
                      <a:pt x="125" y="35"/>
                    </a:cubicBezTo>
                    <a:cubicBezTo>
                      <a:pt x="125" y="29"/>
                      <a:pt x="124" y="24"/>
                      <a:pt x="121" y="18"/>
                    </a:cubicBezTo>
                    <a:cubicBezTo>
                      <a:pt x="121" y="18"/>
                      <a:pt x="121" y="18"/>
                      <a:pt x="121" y="18"/>
                    </a:cubicBezTo>
                    <a:cubicBezTo>
                      <a:pt x="121" y="18"/>
                      <a:pt x="121" y="18"/>
                      <a:pt x="121" y="18"/>
                    </a:cubicBezTo>
                    <a:cubicBezTo>
                      <a:pt x="121" y="18"/>
                      <a:pt x="121" y="18"/>
                      <a:pt x="121" y="18"/>
                    </a:cubicBezTo>
                    <a:cubicBezTo>
                      <a:pt x="120" y="17"/>
                      <a:pt x="119" y="15"/>
                      <a:pt x="118" y="13"/>
                    </a:cubicBezTo>
                    <a:cubicBezTo>
                      <a:pt x="118" y="13"/>
                      <a:pt x="118" y="13"/>
                      <a:pt x="118" y="13"/>
                    </a:cubicBezTo>
                    <a:cubicBezTo>
                      <a:pt x="115" y="10"/>
                      <a:pt x="111" y="6"/>
                      <a:pt x="107" y="3"/>
                    </a:cubicBezTo>
                    <a:cubicBezTo>
                      <a:pt x="105" y="2"/>
                      <a:pt x="102" y="1"/>
                      <a:pt x="10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31"/>
              <p:cNvSpPr/>
              <p:nvPr/>
            </p:nvSpPr>
            <p:spPr bwMode="auto">
              <a:xfrm>
                <a:off x="5116" y="4270"/>
                <a:ext cx="58" cy="17"/>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32"/>
              <p:cNvSpPr/>
              <p:nvPr/>
            </p:nvSpPr>
            <p:spPr bwMode="auto">
              <a:xfrm>
                <a:off x="5116" y="4270"/>
                <a:ext cx="58" cy="17"/>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33"/>
              <p:cNvSpPr/>
              <p:nvPr/>
            </p:nvSpPr>
            <p:spPr bwMode="auto">
              <a:xfrm>
                <a:off x="5116" y="3039"/>
                <a:ext cx="23" cy="69"/>
              </a:xfrm>
              <a:custGeom>
                <a:avLst/>
                <a:gdLst>
                  <a:gd name="T0" fmla="*/ 0 w 9"/>
                  <a:gd name="T1" fmla="*/ 0 h 25"/>
                  <a:gd name="T2" fmla="*/ 0 w 9"/>
                  <a:gd name="T3" fmla="*/ 25 h 25"/>
                  <a:gd name="T4" fmla="*/ 9 w 9"/>
                  <a:gd name="T5" fmla="*/ 21 h 25"/>
                  <a:gd name="T6" fmla="*/ 0 w 9"/>
                  <a:gd name="T7" fmla="*/ 0 h 25"/>
                </a:gdLst>
                <a:ahLst/>
                <a:cxnLst>
                  <a:cxn ang="0">
                    <a:pos x="T0" y="T1"/>
                  </a:cxn>
                  <a:cxn ang="0">
                    <a:pos x="T2" y="T3"/>
                  </a:cxn>
                  <a:cxn ang="0">
                    <a:pos x="T4" y="T5"/>
                  </a:cxn>
                  <a:cxn ang="0">
                    <a:pos x="T6" y="T7"/>
                  </a:cxn>
                </a:cxnLst>
                <a:rect l="0" t="0" r="r" b="b"/>
                <a:pathLst>
                  <a:path w="9" h="25">
                    <a:moveTo>
                      <a:pt x="0" y="0"/>
                    </a:moveTo>
                    <a:cubicBezTo>
                      <a:pt x="0" y="25"/>
                      <a:pt x="0" y="25"/>
                      <a:pt x="0" y="25"/>
                    </a:cubicBezTo>
                    <a:cubicBezTo>
                      <a:pt x="3" y="23"/>
                      <a:pt x="6" y="22"/>
                      <a:pt x="9" y="21"/>
                    </a:cubicBezTo>
                    <a:cubicBezTo>
                      <a:pt x="8" y="14"/>
                      <a:pt x="5" y="6"/>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34"/>
              <p:cNvSpPr/>
              <p:nvPr/>
            </p:nvSpPr>
            <p:spPr bwMode="auto">
              <a:xfrm>
                <a:off x="5116" y="3789"/>
                <a:ext cx="58" cy="498"/>
              </a:xfrm>
              <a:custGeom>
                <a:avLst/>
                <a:gdLst>
                  <a:gd name="T0" fmla="*/ 18 w 22"/>
                  <a:gd name="T1" fmla="*/ 0 h 179"/>
                  <a:gd name="T2" fmla="*/ 8 w 22"/>
                  <a:gd name="T3" fmla="*/ 1 h 179"/>
                  <a:gd name="T4" fmla="*/ 0 w 22"/>
                  <a:gd name="T5" fmla="*/ 0 h 179"/>
                  <a:gd name="T6" fmla="*/ 0 w 22"/>
                  <a:gd name="T7" fmla="*/ 173 h 179"/>
                  <a:gd name="T8" fmla="*/ 22 w 22"/>
                  <a:gd name="T9" fmla="*/ 179 h 179"/>
                  <a:gd name="T10" fmla="*/ 22 w 22"/>
                  <a:gd name="T11" fmla="*/ 170 h 179"/>
                  <a:gd name="T12" fmla="*/ 18 w 22"/>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22" h="179">
                    <a:moveTo>
                      <a:pt x="18" y="0"/>
                    </a:moveTo>
                    <a:cubicBezTo>
                      <a:pt x="15" y="1"/>
                      <a:pt x="12" y="1"/>
                      <a:pt x="8" y="1"/>
                    </a:cubicBezTo>
                    <a:cubicBezTo>
                      <a:pt x="5" y="1"/>
                      <a:pt x="3" y="1"/>
                      <a:pt x="0" y="0"/>
                    </a:cubicBezTo>
                    <a:cubicBezTo>
                      <a:pt x="0" y="173"/>
                      <a:pt x="0" y="173"/>
                      <a:pt x="0" y="173"/>
                    </a:cubicBezTo>
                    <a:cubicBezTo>
                      <a:pt x="22" y="179"/>
                      <a:pt x="22" y="179"/>
                      <a:pt x="22" y="179"/>
                    </a:cubicBezTo>
                    <a:cubicBezTo>
                      <a:pt x="22" y="170"/>
                      <a:pt x="22" y="170"/>
                      <a:pt x="22" y="170"/>
                    </a:cubicBezTo>
                    <a:cubicBezTo>
                      <a:pt x="18" y="0"/>
                      <a:pt x="18" y="0"/>
                      <a:pt x="18"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35"/>
              <p:cNvSpPr/>
              <p:nvPr/>
            </p:nvSpPr>
            <p:spPr bwMode="auto">
              <a:xfrm>
                <a:off x="5116" y="3092"/>
                <a:ext cx="349" cy="700"/>
              </a:xfrm>
              <a:custGeom>
                <a:avLst/>
                <a:gdLst>
                  <a:gd name="T0" fmla="*/ 22 w 133"/>
                  <a:gd name="T1" fmla="*/ 0 h 252"/>
                  <a:gd name="T2" fmla="*/ 9 w 133"/>
                  <a:gd name="T3" fmla="*/ 2 h 252"/>
                  <a:gd name="T4" fmla="*/ 0 w 133"/>
                  <a:gd name="T5" fmla="*/ 6 h 252"/>
                  <a:gd name="T6" fmla="*/ 0 w 133"/>
                  <a:gd name="T7" fmla="*/ 251 h 252"/>
                  <a:gd name="T8" fmla="*/ 8 w 133"/>
                  <a:gd name="T9" fmla="*/ 252 h 252"/>
                  <a:gd name="T10" fmla="*/ 18 w 133"/>
                  <a:gd name="T11" fmla="*/ 251 h 252"/>
                  <a:gd name="T12" fmla="*/ 18 w 133"/>
                  <a:gd name="T13" fmla="*/ 251 h 252"/>
                  <a:gd name="T14" fmla="*/ 18 w 133"/>
                  <a:gd name="T15" fmla="*/ 251 h 252"/>
                  <a:gd name="T16" fmla="*/ 29 w 133"/>
                  <a:gd name="T17" fmla="*/ 245 h 252"/>
                  <a:gd name="T18" fmla="*/ 29 w 133"/>
                  <a:gd name="T19" fmla="*/ 245 h 252"/>
                  <a:gd name="T20" fmla="*/ 40 w 133"/>
                  <a:gd name="T21" fmla="*/ 229 h 252"/>
                  <a:gd name="T22" fmla="*/ 53 w 133"/>
                  <a:gd name="T23" fmla="*/ 231 h 252"/>
                  <a:gd name="T24" fmla="*/ 91 w 133"/>
                  <a:gd name="T25" fmla="*/ 215 h 252"/>
                  <a:gd name="T26" fmla="*/ 107 w 133"/>
                  <a:gd name="T27" fmla="*/ 177 h 252"/>
                  <a:gd name="T28" fmla="*/ 99 w 133"/>
                  <a:gd name="T29" fmla="*/ 150 h 252"/>
                  <a:gd name="T30" fmla="*/ 126 w 133"/>
                  <a:gd name="T31" fmla="*/ 129 h 252"/>
                  <a:gd name="T32" fmla="*/ 129 w 133"/>
                  <a:gd name="T33" fmla="*/ 123 h 252"/>
                  <a:gd name="T34" fmla="*/ 133 w 133"/>
                  <a:gd name="T35" fmla="*/ 104 h 252"/>
                  <a:gd name="T36" fmla="*/ 126 w 133"/>
                  <a:gd name="T37" fmla="*/ 80 h 252"/>
                  <a:gd name="T38" fmla="*/ 106 w 133"/>
                  <a:gd name="T39" fmla="*/ 59 h 252"/>
                  <a:gd name="T40" fmla="*/ 106 w 133"/>
                  <a:gd name="T41" fmla="*/ 59 h 252"/>
                  <a:gd name="T42" fmla="*/ 81 w 133"/>
                  <a:gd name="T43" fmla="*/ 52 h 252"/>
                  <a:gd name="T44" fmla="*/ 72 w 133"/>
                  <a:gd name="T45" fmla="*/ 53 h 252"/>
                  <a:gd name="T46" fmla="*/ 72 w 133"/>
                  <a:gd name="T47" fmla="*/ 50 h 252"/>
                  <a:gd name="T48" fmla="*/ 57 w 133"/>
                  <a:gd name="T49" fmla="*/ 15 h 252"/>
                  <a:gd name="T50" fmla="*/ 22 w 133"/>
                  <a:gd name="T5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252">
                    <a:moveTo>
                      <a:pt x="22" y="0"/>
                    </a:moveTo>
                    <a:cubicBezTo>
                      <a:pt x="18" y="0"/>
                      <a:pt x="13" y="1"/>
                      <a:pt x="9" y="2"/>
                    </a:cubicBezTo>
                    <a:cubicBezTo>
                      <a:pt x="6" y="3"/>
                      <a:pt x="3" y="4"/>
                      <a:pt x="0" y="6"/>
                    </a:cubicBezTo>
                    <a:cubicBezTo>
                      <a:pt x="0" y="251"/>
                      <a:pt x="0" y="251"/>
                      <a:pt x="0" y="251"/>
                    </a:cubicBezTo>
                    <a:cubicBezTo>
                      <a:pt x="3" y="252"/>
                      <a:pt x="5" y="252"/>
                      <a:pt x="8" y="252"/>
                    </a:cubicBezTo>
                    <a:cubicBezTo>
                      <a:pt x="12" y="252"/>
                      <a:pt x="15" y="252"/>
                      <a:pt x="18" y="251"/>
                    </a:cubicBezTo>
                    <a:cubicBezTo>
                      <a:pt x="18" y="251"/>
                      <a:pt x="18" y="251"/>
                      <a:pt x="18" y="251"/>
                    </a:cubicBezTo>
                    <a:cubicBezTo>
                      <a:pt x="18" y="251"/>
                      <a:pt x="18" y="251"/>
                      <a:pt x="18" y="251"/>
                    </a:cubicBezTo>
                    <a:cubicBezTo>
                      <a:pt x="22" y="249"/>
                      <a:pt x="25" y="248"/>
                      <a:pt x="29" y="245"/>
                    </a:cubicBezTo>
                    <a:cubicBezTo>
                      <a:pt x="29" y="245"/>
                      <a:pt x="29" y="245"/>
                      <a:pt x="29" y="245"/>
                    </a:cubicBezTo>
                    <a:cubicBezTo>
                      <a:pt x="34" y="241"/>
                      <a:pt x="38" y="236"/>
                      <a:pt x="40" y="229"/>
                    </a:cubicBezTo>
                    <a:cubicBezTo>
                      <a:pt x="45" y="230"/>
                      <a:pt x="49" y="231"/>
                      <a:pt x="53" y="231"/>
                    </a:cubicBezTo>
                    <a:cubicBezTo>
                      <a:pt x="67" y="231"/>
                      <a:pt x="81" y="225"/>
                      <a:pt x="91" y="215"/>
                    </a:cubicBezTo>
                    <a:cubicBezTo>
                      <a:pt x="101" y="205"/>
                      <a:pt x="107" y="192"/>
                      <a:pt x="107" y="177"/>
                    </a:cubicBezTo>
                    <a:cubicBezTo>
                      <a:pt x="107" y="168"/>
                      <a:pt x="104" y="159"/>
                      <a:pt x="99" y="150"/>
                    </a:cubicBezTo>
                    <a:cubicBezTo>
                      <a:pt x="110" y="147"/>
                      <a:pt x="120" y="139"/>
                      <a:pt x="126" y="129"/>
                    </a:cubicBezTo>
                    <a:cubicBezTo>
                      <a:pt x="127" y="127"/>
                      <a:pt x="128" y="125"/>
                      <a:pt x="129" y="123"/>
                    </a:cubicBezTo>
                    <a:cubicBezTo>
                      <a:pt x="131" y="117"/>
                      <a:pt x="133" y="111"/>
                      <a:pt x="133" y="104"/>
                    </a:cubicBezTo>
                    <a:cubicBezTo>
                      <a:pt x="132" y="96"/>
                      <a:pt x="130" y="87"/>
                      <a:pt x="126" y="80"/>
                    </a:cubicBezTo>
                    <a:cubicBezTo>
                      <a:pt x="122" y="71"/>
                      <a:pt x="114" y="64"/>
                      <a:pt x="106" y="59"/>
                    </a:cubicBezTo>
                    <a:cubicBezTo>
                      <a:pt x="106" y="59"/>
                      <a:pt x="106" y="59"/>
                      <a:pt x="106" y="59"/>
                    </a:cubicBezTo>
                    <a:cubicBezTo>
                      <a:pt x="98" y="54"/>
                      <a:pt x="90" y="52"/>
                      <a:pt x="81" y="52"/>
                    </a:cubicBezTo>
                    <a:cubicBezTo>
                      <a:pt x="78" y="52"/>
                      <a:pt x="75" y="53"/>
                      <a:pt x="72" y="53"/>
                    </a:cubicBezTo>
                    <a:cubicBezTo>
                      <a:pt x="72" y="52"/>
                      <a:pt x="72" y="51"/>
                      <a:pt x="72" y="50"/>
                    </a:cubicBezTo>
                    <a:cubicBezTo>
                      <a:pt x="72" y="37"/>
                      <a:pt x="66" y="24"/>
                      <a:pt x="57" y="15"/>
                    </a:cubicBezTo>
                    <a:cubicBezTo>
                      <a:pt x="48" y="6"/>
                      <a:pt x="35" y="0"/>
                      <a:pt x="22"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36"/>
              <p:cNvSpPr/>
              <p:nvPr/>
            </p:nvSpPr>
            <p:spPr bwMode="auto">
              <a:xfrm>
                <a:off x="4735" y="3414"/>
                <a:ext cx="205" cy="220"/>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37"/>
              <p:cNvSpPr/>
              <p:nvPr/>
            </p:nvSpPr>
            <p:spPr bwMode="auto">
              <a:xfrm>
                <a:off x="4814" y="3503"/>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38"/>
              <p:cNvSpPr/>
              <p:nvPr/>
            </p:nvSpPr>
            <p:spPr bwMode="auto">
              <a:xfrm>
                <a:off x="4882" y="3125"/>
                <a:ext cx="205" cy="220"/>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39"/>
              <p:cNvSpPr/>
              <p:nvPr/>
            </p:nvSpPr>
            <p:spPr bwMode="auto">
              <a:xfrm>
                <a:off x="4961" y="3214"/>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40"/>
              <p:cNvSpPr/>
              <p:nvPr/>
            </p:nvSpPr>
            <p:spPr bwMode="auto">
              <a:xfrm>
                <a:off x="5187" y="3181"/>
                <a:ext cx="205" cy="219"/>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41"/>
              <p:cNvSpPr/>
              <p:nvPr/>
            </p:nvSpPr>
            <p:spPr bwMode="auto">
              <a:xfrm>
                <a:off x="5265" y="3270"/>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42"/>
              <p:cNvSpPr/>
              <p:nvPr/>
            </p:nvSpPr>
            <p:spPr bwMode="auto">
              <a:xfrm>
                <a:off x="5092" y="3481"/>
                <a:ext cx="205" cy="219"/>
              </a:xfrm>
              <a:custGeom>
                <a:avLst/>
                <a:gdLst>
                  <a:gd name="T0" fmla="*/ 0 w 78"/>
                  <a:gd name="T1" fmla="*/ 38 h 79"/>
                  <a:gd name="T2" fmla="*/ 31 w 78"/>
                  <a:gd name="T3" fmla="*/ 37 h 79"/>
                  <a:gd name="T4" fmla="*/ 12 w 78"/>
                  <a:gd name="T5" fmla="*/ 11 h 79"/>
                  <a:gd name="T6" fmla="*/ 35 w 78"/>
                  <a:gd name="T7" fmla="*/ 32 h 79"/>
                  <a:gd name="T8" fmla="*/ 39 w 78"/>
                  <a:gd name="T9" fmla="*/ 0 h 79"/>
                  <a:gd name="T10" fmla="*/ 41 w 78"/>
                  <a:gd name="T11" fmla="*/ 32 h 79"/>
                  <a:gd name="T12" fmla="*/ 66 w 78"/>
                  <a:gd name="T13" fmla="*/ 13 h 79"/>
                  <a:gd name="T14" fmla="*/ 46 w 78"/>
                  <a:gd name="T15" fmla="*/ 36 h 79"/>
                  <a:gd name="T16" fmla="*/ 77 w 78"/>
                  <a:gd name="T17" fmla="*/ 41 h 79"/>
                  <a:gd name="T18" fmla="*/ 46 w 78"/>
                  <a:gd name="T19" fmla="*/ 42 h 79"/>
                  <a:gd name="T20" fmla="*/ 66 w 78"/>
                  <a:gd name="T21" fmla="*/ 69 h 79"/>
                  <a:gd name="T22" fmla="*/ 42 w 78"/>
                  <a:gd name="T23" fmla="*/ 47 h 79"/>
                  <a:gd name="T24" fmla="*/ 39 w 78"/>
                  <a:gd name="T25" fmla="*/ 79 h 79"/>
                  <a:gd name="T26" fmla="*/ 36 w 78"/>
                  <a:gd name="T27" fmla="*/ 47 h 79"/>
                  <a:gd name="T28" fmla="*/ 11 w 78"/>
                  <a:gd name="T29" fmla="*/ 67 h 79"/>
                  <a:gd name="T30" fmla="*/ 32 w 78"/>
                  <a:gd name="T31" fmla="*/ 43 h 79"/>
                  <a:gd name="T32" fmla="*/ 0 w 78"/>
                  <a:gd name="T33" fmla="*/ 3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9">
                    <a:moveTo>
                      <a:pt x="0" y="38"/>
                    </a:moveTo>
                    <a:cubicBezTo>
                      <a:pt x="0" y="27"/>
                      <a:pt x="19" y="33"/>
                      <a:pt x="31" y="37"/>
                    </a:cubicBezTo>
                    <a:cubicBezTo>
                      <a:pt x="21" y="30"/>
                      <a:pt x="5" y="18"/>
                      <a:pt x="12" y="11"/>
                    </a:cubicBezTo>
                    <a:cubicBezTo>
                      <a:pt x="19" y="3"/>
                      <a:pt x="30" y="20"/>
                      <a:pt x="35" y="32"/>
                    </a:cubicBezTo>
                    <a:cubicBezTo>
                      <a:pt x="32" y="20"/>
                      <a:pt x="29" y="0"/>
                      <a:pt x="39" y="0"/>
                    </a:cubicBezTo>
                    <a:cubicBezTo>
                      <a:pt x="50" y="0"/>
                      <a:pt x="45" y="20"/>
                      <a:pt x="41" y="32"/>
                    </a:cubicBezTo>
                    <a:cubicBezTo>
                      <a:pt x="47" y="21"/>
                      <a:pt x="59" y="5"/>
                      <a:pt x="66" y="13"/>
                    </a:cubicBezTo>
                    <a:cubicBezTo>
                      <a:pt x="74" y="20"/>
                      <a:pt x="57" y="31"/>
                      <a:pt x="46" y="36"/>
                    </a:cubicBezTo>
                    <a:cubicBezTo>
                      <a:pt x="58" y="33"/>
                      <a:pt x="77" y="30"/>
                      <a:pt x="77" y="41"/>
                    </a:cubicBezTo>
                    <a:cubicBezTo>
                      <a:pt x="78" y="52"/>
                      <a:pt x="58" y="47"/>
                      <a:pt x="46" y="42"/>
                    </a:cubicBezTo>
                    <a:cubicBezTo>
                      <a:pt x="57" y="49"/>
                      <a:pt x="73" y="61"/>
                      <a:pt x="66" y="69"/>
                    </a:cubicBezTo>
                    <a:cubicBezTo>
                      <a:pt x="59" y="77"/>
                      <a:pt x="48" y="59"/>
                      <a:pt x="42" y="47"/>
                    </a:cubicBezTo>
                    <a:cubicBezTo>
                      <a:pt x="46" y="59"/>
                      <a:pt x="49" y="79"/>
                      <a:pt x="39" y="79"/>
                    </a:cubicBezTo>
                    <a:cubicBezTo>
                      <a:pt x="28" y="79"/>
                      <a:pt x="33" y="60"/>
                      <a:pt x="36" y="47"/>
                    </a:cubicBezTo>
                    <a:cubicBezTo>
                      <a:pt x="30" y="58"/>
                      <a:pt x="19" y="74"/>
                      <a:pt x="11" y="67"/>
                    </a:cubicBezTo>
                    <a:cubicBezTo>
                      <a:pt x="4" y="59"/>
                      <a:pt x="21" y="49"/>
                      <a:pt x="32" y="43"/>
                    </a:cubicBezTo>
                    <a:cubicBezTo>
                      <a:pt x="20" y="46"/>
                      <a:pt x="1" y="49"/>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43"/>
              <p:cNvSpPr/>
              <p:nvPr/>
            </p:nvSpPr>
            <p:spPr bwMode="auto">
              <a:xfrm>
                <a:off x="5171" y="3570"/>
                <a:ext cx="50" cy="50"/>
              </a:xfrm>
              <a:custGeom>
                <a:avLst/>
                <a:gdLst>
                  <a:gd name="T0" fmla="*/ 18 w 19"/>
                  <a:gd name="T1" fmla="*/ 9 h 18"/>
                  <a:gd name="T2" fmla="*/ 9 w 19"/>
                  <a:gd name="T3" fmla="*/ 0 h 18"/>
                  <a:gd name="T4" fmla="*/ 1 w 19"/>
                  <a:gd name="T5" fmla="*/ 9 h 18"/>
                  <a:gd name="T6" fmla="*/ 10 w 19"/>
                  <a:gd name="T7" fmla="*/ 18 h 18"/>
                  <a:gd name="T8" fmla="*/ 18 w 19"/>
                  <a:gd name="T9" fmla="*/ 9 h 18"/>
                </a:gdLst>
                <a:ahLst/>
                <a:cxnLst>
                  <a:cxn ang="0">
                    <a:pos x="T0" y="T1"/>
                  </a:cxn>
                  <a:cxn ang="0">
                    <a:pos x="T2" y="T3"/>
                  </a:cxn>
                  <a:cxn ang="0">
                    <a:pos x="T4" y="T5"/>
                  </a:cxn>
                  <a:cxn ang="0">
                    <a:pos x="T6" y="T7"/>
                  </a:cxn>
                  <a:cxn ang="0">
                    <a:pos x="T8" y="T9"/>
                  </a:cxn>
                </a:cxnLst>
                <a:rect l="0" t="0" r="r" b="b"/>
                <a:pathLst>
                  <a:path w="19" h="18">
                    <a:moveTo>
                      <a:pt x="18" y="9"/>
                    </a:moveTo>
                    <a:cubicBezTo>
                      <a:pt x="18" y="4"/>
                      <a:pt x="14" y="0"/>
                      <a:pt x="9" y="0"/>
                    </a:cubicBezTo>
                    <a:cubicBezTo>
                      <a:pt x="4" y="0"/>
                      <a:pt x="0" y="4"/>
                      <a:pt x="1" y="9"/>
                    </a:cubicBezTo>
                    <a:cubicBezTo>
                      <a:pt x="1" y="14"/>
                      <a:pt x="5" y="18"/>
                      <a:pt x="10" y="18"/>
                    </a:cubicBezTo>
                    <a:cubicBezTo>
                      <a:pt x="15" y="18"/>
                      <a:pt x="19" y="14"/>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44"/>
              <p:cNvSpPr/>
              <p:nvPr/>
            </p:nvSpPr>
            <p:spPr bwMode="auto">
              <a:xfrm>
                <a:off x="221" y="3475"/>
                <a:ext cx="304" cy="832"/>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45"/>
              <p:cNvSpPr/>
              <p:nvPr/>
            </p:nvSpPr>
            <p:spPr bwMode="auto">
              <a:xfrm>
                <a:off x="221" y="3475"/>
                <a:ext cx="304" cy="832"/>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Oval 46"/>
              <p:cNvSpPr>
                <a:spLocks noChangeArrowheads="1"/>
              </p:cNvSpPr>
              <p:nvPr/>
            </p:nvSpPr>
            <p:spPr bwMode="auto">
              <a:xfrm>
                <a:off x="116" y="3700"/>
                <a:ext cx="183" cy="195"/>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47"/>
              <p:cNvSpPr/>
              <p:nvPr/>
            </p:nvSpPr>
            <p:spPr bwMode="auto">
              <a:xfrm>
                <a:off x="488" y="3642"/>
                <a:ext cx="158" cy="167"/>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48"/>
              <p:cNvSpPr/>
              <p:nvPr/>
            </p:nvSpPr>
            <p:spPr bwMode="auto">
              <a:xfrm>
                <a:off x="173" y="3286"/>
                <a:ext cx="368" cy="40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Oval 49"/>
              <p:cNvSpPr>
                <a:spLocks noChangeArrowheads="1"/>
              </p:cNvSpPr>
              <p:nvPr/>
            </p:nvSpPr>
            <p:spPr bwMode="auto">
              <a:xfrm>
                <a:off x="536" y="3692"/>
                <a:ext cx="86" cy="9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50"/>
              <p:cNvSpPr>
                <a:spLocks noEditPoints="1"/>
              </p:cNvSpPr>
              <p:nvPr/>
            </p:nvSpPr>
            <p:spPr bwMode="auto">
              <a:xfrm>
                <a:off x="407" y="3453"/>
                <a:ext cx="160" cy="361"/>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Rectangle 51"/>
              <p:cNvSpPr>
                <a:spLocks noChangeArrowheads="1"/>
              </p:cNvSpPr>
              <p:nvPr/>
            </p:nvSpPr>
            <p:spPr bwMode="auto">
              <a:xfrm>
                <a:off x="368" y="4307"/>
                <a:ext cx="4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6" name="Rectangle 52"/>
              <p:cNvSpPr>
                <a:spLocks noChangeArrowheads="1"/>
              </p:cNvSpPr>
              <p:nvPr/>
            </p:nvSpPr>
            <p:spPr bwMode="auto">
              <a:xfrm>
                <a:off x="368" y="4307"/>
                <a:ext cx="47"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7" name="Freeform 53"/>
              <p:cNvSpPr>
                <a:spLocks noEditPoints="1"/>
              </p:cNvSpPr>
              <p:nvPr/>
            </p:nvSpPr>
            <p:spPr bwMode="auto">
              <a:xfrm>
                <a:off x="368" y="3684"/>
                <a:ext cx="123" cy="62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54"/>
              <p:cNvSpPr>
                <a:spLocks noEditPoints="1"/>
              </p:cNvSpPr>
              <p:nvPr/>
            </p:nvSpPr>
            <p:spPr bwMode="auto">
              <a:xfrm>
                <a:off x="567" y="3809"/>
                <a:ext cx="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55"/>
              <p:cNvSpPr>
                <a:spLocks noEditPoints="1"/>
              </p:cNvSpPr>
              <p:nvPr/>
            </p:nvSpPr>
            <p:spPr bwMode="auto">
              <a:xfrm>
                <a:off x="491" y="3642"/>
                <a:ext cx="155" cy="167"/>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56"/>
              <p:cNvSpPr/>
              <p:nvPr/>
            </p:nvSpPr>
            <p:spPr bwMode="auto">
              <a:xfrm>
                <a:off x="368" y="3289"/>
                <a:ext cx="173" cy="398"/>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Oval 57"/>
              <p:cNvSpPr>
                <a:spLocks noChangeArrowheads="1"/>
              </p:cNvSpPr>
              <p:nvPr/>
            </p:nvSpPr>
            <p:spPr bwMode="auto">
              <a:xfrm>
                <a:off x="536" y="3692"/>
                <a:ext cx="86" cy="9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Oval 58"/>
              <p:cNvSpPr>
                <a:spLocks noChangeArrowheads="1"/>
              </p:cNvSpPr>
              <p:nvPr/>
            </p:nvSpPr>
            <p:spPr bwMode="auto">
              <a:xfrm>
                <a:off x="6164" y="3036"/>
                <a:ext cx="714" cy="756"/>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59"/>
              <p:cNvSpPr/>
              <p:nvPr/>
            </p:nvSpPr>
            <p:spPr bwMode="auto">
              <a:xfrm>
                <a:off x="6326" y="3336"/>
                <a:ext cx="387" cy="948"/>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60"/>
              <p:cNvSpPr/>
              <p:nvPr/>
            </p:nvSpPr>
            <p:spPr bwMode="auto">
              <a:xfrm>
                <a:off x="6326" y="3336"/>
                <a:ext cx="387" cy="948"/>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61"/>
              <p:cNvSpPr/>
              <p:nvPr/>
            </p:nvSpPr>
            <p:spPr bwMode="auto">
              <a:xfrm>
                <a:off x="6510" y="4262"/>
                <a:ext cx="69" cy="22"/>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62"/>
              <p:cNvSpPr/>
              <p:nvPr/>
            </p:nvSpPr>
            <p:spPr bwMode="auto">
              <a:xfrm>
                <a:off x="6510" y="4262"/>
                <a:ext cx="69" cy="22"/>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63"/>
              <p:cNvSpPr>
                <a:spLocks noEditPoints="1"/>
              </p:cNvSpPr>
              <p:nvPr/>
            </p:nvSpPr>
            <p:spPr bwMode="auto">
              <a:xfrm>
                <a:off x="6558" y="3792"/>
                <a:ext cx="21" cy="470"/>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64"/>
              <p:cNvSpPr/>
              <p:nvPr/>
            </p:nvSpPr>
            <p:spPr bwMode="auto">
              <a:xfrm>
                <a:off x="6565" y="3995"/>
                <a:ext cx="3" cy="6"/>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Freeform 65"/>
              <p:cNvSpPr/>
              <p:nvPr/>
            </p:nvSpPr>
            <p:spPr bwMode="auto">
              <a:xfrm>
                <a:off x="6565" y="3995"/>
                <a:ext cx="14" cy="239"/>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0" name="Freeform 66"/>
              <p:cNvSpPr/>
              <p:nvPr/>
            </p:nvSpPr>
            <p:spPr bwMode="auto">
              <a:xfrm>
                <a:off x="6510" y="3036"/>
                <a:ext cx="279" cy="756"/>
              </a:xfrm>
              <a:custGeom>
                <a:avLst/>
                <a:gdLst>
                  <a:gd name="T0" fmla="*/ 4 w 106"/>
                  <a:gd name="T1" fmla="*/ 0 h 272"/>
                  <a:gd name="T2" fmla="*/ 4 w 106"/>
                  <a:gd name="T3" fmla="*/ 0 h 272"/>
                  <a:gd name="T4" fmla="*/ 0 w 106"/>
                  <a:gd name="T5" fmla="*/ 0 h 272"/>
                  <a:gd name="T6" fmla="*/ 0 w 106"/>
                  <a:gd name="T7" fmla="*/ 145 h 272"/>
                  <a:gd name="T8" fmla="*/ 4 w 106"/>
                  <a:gd name="T9" fmla="*/ 108 h 272"/>
                  <a:gd name="T10" fmla="*/ 13 w 106"/>
                  <a:gd name="T11" fmla="*/ 205 h 272"/>
                  <a:gd name="T12" fmla="*/ 77 w 106"/>
                  <a:gd name="T13" fmla="*/ 168 h 272"/>
                  <a:gd name="T14" fmla="*/ 17 w 106"/>
                  <a:gd name="T15" fmla="*/ 237 h 272"/>
                  <a:gd name="T16" fmla="*/ 18 w 106"/>
                  <a:gd name="T17" fmla="*/ 272 h 272"/>
                  <a:gd name="T18" fmla="*/ 19 w 106"/>
                  <a:gd name="T19" fmla="*/ 272 h 272"/>
                  <a:gd name="T20" fmla="*/ 19 w 106"/>
                  <a:gd name="T21" fmla="*/ 272 h 272"/>
                  <a:gd name="T22" fmla="*/ 106 w 106"/>
                  <a:gd name="T23" fmla="*/ 227 h 272"/>
                  <a:gd name="T24" fmla="*/ 82 w 106"/>
                  <a:gd name="T25" fmla="*/ 180 h 272"/>
                  <a:gd name="T26" fmla="*/ 88 w 106"/>
                  <a:gd name="T27" fmla="*/ 156 h 272"/>
                  <a:gd name="T28" fmla="*/ 72 w 106"/>
                  <a:gd name="T29" fmla="*/ 158 h 272"/>
                  <a:gd name="T30" fmla="*/ 56 w 106"/>
                  <a:gd name="T31" fmla="*/ 63 h 272"/>
                  <a:gd name="T32" fmla="*/ 56 w 106"/>
                  <a:gd name="T33" fmla="*/ 10 h 272"/>
                  <a:gd name="T34" fmla="*/ 4 w 106"/>
                  <a:gd name="T3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272">
                    <a:moveTo>
                      <a:pt x="4" y="0"/>
                    </a:moveTo>
                    <a:cubicBezTo>
                      <a:pt x="4" y="0"/>
                      <a:pt x="4" y="0"/>
                      <a:pt x="4" y="0"/>
                    </a:cubicBezTo>
                    <a:cubicBezTo>
                      <a:pt x="3" y="0"/>
                      <a:pt x="1" y="0"/>
                      <a:pt x="0" y="0"/>
                    </a:cubicBezTo>
                    <a:cubicBezTo>
                      <a:pt x="0" y="145"/>
                      <a:pt x="0" y="145"/>
                      <a:pt x="0" y="145"/>
                    </a:cubicBezTo>
                    <a:cubicBezTo>
                      <a:pt x="4" y="108"/>
                      <a:pt x="4" y="108"/>
                      <a:pt x="4" y="108"/>
                    </a:cubicBezTo>
                    <a:cubicBezTo>
                      <a:pt x="13" y="205"/>
                      <a:pt x="13" y="205"/>
                      <a:pt x="13" y="205"/>
                    </a:cubicBezTo>
                    <a:cubicBezTo>
                      <a:pt x="77" y="168"/>
                      <a:pt x="77" y="168"/>
                      <a:pt x="77" y="168"/>
                    </a:cubicBezTo>
                    <a:cubicBezTo>
                      <a:pt x="17" y="237"/>
                      <a:pt x="17" y="237"/>
                      <a:pt x="17" y="237"/>
                    </a:cubicBezTo>
                    <a:cubicBezTo>
                      <a:pt x="18" y="272"/>
                      <a:pt x="18" y="272"/>
                      <a:pt x="18" y="272"/>
                    </a:cubicBezTo>
                    <a:cubicBezTo>
                      <a:pt x="18" y="272"/>
                      <a:pt x="18" y="272"/>
                      <a:pt x="19" y="272"/>
                    </a:cubicBezTo>
                    <a:cubicBezTo>
                      <a:pt x="19" y="272"/>
                      <a:pt x="19" y="272"/>
                      <a:pt x="19" y="272"/>
                    </a:cubicBezTo>
                    <a:cubicBezTo>
                      <a:pt x="53" y="268"/>
                      <a:pt x="84" y="251"/>
                      <a:pt x="106" y="227"/>
                    </a:cubicBezTo>
                    <a:cubicBezTo>
                      <a:pt x="92" y="216"/>
                      <a:pt x="82" y="199"/>
                      <a:pt x="82" y="180"/>
                    </a:cubicBezTo>
                    <a:cubicBezTo>
                      <a:pt x="82" y="171"/>
                      <a:pt x="84" y="163"/>
                      <a:pt x="88" y="156"/>
                    </a:cubicBezTo>
                    <a:cubicBezTo>
                      <a:pt x="83" y="157"/>
                      <a:pt x="78" y="158"/>
                      <a:pt x="72" y="158"/>
                    </a:cubicBezTo>
                    <a:cubicBezTo>
                      <a:pt x="15" y="158"/>
                      <a:pt x="9" y="78"/>
                      <a:pt x="56" y="63"/>
                    </a:cubicBezTo>
                    <a:cubicBezTo>
                      <a:pt x="48" y="46"/>
                      <a:pt x="48" y="26"/>
                      <a:pt x="56" y="10"/>
                    </a:cubicBezTo>
                    <a:cubicBezTo>
                      <a:pt x="40" y="4"/>
                      <a:pt x="23" y="0"/>
                      <a:pt x="4"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67"/>
              <p:cNvSpPr/>
              <p:nvPr/>
            </p:nvSpPr>
            <p:spPr bwMode="auto">
              <a:xfrm>
                <a:off x="6510" y="3336"/>
                <a:ext cx="203" cy="948"/>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Freeform 68"/>
              <p:cNvSpPr/>
              <p:nvPr/>
            </p:nvSpPr>
            <p:spPr bwMode="auto">
              <a:xfrm>
                <a:off x="6510" y="3336"/>
                <a:ext cx="203" cy="948"/>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69"/>
              <p:cNvSpPr/>
              <p:nvPr/>
            </p:nvSpPr>
            <p:spPr bwMode="auto">
              <a:xfrm>
                <a:off x="4168" y="3517"/>
                <a:ext cx="420" cy="790"/>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70"/>
              <p:cNvSpPr/>
              <p:nvPr/>
            </p:nvSpPr>
            <p:spPr bwMode="auto">
              <a:xfrm>
                <a:off x="4168" y="3517"/>
                <a:ext cx="420" cy="790"/>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Oval 71"/>
              <p:cNvSpPr>
                <a:spLocks noChangeArrowheads="1"/>
              </p:cNvSpPr>
              <p:nvPr/>
            </p:nvSpPr>
            <p:spPr bwMode="auto">
              <a:xfrm>
                <a:off x="4520" y="3511"/>
                <a:ext cx="244" cy="259"/>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Oval 72"/>
              <p:cNvSpPr>
                <a:spLocks noChangeArrowheads="1"/>
              </p:cNvSpPr>
              <p:nvPr/>
            </p:nvSpPr>
            <p:spPr bwMode="auto">
              <a:xfrm>
                <a:off x="3981" y="3511"/>
                <a:ext cx="247" cy="259"/>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Oval 73"/>
              <p:cNvSpPr>
                <a:spLocks noChangeArrowheads="1"/>
              </p:cNvSpPr>
              <p:nvPr/>
            </p:nvSpPr>
            <p:spPr bwMode="auto">
              <a:xfrm>
                <a:off x="4099" y="3067"/>
                <a:ext cx="541" cy="572"/>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74"/>
              <p:cNvSpPr>
                <a:spLocks noEditPoints="1"/>
              </p:cNvSpPr>
              <p:nvPr/>
            </p:nvSpPr>
            <p:spPr bwMode="auto">
              <a:xfrm>
                <a:off x="4640" y="3356"/>
                <a:ext cx="0" cy="2"/>
              </a:xfrm>
              <a:custGeom>
                <a:avLst/>
                <a:gdLst>
                  <a:gd name="T0" fmla="*/ 1 h 1"/>
                  <a:gd name="T1" fmla="*/ 1 h 1"/>
                  <a:gd name="T2" fmla="*/ 1 h 1"/>
                  <a:gd name="T3" fmla="*/ 0 h 1"/>
                  <a:gd name="T4" fmla="*/ 0 h 1"/>
                  <a:gd name="T5" fmla="*/ 0 h 1"/>
                  <a:gd name="T6" fmla="*/ 0 h 1"/>
                  <a:gd name="T7" fmla="*/ 0 h 1"/>
                  <a:gd name="T8" fmla="*/ 0 h 1"/>
                  <a:gd name="T9" fmla="*/ 0 h 1"/>
                  <a:gd name="T10" fmla="*/ 0 h 1"/>
                  <a:gd name="T11" fmla="*/ 0 h 1"/>
                  <a:gd name="T12" fmla="*/ 0 h 1"/>
                  <a:gd name="T13" fmla="*/ 0 h 1"/>
                  <a:gd name="T14"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Lst>
                <a:rect l="0" t="0" r="r" b="b"/>
                <a:pathLst>
                  <a:path h="1">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75"/>
              <p:cNvSpPr>
                <a:spLocks noEditPoints="1"/>
              </p:cNvSpPr>
              <p:nvPr/>
            </p:nvSpPr>
            <p:spPr bwMode="auto">
              <a:xfrm>
                <a:off x="4399" y="3511"/>
                <a:ext cx="241" cy="287"/>
              </a:xfrm>
              <a:custGeom>
                <a:avLst/>
                <a:gdLst>
                  <a:gd name="T0" fmla="*/ 52 w 92"/>
                  <a:gd name="T1" fmla="*/ 70 h 103"/>
                  <a:gd name="T2" fmla="*/ 0 w 92"/>
                  <a:gd name="T3" fmla="*/ 102 h 103"/>
                  <a:gd name="T4" fmla="*/ 0 w 92"/>
                  <a:gd name="T5" fmla="*/ 103 h 103"/>
                  <a:gd name="T6" fmla="*/ 52 w 92"/>
                  <a:gd name="T7" fmla="*/ 70 h 103"/>
                  <a:gd name="T8" fmla="*/ 52 w 92"/>
                  <a:gd name="T9" fmla="*/ 70 h 103"/>
                  <a:gd name="T10" fmla="*/ 49 w 92"/>
                  <a:gd name="T11" fmla="*/ 64 h 103"/>
                  <a:gd name="T12" fmla="*/ 4 w 92"/>
                  <a:gd name="T13" fmla="*/ 75 h 103"/>
                  <a:gd name="T14" fmla="*/ 49 w 92"/>
                  <a:gd name="T15" fmla="*/ 64 h 103"/>
                  <a:gd name="T16" fmla="*/ 49 w 92"/>
                  <a:gd name="T17" fmla="*/ 64 h 103"/>
                  <a:gd name="T18" fmla="*/ 92 w 92"/>
                  <a:gd name="T19" fmla="*/ 0 h 103"/>
                  <a:gd name="T20" fmla="*/ 92 w 92"/>
                  <a:gd name="T21" fmla="*/ 0 h 103"/>
                  <a:gd name="T22" fmla="*/ 92 w 92"/>
                  <a:gd name="T23" fmla="*/ 0 h 103"/>
                  <a:gd name="T24" fmla="*/ 92 w 92"/>
                  <a:gd name="T25" fmla="*/ 0 h 103"/>
                  <a:gd name="T26" fmla="*/ 92 w 92"/>
                  <a:gd name="T27" fmla="*/ 0 h 103"/>
                  <a:gd name="T28" fmla="*/ 92 w 92"/>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103">
                    <a:moveTo>
                      <a:pt x="52" y="70"/>
                    </a:moveTo>
                    <a:cubicBezTo>
                      <a:pt x="0" y="102"/>
                      <a:pt x="0" y="102"/>
                      <a:pt x="0" y="102"/>
                    </a:cubicBezTo>
                    <a:cubicBezTo>
                      <a:pt x="0" y="103"/>
                      <a:pt x="0" y="103"/>
                      <a:pt x="0" y="103"/>
                    </a:cubicBezTo>
                    <a:cubicBezTo>
                      <a:pt x="52" y="70"/>
                      <a:pt x="52" y="70"/>
                      <a:pt x="52" y="70"/>
                    </a:cubicBezTo>
                    <a:cubicBezTo>
                      <a:pt x="52" y="70"/>
                      <a:pt x="52" y="70"/>
                      <a:pt x="52" y="70"/>
                    </a:cubicBezTo>
                    <a:moveTo>
                      <a:pt x="49" y="64"/>
                    </a:moveTo>
                    <a:cubicBezTo>
                      <a:pt x="4" y="75"/>
                      <a:pt x="4" y="75"/>
                      <a:pt x="4" y="75"/>
                    </a:cubicBezTo>
                    <a:cubicBezTo>
                      <a:pt x="49" y="64"/>
                      <a:pt x="49" y="64"/>
                      <a:pt x="49" y="64"/>
                    </a:cubicBezTo>
                    <a:cubicBezTo>
                      <a:pt x="49" y="64"/>
                      <a:pt x="49" y="64"/>
                      <a:pt x="49" y="64"/>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76"/>
              <p:cNvSpPr/>
              <p:nvPr/>
            </p:nvSpPr>
            <p:spPr bwMode="auto">
              <a:xfrm>
                <a:off x="4370" y="3639"/>
                <a:ext cx="165" cy="490"/>
              </a:xfrm>
              <a:custGeom>
                <a:avLst/>
                <a:gdLst>
                  <a:gd name="T0" fmla="*/ 9 w 63"/>
                  <a:gd name="T1" fmla="*/ 0 h 176"/>
                  <a:gd name="T2" fmla="*/ 0 w 63"/>
                  <a:gd name="T3" fmla="*/ 0 h 176"/>
                  <a:gd name="T4" fmla="*/ 0 w 63"/>
                  <a:gd name="T5" fmla="*/ 0 h 176"/>
                  <a:gd name="T6" fmla="*/ 0 w 63"/>
                  <a:gd name="T7" fmla="*/ 168 h 176"/>
                  <a:gd name="T8" fmla="*/ 14 w 63"/>
                  <a:gd name="T9" fmla="*/ 176 h 176"/>
                  <a:gd name="T10" fmla="*/ 11 w 63"/>
                  <a:gd name="T11" fmla="*/ 57 h 176"/>
                  <a:gd name="T12" fmla="*/ 11 w 63"/>
                  <a:gd name="T13" fmla="*/ 57 h 176"/>
                  <a:gd name="T14" fmla="*/ 11 w 63"/>
                  <a:gd name="T15" fmla="*/ 56 h 176"/>
                  <a:gd name="T16" fmla="*/ 63 w 63"/>
                  <a:gd name="T17" fmla="*/ 24 h 176"/>
                  <a:gd name="T18" fmla="*/ 60 w 63"/>
                  <a:gd name="T19" fmla="*/ 18 h 176"/>
                  <a:gd name="T20" fmla="*/ 15 w 63"/>
                  <a:gd name="T21" fmla="*/ 29 h 176"/>
                  <a:gd name="T22" fmla="*/ 9 w 63"/>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176">
                    <a:moveTo>
                      <a:pt x="9" y="0"/>
                    </a:moveTo>
                    <a:cubicBezTo>
                      <a:pt x="6" y="0"/>
                      <a:pt x="3" y="0"/>
                      <a:pt x="0" y="0"/>
                    </a:cubicBezTo>
                    <a:cubicBezTo>
                      <a:pt x="0" y="0"/>
                      <a:pt x="0" y="0"/>
                      <a:pt x="0" y="0"/>
                    </a:cubicBezTo>
                    <a:cubicBezTo>
                      <a:pt x="0" y="168"/>
                      <a:pt x="0" y="168"/>
                      <a:pt x="0" y="168"/>
                    </a:cubicBezTo>
                    <a:cubicBezTo>
                      <a:pt x="5" y="169"/>
                      <a:pt x="10" y="172"/>
                      <a:pt x="14" y="176"/>
                    </a:cubicBezTo>
                    <a:cubicBezTo>
                      <a:pt x="11" y="57"/>
                      <a:pt x="11" y="57"/>
                      <a:pt x="11" y="57"/>
                    </a:cubicBezTo>
                    <a:cubicBezTo>
                      <a:pt x="11" y="57"/>
                      <a:pt x="11" y="57"/>
                      <a:pt x="11" y="57"/>
                    </a:cubicBezTo>
                    <a:cubicBezTo>
                      <a:pt x="11" y="56"/>
                      <a:pt x="11" y="56"/>
                      <a:pt x="11" y="56"/>
                    </a:cubicBezTo>
                    <a:cubicBezTo>
                      <a:pt x="63" y="24"/>
                      <a:pt x="63" y="24"/>
                      <a:pt x="63" y="24"/>
                    </a:cubicBezTo>
                    <a:cubicBezTo>
                      <a:pt x="62" y="22"/>
                      <a:pt x="61" y="20"/>
                      <a:pt x="60" y="18"/>
                    </a:cubicBezTo>
                    <a:cubicBezTo>
                      <a:pt x="15" y="29"/>
                      <a:pt x="15" y="29"/>
                      <a:pt x="15" y="29"/>
                    </a:cubicBezTo>
                    <a:cubicBezTo>
                      <a:pt x="9" y="0"/>
                      <a:pt x="9" y="0"/>
                      <a:pt x="9"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77"/>
              <p:cNvSpPr>
                <a:spLocks noEditPoints="1"/>
              </p:cNvSpPr>
              <p:nvPr/>
            </p:nvSpPr>
            <p:spPr bwMode="auto">
              <a:xfrm>
                <a:off x="4520" y="3639"/>
                <a:ext cx="120" cy="131"/>
              </a:xfrm>
              <a:custGeom>
                <a:avLst/>
                <a:gdLst>
                  <a:gd name="T0" fmla="*/ 46 w 46"/>
                  <a:gd name="T1" fmla="*/ 47 h 47"/>
                  <a:gd name="T2" fmla="*/ 46 w 46"/>
                  <a:gd name="T3" fmla="*/ 47 h 47"/>
                  <a:gd name="T4" fmla="*/ 46 w 46"/>
                  <a:gd name="T5" fmla="*/ 47 h 47"/>
                  <a:gd name="T6" fmla="*/ 46 w 46"/>
                  <a:gd name="T7" fmla="*/ 47 h 47"/>
                  <a:gd name="T8" fmla="*/ 46 w 46"/>
                  <a:gd name="T9" fmla="*/ 47 h 47"/>
                  <a:gd name="T10" fmla="*/ 46 w 46"/>
                  <a:gd name="T11" fmla="*/ 47 h 47"/>
                  <a:gd name="T12" fmla="*/ 46 w 46"/>
                  <a:gd name="T13" fmla="*/ 47 h 47"/>
                  <a:gd name="T14" fmla="*/ 46 w 46"/>
                  <a:gd name="T15" fmla="*/ 47 h 47"/>
                  <a:gd name="T16" fmla="*/ 46 w 46"/>
                  <a:gd name="T17" fmla="*/ 47 h 47"/>
                  <a:gd name="T18" fmla="*/ 46 w 46"/>
                  <a:gd name="T19" fmla="*/ 47 h 47"/>
                  <a:gd name="T20" fmla="*/ 46 w 46"/>
                  <a:gd name="T21" fmla="*/ 47 h 47"/>
                  <a:gd name="T22" fmla="*/ 46 w 46"/>
                  <a:gd name="T23" fmla="*/ 47 h 47"/>
                  <a:gd name="T24" fmla="*/ 46 w 46"/>
                  <a:gd name="T25" fmla="*/ 47 h 47"/>
                  <a:gd name="T26" fmla="*/ 46 w 46"/>
                  <a:gd name="T27" fmla="*/ 47 h 47"/>
                  <a:gd name="T28" fmla="*/ 46 w 46"/>
                  <a:gd name="T29" fmla="*/ 47 h 47"/>
                  <a:gd name="T30" fmla="*/ 46 w 46"/>
                  <a:gd name="T31" fmla="*/ 47 h 47"/>
                  <a:gd name="T32" fmla="*/ 46 w 46"/>
                  <a:gd name="T33" fmla="*/ 47 h 47"/>
                  <a:gd name="T34" fmla="*/ 46 w 46"/>
                  <a:gd name="T35" fmla="*/ 47 h 47"/>
                  <a:gd name="T36" fmla="*/ 45 w 46"/>
                  <a:gd name="T37" fmla="*/ 47 h 47"/>
                  <a:gd name="T38" fmla="*/ 45 w 46"/>
                  <a:gd name="T39" fmla="*/ 47 h 47"/>
                  <a:gd name="T40" fmla="*/ 45 w 46"/>
                  <a:gd name="T41" fmla="*/ 47 h 47"/>
                  <a:gd name="T42" fmla="*/ 45 w 46"/>
                  <a:gd name="T43" fmla="*/ 47 h 47"/>
                  <a:gd name="T44" fmla="*/ 45 w 46"/>
                  <a:gd name="T45" fmla="*/ 47 h 47"/>
                  <a:gd name="T46" fmla="*/ 45 w 46"/>
                  <a:gd name="T47" fmla="*/ 47 h 47"/>
                  <a:gd name="T48" fmla="*/ 45 w 46"/>
                  <a:gd name="T49" fmla="*/ 47 h 47"/>
                  <a:gd name="T50" fmla="*/ 45 w 46"/>
                  <a:gd name="T51" fmla="*/ 47 h 47"/>
                  <a:gd name="T52" fmla="*/ 45 w 46"/>
                  <a:gd name="T53" fmla="*/ 47 h 47"/>
                  <a:gd name="T54" fmla="*/ 0 w 46"/>
                  <a:gd name="T55" fmla="*/ 1 h 47"/>
                  <a:gd name="T56" fmla="*/ 0 w 46"/>
                  <a:gd name="T57" fmla="*/ 1 h 47"/>
                  <a:gd name="T58" fmla="*/ 0 w 46"/>
                  <a:gd name="T59" fmla="*/ 1 h 47"/>
                  <a:gd name="T60" fmla="*/ 0 w 46"/>
                  <a:gd name="T61" fmla="*/ 0 h 47"/>
                  <a:gd name="T62" fmla="*/ 0 w 46"/>
                  <a:gd name="T63" fmla="*/ 1 h 47"/>
                  <a:gd name="T64" fmla="*/ 0 w 46"/>
                  <a:gd name="T65" fmla="*/ 0 h 47"/>
                  <a:gd name="T66" fmla="*/ 0 w 46"/>
                  <a:gd name="T67" fmla="*/ 0 h 47"/>
                  <a:gd name="T68" fmla="*/ 0 w 46"/>
                  <a:gd name="T69" fmla="*/ 0 h 47"/>
                  <a:gd name="T70" fmla="*/ 0 w 46"/>
                  <a:gd name="T71" fmla="*/ 0 h 47"/>
                  <a:gd name="T72" fmla="*/ 0 w 46"/>
                  <a:gd name="T73" fmla="*/ 0 h 47"/>
                  <a:gd name="T74" fmla="*/ 0 w 46"/>
                  <a:gd name="T75" fmla="*/ 0 h 47"/>
                  <a:gd name="T76" fmla="*/ 0 w 46"/>
                  <a:gd name="T7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47">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6" y="47"/>
                    </a:moveTo>
                    <a:cubicBezTo>
                      <a:pt x="46" y="47"/>
                      <a:pt x="46" y="47"/>
                      <a:pt x="46" y="47"/>
                    </a:cubicBezTo>
                    <a:cubicBezTo>
                      <a:pt x="46" y="47"/>
                      <a:pt x="46" y="47"/>
                      <a:pt x="46" y="47"/>
                    </a:cubicBezTo>
                    <a:moveTo>
                      <a:pt x="45" y="47"/>
                    </a:moveTo>
                    <a:cubicBezTo>
                      <a:pt x="45" y="47"/>
                      <a:pt x="45" y="47"/>
                      <a:pt x="45" y="47"/>
                    </a:cubicBezTo>
                    <a:cubicBezTo>
                      <a:pt x="45" y="47"/>
                      <a:pt x="45" y="47"/>
                      <a:pt x="45" y="47"/>
                    </a:cubicBezTo>
                    <a:moveTo>
                      <a:pt x="45" y="47"/>
                    </a:moveTo>
                    <a:cubicBezTo>
                      <a:pt x="45" y="47"/>
                      <a:pt x="45" y="47"/>
                      <a:pt x="45" y="47"/>
                    </a:cubicBezTo>
                    <a:cubicBezTo>
                      <a:pt x="45" y="47"/>
                      <a:pt x="45" y="47"/>
                      <a:pt x="45" y="47"/>
                    </a:cubicBezTo>
                    <a:moveTo>
                      <a:pt x="45" y="47"/>
                    </a:moveTo>
                    <a:cubicBezTo>
                      <a:pt x="45" y="47"/>
                      <a:pt x="45" y="47"/>
                      <a:pt x="45" y="47"/>
                    </a:cubicBezTo>
                    <a:cubicBezTo>
                      <a:pt x="45" y="47"/>
                      <a:pt x="45" y="47"/>
                      <a:pt x="45" y="47"/>
                    </a:cubicBezTo>
                    <a:moveTo>
                      <a:pt x="0" y="1"/>
                    </a:moveTo>
                    <a:cubicBezTo>
                      <a:pt x="0" y="1"/>
                      <a:pt x="0" y="1"/>
                      <a:pt x="0" y="1"/>
                    </a:cubicBezTo>
                    <a:cubicBezTo>
                      <a:pt x="0" y="1"/>
                      <a:pt x="0" y="1"/>
                      <a:pt x="0" y="1"/>
                    </a:cubicBezTo>
                    <a:moveTo>
                      <a:pt x="0" y="0"/>
                    </a:moveTo>
                    <a:cubicBezTo>
                      <a:pt x="0" y="0"/>
                      <a:pt x="0" y="1"/>
                      <a:pt x="0" y="1"/>
                    </a:cubicBezTo>
                    <a:cubicBezTo>
                      <a:pt x="0" y="1"/>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Rectangle 78"/>
              <p:cNvSpPr>
                <a:spLocks noChangeArrowheads="1"/>
              </p:cNvSpPr>
              <p:nvPr/>
            </p:nvSpPr>
            <p:spPr bwMode="auto">
              <a:xfrm>
                <a:off x="4370" y="4307"/>
                <a:ext cx="42"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3" name="Rectangle 79"/>
              <p:cNvSpPr>
                <a:spLocks noChangeArrowheads="1"/>
              </p:cNvSpPr>
              <p:nvPr/>
            </p:nvSpPr>
            <p:spPr bwMode="auto">
              <a:xfrm>
                <a:off x="4370" y="4307"/>
                <a:ext cx="42"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4" name="Freeform 80"/>
              <p:cNvSpPr/>
              <p:nvPr/>
            </p:nvSpPr>
            <p:spPr bwMode="auto">
              <a:xfrm>
                <a:off x="4370" y="4259"/>
                <a:ext cx="42" cy="48"/>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81"/>
              <p:cNvSpPr/>
              <p:nvPr/>
            </p:nvSpPr>
            <p:spPr bwMode="auto">
              <a:xfrm>
                <a:off x="4370" y="4259"/>
                <a:ext cx="42" cy="48"/>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82"/>
              <p:cNvSpPr/>
              <p:nvPr/>
            </p:nvSpPr>
            <p:spPr bwMode="auto">
              <a:xfrm>
                <a:off x="4520" y="3511"/>
                <a:ext cx="244" cy="259"/>
              </a:xfrm>
              <a:custGeom>
                <a:avLst/>
                <a:gdLst>
                  <a:gd name="T0" fmla="*/ 46 w 93"/>
                  <a:gd name="T1" fmla="*/ 0 h 93"/>
                  <a:gd name="T2" fmla="*/ 46 w 93"/>
                  <a:gd name="T3" fmla="*/ 0 h 93"/>
                  <a:gd name="T4" fmla="*/ 46 w 93"/>
                  <a:gd name="T5" fmla="*/ 0 h 93"/>
                  <a:gd name="T6" fmla="*/ 46 w 93"/>
                  <a:gd name="T7" fmla="*/ 0 h 93"/>
                  <a:gd name="T8" fmla="*/ 46 w 93"/>
                  <a:gd name="T9" fmla="*/ 0 h 93"/>
                  <a:gd name="T10" fmla="*/ 46 w 93"/>
                  <a:gd name="T11" fmla="*/ 0 h 93"/>
                  <a:gd name="T12" fmla="*/ 27 w 93"/>
                  <a:gd name="T13" fmla="*/ 4 h 93"/>
                  <a:gd name="T14" fmla="*/ 4 w 93"/>
                  <a:gd name="T15" fmla="*/ 27 h 93"/>
                  <a:gd name="T16" fmla="*/ 0 w 93"/>
                  <a:gd name="T17" fmla="*/ 46 h 93"/>
                  <a:gd name="T18" fmla="*/ 0 w 93"/>
                  <a:gd name="T19" fmla="*/ 46 h 93"/>
                  <a:gd name="T20" fmla="*/ 0 w 93"/>
                  <a:gd name="T21" fmla="*/ 46 h 93"/>
                  <a:gd name="T22" fmla="*/ 0 w 93"/>
                  <a:gd name="T23" fmla="*/ 46 h 93"/>
                  <a:gd name="T24" fmla="*/ 0 w 93"/>
                  <a:gd name="T25" fmla="*/ 46 h 93"/>
                  <a:gd name="T26" fmla="*/ 0 w 93"/>
                  <a:gd name="T27" fmla="*/ 46 h 93"/>
                  <a:gd name="T28" fmla="*/ 0 w 93"/>
                  <a:gd name="T29" fmla="*/ 46 h 93"/>
                  <a:gd name="T30" fmla="*/ 0 w 93"/>
                  <a:gd name="T31" fmla="*/ 47 h 93"/>
                  <a:gd name="T32" fmla="*/ 0 w 93"/>
                  <a:gd name="T33" fmla="*/ 47 h 93"/>
                  <a:gd name="T34" fmla="*/ 0 w 93"/>
                  <a:gd name="T35" fmla="*/ 47 h 93"/>
                  <a:gd name="T36" fmla="*/ 3 w 93"/>
                  <a:gd name="T37" fmla="*/ 64 h 93"/>
                  <a:gd name="T38" fmla="*/ 3 w 93"/>
                  <a:gd name="T39" fmla="*/ 64 h 93"/>
                  <a:gd name="T40" fmla="*/ 3 w 93"/>
                  <a:gd name="T41" fmla="*/ 64 h 93"/>
                  <a:gd name="T42" fmla="*/ 6 w 93"/>
                  <a:gd name="T43" fmla="*/ 70 h 93"/>
                  <a:gd name="T44" fmla="*/ 6 w 93"/>
                  <a:gd name="T45" fmla="*/ 70 h 93"/>
                  <a:gd name="T46" fmla="*/ 6 w 93"/>
                  <a:gd name="T47" fmla="*/ 70 h 93"/>
                  <a:gd name="T48" fmla="*/ 45 w 93"/>
                  <a:gd name="T49" fmla="*/ 93 h 93"/>
                  <a:gd name="T50" fmla="*/ 45 w 93"/>
                  <a:gd name="T51" fmla="*/ 93 h 93"/>
                  <a:gd name="T52" fmla="*/ 45 w 93"/>
                  <a:gd name="T53" fmla="*/ 93 h 93"/>
                  <a:gd name="T54" fmla="*/ 45 w 93"/>
                  <a:gd name="T55" fmla="*/ 93 h 93"/>
                  <a:gd name="T56" fmla="*/ 45 w 93"/>
                  <a:gd name="T57" fmla="*/ 93 h 93"/>
                  <a:gd name="T58" fmla="*/ 45 w 93"/>
                  <a:gd name="T59" fmla="*/ 93 h 93"/>
                  <a:gd name="T60" fmla="*/ 46 w 93"/>
                  <a:gd name="T61" fmla="*/ 93 h 93"/>
                  <a:gd name="T62" fmla="*/ 46 w 93"/>
                  <a:gd name="T63" fmla="*/ 93 h 93"/>
                  <a:gd name="T64" fmla="*/ 46 w 93"/>
                  <a:gd name="T65" fmla="*/ 93 h 93"/>
                  <a:gd name="T66" fmla="*/ 46 w 93"/>
                  <a:gd name="T67" fmla="*/ 93 h 93"/>
                  <a:gd name="T68" fmla="*/ 46 w 93"/>
                  <a:gd name="T69" fmla="*/ 93 h 93"/>
                  <a:gd name="T70" fmla="*/ 46 w 93"/>
                  <a:gd name="T71" fmla="*/ 93 h 93"/>
                  <a:gd name="T72" fmla="*/ 46 w 93"/>
                  <a:gd name="T73" fmla="*/ 93 h 93"/>
                  <a:gd name="T74" fmla="*/ 46 w 93"/>
                  <a:gd name="T75" fmla="*/ 93 h 93"/>
                  <a:gd name="T76" fmla="*/ 46 w 93"/>
                  <a:gd name="T77" fmla="*/ 93 h 93"/>
                  <a:gd name="T78" fmla="*/ 46 w 93"/>
                  <a:gd name="T79" fmla="*/ 93 h 93"/>
                  <a:gd name="T80" fmla="*/ 46 w 93"/>
                  <a:gd name="T81" fmla="*/ 93 h 93"/>
                  <a:gd name="T82" fmla="*/ 46 w 93"/>
                  <a:gd name="T83" fmla="*/ 93 h 93"/>
                  <a:gd name="T84" fmla="*/ 46 w 93"/>
                  <a:gd name="T85" fmla="*/ 93 h 93"/>
                  <a:gd name="T86" fmla="*/ 93 w 93"/>
                  <a:gd name="T87" fmla="*/ 46 h 93"/>
                  <a:gd name="T88" fmla="*/ 49 w 93"/>
                  <a:gd name="T89" fmla="*/ 0 h 93"/>
                  <a:gd name="T90" fmla="*/ 46 w 93"/>
                  <a:gd name="T9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93">
                    <a:moveTo>
                      <a:pt x="46" y="0"/>
                    </a:move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39" y="0"/>
                      <a:pt x="33" y="1"/>
                      <a:pt x="27" y="4"/>
                    </a:cubicBezTo>
                    <a:cubicBezTo>
                      <a:pt x="20" y="13"/>
                      <a:pt x="13" y="20"/>
                      <a:pt x="4" y="27"/>
                    </a:cubicBezTo>
                    <a:cubicBezTo>
                      <a:pt x="1" y="33"/>
                      <a:pt x="0" y="39"/>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7"/>
                      <a:pt x="0" y="47"/>
                    </a:cubicBezTo>
                    <a:cubicBezTo>
                      <a:pt x="0" y="47"/>
                      <a:pt x="0" y="47"/>
                      <a:pt x="0" y="47"/>
                    </a:cubicBezTo>
                    <a:cubicBezTo>
                      <a:pt x="0" y="47"/>
                      <a:pt x="0" y="47"/>
                      <a:pt x="0" y="47"/>
                    </a:cubicBezTo>
                    <a:cubicBezTo>
                      <a:pt x="0" y="53"/>
                      <a:pt x="1" y="58"/>
                      <a:pt x="3" y="64"/>
                    </a:cubicBezTo>
                    <a:cubicBezTo>
                      <a:pt x="3" y="64"/>
                      <a:pt x="3" y="64"/>
                      <a:pt x="3" y="64"/>
                    </a:cubicBezTo>
                    <a:cubicBezTo>
                      <a:pt x="3" y="64"/>
                      <a:pt x="3" y="64"/>
                      <a:pt x="3" y="64"/>
                    </a:cubicBezTo>
                    <a:cubicBezTo>
                      <a:pt x="4" y="66"/>
                      <a:pt x="5" y="68"/>
                      <a:pt x="6" y="70"/>
                    </a:cubicBezTo>
                    <a:cubicBezTo>
                      <a:pt x="6" y="70"/>
                      <a:pt x="6" y="70"/>
                      <a:pt x="6" y="70"/>
                    </a:cubicBezTo>
                    <a:cubicBezTo>
                      <a:pt x="6" y="70"/>
                      <a:pt x="6" y="70"/>
                      <a:pt x="6" y="70"/>
                    </a:cubicBezTo>
                    <a:cubicBezTo>
                      <a:pt x="14" y="84"/>
                      <a:pt x="28" y="93"/>
                      <a:pt x="45" y="93"/>
                    </a:cubicBezTo>
                    <a:cubicBezTo>
                      <a:pt x="45" y="93"/>
                      <a:pt x="45" y="93"/>
                      <a:pt x="45" y="93"/>
                    </a:cubicBezTo>
                    <a:cubicBezTo>
                      <a:pt x="45" y="93"/>
                      <a:pt x="45" y="93"/>
                      <a:pt x="45" y="93"/>
                    </a:cubicBezTo>
                    <a:cubicBezTo>
                      <a:pt x="45" y="93"/>
                      <a:pt x="45" y="93"/>
                      <a:pt x="45" y="93"/>
                    </a:cubicBezTo>
                    <a:cubicBezTo>
                      <a:pt x="45" y="93"/>
                      <a:pt x="45" y="93"/>
                      <a:pt x="45" y="93"/>
                    </a:cubicBezTo>
                    <a:cubicBezTo>
                      <a:pt x="45" y="93"/>
                      <a:pt x="45" y="93"/>
                      <a:pt x="45" y="93"/>
                    </a:cubicBezTo>
                    <a:cubicBezTo>
                      <a:pt x="45"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46" y="93"/>
                      <a:pt x="46" y="93"/>
                      <a:pt x="46" y="93"/>
                    </a:cubicBezTo>
                    <a:cubicBezTo>
                      <a:pt x="72" y="93"/>
                      <a:pt x="93" y="72"/>
                      <a:pt x="93" y="46"/>
                    </a:cubicBezTo>
                    <a:cubicBezTo>
                      <a:pt x="93" y="21"/>
                      <a:pt x="74" y="1"/>
                      <a:pt x="49" y="0"/>
                    </a:cubicBezTo>
                    <a:cubicBezTo>
                      <a:pt x="48" y="0"/>
                      <a:pt x="47" y="0"/>
                      <a:pt x="4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83"/>
              <p:cNvSpPr/>
              <p:nvPr/>
            </p:nvSpPr>
            <p:spPr bwMode="auto">
              <a:xfrm>
                <a:off x="4370" y="3067"/>
                <a:ext cx="270" cy="572"/>
              </a:xfrm>
              <a:custGeom>
                <a:avLst/>
                <a:gdLst>
                  <a:gd name="T0" fmla="*/ 0 w 103"/>
                  <a:gd name="T1" fmla="*/ 0 h 206"/>
                  <a:gd name="T2" fmla="*/ 0 w 103"/>
                  <a:gd name="T3" fmla="*/ 0 h 206"/>
                  <a:gd name="T4" fmla="*/ 0 w 103"/>
                  <a:gd name="T5" fmla="*/ 0 h 206"/>
                  <a:gd name="T6" fmla="*/ 0 w 103"/>
                  <a:gd name="T7" fmla="*/ 206 h 206"/>
                  <a:gd name="T8" fmla="*/ 0 w 103"/>
                  <a:gd name="T9" fmla="*/ 206 h 206"/>
                  <a:gd name="T10" fmla="*/ 9 w 103"/>
                  <a:gd name="T11" fmla="*/ 206 h 206"/>
                  <a:gd name="T12" fmla="*/ 9 w 103"/>
                  <a:gd name="T13" fmla="*/ 206 h 206"/>
                  <a:gd name="T14" fmla="*/ 61 w 103"/>
                  <a:gd name="T15" fmla="*/ 187 h 206"/>
                  <a:gd name="T16" fmla="*/ 61 w 103"/>
                  <a:gd name="T17" fmla="*/ 187 h 206"/>
                  <a:gd name="T18" fmla="*/ 84 w 103"/>
                  <a:gd name="T19" fmla="*/ 164 h 206"/>
                  <a:gd name="T20" fmla="*/ 84 w 103"/>
                  <a:gd name="T21" fmla="*/ 164 h 206"/>
                  <a:gd name="T22" fmla="*/ 103 w 103"/>
                  <a:gd name="T23" fmla="*/ 105 h 206"/>
                  <a:gd name="T24" fmla="*/ 103 w 103"/>
                  <a:gd name="T25" fmla="*/ 105 h 206"/>
                  <a:gd name="T26" fmla="*/ 103 w 103"/>
                  <a:gd name="T27" fmla="*/ 104 h 206"/>
                  <a:gd name="T28" fmla="*/ 103 w 103"/>
                  <a:gd name="T29" fmla="*/ 104 h 206"/>
                  <a:gd name="T30" fmla="*/ 103 w 103"/>
                  <a:gd name="T31" fmla="*/ 104 h 206"/>
                  <a:gd name="T32" fmla="*/ 103 w 103"/>
                  <a:gd name="T33" fmla="*/ 104 h 206"/>
                  <a:gd name="T34" fmla="*/ 103 w 103"/>
                  <a:gd name="T35" fmla="*/ 104 h 206"/>
                  <a:gd name="T36" fmla="*/ 103 w 103"/>
                  <a:gd name="T37" fmla="*/ 104 h 206"/>
                  <a:gd name="T38" fmla="*/ 103 w 103"/>
                  <a:gd name="T39" fmla="*/ 104 h 206"/>
                  <a:gd name="T40" fmla="*/ 103 w 103"/>
                  <a:gd name="T41" fmla="*/ 104 h 206"/>
                  <a:gd name="T42" fmla="*/ 103 w 103"/>
                  <a:gd name="T43" fmla="*/ 103 h 206"/>
                  <a:gd name="T44" fmla="*/ 0 w 103"/>
                  <a:gd name="T4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 h="206">
                    <a:moveTo>
                      <a:pt x="0" y="0"/>
                    </a:moveTo>
                    <a:cubicBezTo>
                      <a:pt x="0" y="0"/>
                      <a:pt x="0" y="0"/>
                      <a:pt x="0" y="0"/>
                    </a:cubicBezTo>
                    <a:cubicBezTo>
                      <a:pt x="0" y="0"/>
                      <a:pt x="0" y="0"/>
                      <a:pt x="0" y="0"/>
                    </a:cubicBezTo>
                    <a:cubicBezTo>
                      <a:pt x="0" y="206"/>
                      <a:pt x="0" y="206"/>
                      <a:pt x="0" y="206"/>
                    </a:cubicBezTo>
                    <a:cubicBezTo>
                      <a:pt x="0" y="206"/>
                      <a:pt x="0" y="206"/>
                      <a:pt x="0" y="206"/>
                    </a:cubicBezTo>
                    <a:cubicBezTo>
                      <a:pt x="3" y="206"/>
                      <a:pt x="6" y="206"/>
                      <a:pt x="9" y="206"/>
                    </a:cubicBezTo>
                    <a:cubicBezTo>
                      <a:pt x="9" y="206"/>
                      <a:pt x="9" y="206"/>
                      <a:pt x="9" y="206"/>
                    </a:cubicBezTo>
                    <a:cubicBezTo>
                      <a:pt x="28" y="204"/>
                      <a:pt x="46" y="197"/>
                      <a:pt x="61" y="187"/>
                    </a:cubicBezTo>
                    <a:cubicBezTo>
                      <a:pt x="61" y="187"/>
                      <a:pt x="61" y="187"/>
                      <a:pt x="61" y="187"/>
                    </a:cubicBezTo>
                    <a:cubicBezTo>
                      <a:pt x="70" y="180"/>
                      <a:pt x="77" y="173"/>
                      <a:pt x="84" y="164"/>
                    </a:cubicBezTo>
                    <a:cubicBezTo>
                      <a:pt x="84" y="164"/>
                      <a:pt x="84" y="164"/>
                      <a:pt x="84" y="164"/>
                    </a:cubicBezTo>
                    <a:cubicBezTo>
                      <a:pt x="96" y="147"/>
                      <a:pt x="103" y="127"/>
                      <a:pt x="103" y="105"/>
                    </a:cubicBezTo>
                    <a:cubicBezTo>
                      <a:pt x="103" y="105"/>
                      <a:pt x="103" y="105"/>
                      <a:pt x="103" y="105"/>
                    </a:cubicBezTo>
                    <a:cubicBezTo>
                      <a:pt x="103" y="105"/>
                      <a:pt x="103" y="105"/>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4"/>
                      <a:pt x="103" y="104"/>
                      <a:pt x="103" y="104"/>
                    </a:cubicBezTo>
                    <a:cubicBezTo>
                      <a:pt x="103" y="103"/>
                      <a:pt x="103" y="103"/>
                      <a:pt x="103" y="103"/>
                    </a:cubicBezTo>
                    <a:cubicBezTo>
                      <a:pt x="103" y="46"/>
                      <a:pt x="57"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84"/>
              <p:cNvSpPr/>
              <p:nvPr/>
            </p:nvSpPr>
            <p:spPr bwMode="auto">
              <a:xfrm>
                <a:off x="7030" y="4065"/>
                <a:ext cx="289" cy="194"/>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85"/>
              <p:cNvSpPr/>
              <p:nvPr/>
            </p:nvSpPr>
            <p:spPr bwMode="auto">
              <a:xfrm>
                <a:off x="7401" y="4065"/>
                <a:ext cx="291" cy="194"/>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86"/>
              <p:cNvSpPr/>
              <p:nvPr/>
            </p:nvSpPr>
            <p:spPr bwMode="auto">
              <a:xfrm>
                <a:off x="7169" y="3867"/>
                <a:ext cx="384" cy="392"/>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Oval 87"/>
              <p:cNvSpPr>
                <a:spLocks noChangeArrowheads="1"/>
              </p:cNvSpPr>
              <p:nvPr/>
            </p:nvSpPr>
            <p:spPr bwMode="auto">
              <a:xfrm>
                <a:off x="7072" y="4168"/>
                <a:ext cx="79"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Oval 88"/>
              <p:cNvSpPr>
                <a:spLocks noChangeArrowheads="1"/>
              </p:cNvSpPr>
              <p:nvPr/>
            </p:nvSpPr>
            <p:spPr bwMode="auto">
              <a:xfrm>
                <a:off x="7222" y="3959"/>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Oval 89"/>
              <p:cNvSpPr>
                <a:spLocks noChangeArrowheads="1"/>
              </p:cNvSpPr>
              <p:nvPr/>
            </p:nvSpPr>
            <p:spPr bwMode="auto">
              <a:xfrm>
                <a:off x="7338" y="3898"/>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90"/>
              <p:cNvSpPr/>
              <p:nvPr/>
            </p:nvSpPr>
            <p:spPr bwMode="auto">
              <a:xfrm>
                <a:off x="7314" y="4031"/>
                <a:ext cx="84" cy="89"/>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Oval 91"/>
              <p:cNvSpPr>
                <a:spLocks noChangeArrowheads="1"/>
              </p:cNvSpPr>
              <p:nvPr/>
            </p:nvSpPr>
            <p:spPr bwMode="auto">
              <a:xfrm>
                <a:off x="7175" y="4095"/>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92"/>
              <p:cNvSpPr/>
              <p:nvPr/>
            </p:nvSpPr>
            <p:spPr bwMode="auto">
              <a:xfrm>
                <a:off x="7162" y="4234"/>
                <a:ext cx="73" cy="25"/>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Oval 93"/>
              <p:cNvSpPr>
                <a:spLocks noChangeArrowheads="1"/>
              </p:cNvSpPr>
              <p:nvPr/>
            </p:nvSpPr>
            <p:spPr bwMode="auto">
              <a:xfrm>
                <a:off x="7290" y="4142"/>
                <a:ext cx="82" cy="87"/>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Oval 94"/>
              <p:cNvSpPr>
                <a:spLocks noChangeArrowheads="1"/>
              </p:cNvSpPr>
              <p:nvPr/>
            </p:nvSpPr>
            <p:spPr bwMode="auto">
              <a:xfrm>
                <a:off x="7429" y="4151"/>
                <a:ext cx="82" cy="8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95"/>
              <p:cNvSpPr/>
              <p:nvPr/>
            </p:nvSpPr>
            <p:spPr bwMode="auto">
              <a:xfrm>
                <a:off x="7513" y="4243"/>
                <a:ext cx="66" cy="16"/>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Oval 96"/>
              <p:cNvSpPr>
                <a:spLocks noChangeArrowheads="1"/>
              </p:cNvSpPr>
              <p:nvPr/>
            </p:nvSpPr>
            <p:spPr bwMode="auto">
              <a:xfrm>
                <a:off x="7587" y="4137"/>
                <a:ext cx="81" cy="86"/>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97"/>
              <p:cNvSpPr/>
              <p:nvPr/>
            </p:nvSpPr>
            <p:spPr bwMode="auto">
              <a:xfrm>
                <a:off x="7432" y="3992"/>
                <a:ext cx="89" cy="95"/>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98"/>
              <p:cNvSpPr>
                <a:spLocks noEditPoints="1"/>
              </p:cNvSpPr>
              <p:nvPr/>
            </p:nvSpPr>
            <p:spPr bwMode="auto">
              <a:xfrm>
                <a:off x="7689" y="4206"/>
                <a:ext cx="3" cy="12"/>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99"/>
              <p:cNvSpPr>
                <a:spLocks noEditPoints="1"/>
              </p:cNvSpPr>
              <p:nvPr/>
            </p:nvSpPr>
            <p:spPr bwMode="auto">
              <a:xfrm>
                <a:off x="7429" y="4065"/>
                <a:ext cx="263" cy="194"/>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100"/>
              <p:cNvSpPr>
                <a:spLocks noEditPoints="1"/>
              </p:cNvSpPr>
              <p:nvPr/>
            </p:nvSpPr>
            <p:spPr bwMode="auto">
              <a:xfrm>
                <a:off x="7374" y="3867"/>
                <a:ext cx="179" cy="392"/>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Freeform 101"/>
              <p:cNvSpPr/>
              <p:nvPr/>
            </p:nvSpPr>
            <p:spPr bwMode="auto">
              <a:xfrm>
                <a:off x="7374" y="3898"/>
                <a:ext cx="45" cy="86"/>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Freeform 102"/>
              <p:cNvSpPr/>
              <p:nvPr/>
            </p:nvSpPr>
            <p:spPr bwMode="auto">
              <a:xfrm>
                <a:off x="7374" y="4040"/>
                <a:ext cx="21" cy="75"/>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Freeform 103"/>
              <p:cNvSpPr/>
              <p:nvPr/>
            </p:nvSpPr>
            <p:spPr bwMode="auto">
              <a:xfrm>
                <a:off x="7429" y="4151"/>
                <a:ext cx="82" cy="8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104"/>
              <p:cNvSpPr/>
              <p:nvPr/>
            </p:nvSpPr>
            <p:spPr bwMode="auto">
              <a:xfrm>
                <a:off x="7513" y="4243"/>
                <a:ext cx="66" cy="16"/>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Oval 105"/>
              <p:cNvSpPr>
                <a:spLocks noChangeArrowheads="1"/>
              </p:cNvSpPr>
              <p:nvPr/>
            </p:nvSpPr>
            <p:spPr bwMode="auto">
              <a:xfrm>
                <a:off x="7587" y="4137"/>
                <a:ext cx="81" cy="86"/>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106"/>
              <p:cNvSpPr/>
              <p:nvPr/>
            </p:nvSpPr>
            <p:spPr bwMode="auto">
              <a:xfrm>
                <a:off x="7432" y="3995"/>
                <a:ext cx="89" cy="86"/>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107"/>
              <p:cNvSpPr/>
              <p:nvPr/>
            </p:nvSpPr>
            <p:spPr bwMode="auto">
              <a:xfrm>
                <a:off x="3900" y="4098"/>
                <a:ext cx="241" cy="161"/>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108"/>
              <p:cNvSpPr/>
              <p:nvPr/>
            </p:nvSpPr>
            <p:spPr bwMode="auto">
              <a:xfrm>
                <a:off x="4207" y="4098"/>
                <a:ext cx="242" cy="161"/>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109"/>
              <p:cNvSpPr/>
              <p:nvPr/>
            </p:nvSpPr>
            <p:spPr bwMode="auto">
              <a:xfrm>
                <a:off x="4015" y="3934"/>
                <a:ext cx="318" cy="325"/>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Oval 110"/>
              <p:cNvSpPr>
                <a:spLocks noChangeArrowheads="1"/>
              </p:cNvSpPr>
              <p:nvPr/>
            </p:nvSpPr>
            <p:spPr bwMode="auto">
              <a:xfrm>
                <a:off x="3934" y="4184"/>
                <a:ext cx="68"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Oval 111"/>
              <p:cNvSpPr>
                <a:spLocks noChangeArrowheads="1"/>
              </p:cNvSpPr>
              <p:nvPr/>
            </p:nvSpPr>
            <p:spPr bwMode="auto">
              <a:xfrm>
                <a:off x="4060" y="4012"/>
                <a:ext cx="66" cy="69"/>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Oval 112"/>
              <p:cNvSpPr>
                <a:spLocks noChangeArrowheads="1"/>
              </p:cNvSpPr>
              <p:nvPr/>
            </p:nvSpPr>
            <p:spPr bwMode="auto">
              <a:xfrm>
                <a:off x="4155" y="3959"/>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113"/>
              <p:cNvSpPr/>
              <p:nvPr/>
            </p:nvSpPr>
            <p:spPr bwMode="auto">
              <a:xfrm>
                <a:off x="4134" y="4070"/>
                <a:ext cx="70" cy="75"/>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Oval 114"/>
              <p:cNvSpPr>
                <a:spLocks noChangeArrowheads="1"/>
              </p:cNvSpPr>
              <p:nvPr/>
            </p:nvSpPr>
            <p:spPr bwMode="auto">
              <a:xfrm>
                <a:off x="4021" y="4123"/>
                <a:ext cx="68"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15"/>
              <p:cNvSpPr/>
              <p:nvPr/>
            </p:nvSpPr>
            <p:spPr bwMode="auto">
              <a:xfrm>
                <a:off x="4010" y="4240"/>
                <a:ext cx="61" cy="19"/>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Oval 116"/>
              <p:cNvSpPr>
                <a:spLocks noChangeArrowheads="1"/>
              </p:cNvSpPr>
              <p:nvPr/>
            </p:nvSpPr>
            <p:spPr bwMode="auto">
              <a:xfrm>
                <a:off x="4115" y="4162"/>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Oval 117"/>
              <p:cNvSpPr>
                <a:spLocks noChangeArrowheads="1"/>
              </p:cNvSpPr>
              <p:nvPr/>
            </p:nvSpPr>
            <p:spPr bwMode="auto">
              <a:xfrm>
                <a:off x="4231" y="4168"/>
                <a:ext cx="68" cy="72"/>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18"/>
              <p:cNvSpPr/>
              <p:nvPr/>
            </p:nvSpPr>
            <p:spPr bwMode="auto">
              <a:xfrm>
                <a:off x="4302" y="4245"/>
                <a:ext cx="52" cy="14"/>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Oval 119"/>
              <p:cNvSpPr>
                <a:spLocks noChangeArrowheads="1"/>
              </p:cNvSpPr>
              <p:nvPr/>
            </p:nvSpPr>
            <p:spPr bwMode="auto">
              <a:xfrm>
                <a:off x="4362" y="4159"/>
                <a:ext cx="66" cy="7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20"/>
              <p:cNvSpPr/>
              <p:nvPr/>
            </p:nvSpPr>
            <p:spPr bwMode="auto">
              <a:xfrm>
                <a:off x="4233" y="4037"/>
                <a:ext cx="74" cy="8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21"/>
              <p:cNvSpPr>
                <a:spLocks noEditPoints="1"/>
              </p:cNvSpPr>
              <p:nvPr/>
            </p:nvSpPr>
            <p:spPr bwMode="auto">
              <a:xfrm>
                <a:off x="4449" y="4215"/>
                <a:ext cx="0" cy="8"/>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22"/>
              <p:cNvSpPr>
                <a:spLocks noEditPoints="1"/>
              </p:cNvSpPr>
              <p:nvPr/>
            </p:nvSpPr>
            <p:spPr bwMode="auto">
              <a:xfrm>
                <a:off x="4231" y="4098"/>
                <a:ext cx="218" cy="161"/>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23"/>
              <p:cNvSpPr>
                <a:spLocks noEditPoints="1"/>
              </p:cNvSpPr>
              <p:nvPr/>
            </p:nvSpPr>
            <p:spPr bwMode="auto">
              <a:xfrm>
                <a:off x="4186" y="3934"/>
                <a:ext cx="147" cy="325"/>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24"/>
              <p:cNvSpPr/>
              <p:nvPr/>
            </p:nvSpPr>
            <p:spPr bwMode="auto">
              <a:xfrm>
                <a:off x="4186" y="3959"/>
                <a:ext cx="37" cy="72"/>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Freeform 125"/>
              <p:cNvSpPr/>
              <p:nvPr/>
            </p:nvSpPr>
            <p:spPr bwMode="auto">
              <a:xfrm>
                <a:off x="4186" y="4076"/>
                <a:ext cx="18" cy="64"/>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Freeform 126"/>
              <p:cNvSpPr/>
              <p:nvPr/>
            </p:nvSpPr>
            <p:spPr bwMode="auto">
              <a:xfrm>
                <a:off x="4231" y="4168"/>
                <a:ext cx="68" cy="72"/>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27"/>
              <p:cNvSpPr/>
              <p:nvPr/>
            </p:nvSpPr>
            <p:spPr bwMode="auto">
              <a:xfrm>
                <a:off x="4302" y="4245"/>
                <a:ext cx="52" cy="14"/>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Oval 128"/>
              <p:cNvSpPr>
                <a:spLocks noChangeArrowheads="1"/>
              </p:cNvSpPr>
              <p:nvPr/>
            </p:nvSpPr>
            <p:spPr bwMode="auto">
              <a:xfrm>
                <a:off x="4362" y="4159"/>
                <a:ext cx="66" cy="70"/>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29"/>
              <p:cNvSpPr/>
              <p:nvPr/>
            </p:nvSpPr>
            <p:spPr bwMode="auto">
              <a:xfrm>
                <a:off x="4233" y="4042"/>
                <a:ext cx="74" cy="70"/>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30"/>
              <p:cNvSpPr/>
              <p:nvPr/>
            </p:nvSpPr>
            <p:spPr bwMode="auto">
              <a:xfrm>
                <a:off x="221" y="3981"/>
                <a:ext cx="727" cy="292"/>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31"/>
              <p:cNvSpPr>
                <a:spLocks noEditPoints="1"/>
              </p:cNvSpPr>
              <p:nvPr/>
            </p:nvSpPr>
            <p:spPr bwMode="auto">
              <a:xfrm>
                <a:off x="604" y="4006"/>
                <a:ext cx="192" cy="131"/>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32"/>
              <p:cNvSpPr/>
              <p:nvPr/>
            </p:nvSpPr>
            <p:spPr bwMode="auto">
              <a:xfrm>
                <a:off x="586" y="4003"/>
                <a:ext cx="233" cy="270"/>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33"/>
              <p:cNvSpPr/>
              <p:nvPr/>
            </p:nvSpPr>
            <p:spPr bwMode="auto">
              <a:xfrm>
                <a:off x="940" y="4237"/>
                <a:ext cx="8" cy="36"/>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34"/>
              <p:cNvSpPr/>
              <p:nvPr/>
            </p:nvSpPr>
            <p:spPr bwMode="auto">
              <a:xfrm>
                <a:off x="3044" y="3228"/>
                <a:ext cx="538" cy="545"/>
              </a:xfrm>
              <a:custGeom>
                <a:avLst/>
                <a:gdLst>
                  <a:gd name="T0" fmla="*/ 200 w 205"/>
                  <a:gd name="T1" fmla="*/ 62 h 196"/>
                  <a:gd name="T2" fmla="*/ 184 w 205"/>
                  <a:gd name="T3" fmla="*/ 45 h 196"/>
                  <a:gd name="T4" fmla="*/ 165 w 205"/>
                  <a:gd name="T5" fmla="*/ 40 h 196"/>
                  <a:gd name="T6" fmla="*/ 158 w 205"/>
                  <a:gd name="T7" fmla="*/ 41 h 196"/>
                  <a:gd name="T8" fmla="*/ 158 w 205"/>
                  <a:gd name="T9" fmla="*/ 39 h 196"/>
                  <a:gd name="T10" fmla="*/ 146 w 205"/>
                  <a:gd name="T11" fmla="*/ 11 h 196"/>
                  <a:gd name="T12" fmla="*/ 119 w 205"/>
                  <a:gd name="T13" fmla="*/ 0 h 196"/>
                  <a:gd name="T14" fmla="*/ 92 w 205"/>
                  <a:gd name="T15" fmla="*/ 11 h 196"/>
                  <a:gd name="T16" fmla="*/ 85 w 205"/>
                  <a:gd name="T17" fmla="*/ 21 h 196"/>
                  <a:gd name="T18" fmla="*/ 62 w 205"/>
                  <a:gd name="T19" fmla="*/ 13 h 196"/>
                  <a:gd name="T20" fmla="*/ 24 w 205"/>
                  <a:gd name="T21" fmla="*/ 51 h 196"/>
                  <a:gd name="T22" fmla="*/ 25 w 205"/>
                  <a:gd name="T23" fmla="*/ 60 h 196"/>
                  <a:gd name="T24" fmla="*/ 18 w 205"/>
                  <a:gd name="T25" fmla="*/ 63 h 196"/>
                  <a:gd name="T26" fmla="*/ 0 w 205"/>
                  <a:gd name="T27" fmla="*/ 94 h 196"/>
                  <a:gd name="T28" fmla="*/ 11 w 205"/>
                  <a:gd name="T29" fmla="*/ 120 h 196"/>
                  <a:gd name="T30" fmla="*/ 25 w 205"/>
                  <a:gd name="T31" fmla="*/ 129 h 196"/>
                  <a:gd name="T32" fmla="*/ 22 w 205"/>
                  <a:gd name="T33" fmla="*/ 144 h 196"/>
                  <a:gd name="T34" fmla="*/ 33 w 205"/>
                  <a:gd name="T35" fmla="*/ 170 h 196"/>
                  <a:gd name="T36" fmla="*/ 59 w 205"/>
                  <a:gd name="T37" fmla="*/ 180 h 196"/>
                  <a:gd name="T38" fmla="*/ 80 w 205"/>
                  <a:gd name="T39" fmla="*/ 174 h 196"/>
                  <a:gd name="T40" fmla="*/ 82 w 205"/>
                  <a:gd name="T41" fmla="*/ 173 h 196"/>
                  <a:gd name="T42" fmla="*/ 108 w 205"/>
                  <a:gd name="T43" fmla="*/ 196 h 196"/>
                  <a:gd name="T44" fmla="*/ 133 w 205"/>
                  <a:gd name="T45" fmla="*/ 178 h 196"/>
                  <a:gd name="T46" fmla="*/ 143 w 205"/>
                  <a:gd name="T47" fmla="*/ 179 h 196"/>
                  <a:gd name="T48" fmla="*/ 173 w 205"/>
                  <a:gd name="T49" fmla="*/ 167 h 196"/>
                  <a:gd name="T50" fmla="*/ 185 w 205"/>
                  <a:gd name="T51" fmla="*/ 138 h 196"/>
                  <a:gd name="T52" fmla="*/ 179 w 205"/>
                  <a:gd name="T53" fmla="*/ 117 h 196"/>
                  <a:gd name="T54" fmla="*/ 200 w 205"/>
                  <a:gd name="T55" fmla="*/ 100 h 196"/>
                  <a:gd name="T56" fmla="*/ 205 w 205"/>
                  <a:gd name="T57" fmla="*/ 81 h 196"/>
                  <a:gd name="T58" fmla="*/ 200 w 205"/>
                  <a:gd name="T59" fmla="*/ 6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2"/>
                    </a:moveTo>
                    <a:cubicBezTo>
                      <a:pt x="197" y="55"/>
                      <a:pt x="190" y="50"/>
                      <a:pt x="184" y="45"/>
                    </a:cubicBezTo>
                    <a:cubicBezTo>
                      <a:pt x="178" y="42"/>
                      <a:pt x="172" y="40"/>
                      <a:pt x="165" y="40"/>
                    </a:cubicBezTo>
                    <a:cubicBezTo>
                      <a:pt x="163" y="40"/>
                      <a:pt x="160" y="41"/>
                      <a:pt x="158" y="41"/>
                    </a:cubicBezTo>
                    <a:cubicBezTo>
                      <a:pt x="158" y="40"/>
                      <a:pt x="158" y="39"/>
                      <a:pt x="158" y="39"/>
                    </a:cubicBezTo>
                    <a:cubicBezTo>
                      <a:pt x="158" y="28"/>
                      <a:pt x="154" y="18"/>
                      <a:pt x="146" y="11"/>
                    </a:cubicBezTo>
                    <a:cubicBezTo>
                      <a:pt x="139" y="4"/>
                      <a:pt x="129" y="0"/>
                      <a:pt x="119" y="0"/>
                    </a:cubicBezTo>
                    <a:cubicBezTo>
                      <a:pt x="109" y="0"/>
                      <a:pt x="99" y="4"/>
                      <a:pt x="92" y="11"/>
                    </a:cubicBezTo>
                    <a:cubicBezTo>
                      <a:pt x="89" y="14"/>
                      <a:pt x="87" y="17"/>
                      <a:pt x="85" y="21"/>
                    </a:cubicBezTo>
                    <a:cubicBezTo>
                      <a:pt x="79" y="16"/>
                      <a:pt x="71" y="13"/>
                      <a:pt x="62" y="13"/>
                    </a:cubicBezTo>
                    <a:cubicBezTo>
                      <a:pt x="41" y="13"/>
                      <a:pt x="24" y="30"/>
                      <a:pt x="24" y="51"/>
                    </a:cubicBezTo>
                    <a:cubicBezTo>
                      <a:pt x="24" y="54"/>
                      <a:pt x="24" y="57"/>
                      <a:pt x="25" y="60"/>
                    </a:cubicBezTo>
                    <a:cubicBezTo>
                      <a:pt x="23" y="60"/>
                      <a:pt x="21" y="61"/>
                      <a:pt x="18" y="63"/>
                    </a:cubicBezTo>
                    <a:cubicBezTo>
                      <a:pt x="7" y="69"/>
                      <a:pt x="0" y="81"/>
                      <a:pt x="0" y="94"/>
                    </a:cubicBezTo>
                    <a:cubicBezTo>
                      <a:pt x="0" y="104"/>
                      <a:pt x="4" y="113"/>
                      <a:pt x="11" y="120"/>
                    </a:cubicBezTo>
                    <a:cubicBezTo>
                      <a:pt x="15" y="124"/>
                      <a:pt x="20" y="127"/>
                      <a:pt x="25" y="129"/>
                    </a:cubicBezTo>
                    <a:cubicBezTo>
                      <a:pt x="23" y="134"/>
                      <a:pt x="22" y="139"/>
                      <a:pt x="22" y="144"/>
                    </a:cubicBezTo>
                    <a:cubicBezTo>
                      <a:pt x="22" y="154"/>
                      <a:pt x="26" y="163"/>
                      <a:pt x="33" y="170"/>
                    </a:cubicBezTo>
                    <a:cubicBezTo>
                      <a:pt x="40" y="177"/>
                      <a:pt x="49" y="180"/>
                      <a:pt x="59" y="180"/>
                    </a:cubicBezTo>
                    <a:cubicBezTo>
                      <a:pt x="66" y="180"/>
                      <a:pt x="74" y="178"/>
                      <a:pt x="80" y="174"/>
                    </a:cubicBezTo>
                    <a:cubicBezTo>
                      <a:pt x="81" y="174"/>
                      <a:pt x="81" y="173"/>
                      <a:pt x="82" y="173"/>
                    </a:cubicBezTo>
                    <a:cubicBezTo>
                      <a:pt x="84" y="186"/>
                      <a:pt x="95" y="196"/>
                      <a:pt x="108" y="196"/>
                    </a:cubicBezTo>
                    <a:cubicBezTo>
                      <a:pt x="120" y="196"/>
                      <a:pt x="130" y="188"/>
                      <a:pt x="133" y="178"/>
                    </a:cubicBezTo>
                    <a:cubicBezTo>
                      <a:pt x="137" y="179"/>
                      <a:pt x="140" y="179"/>
                      <a:pt x="143" y="179"/>
                    </a:cubicBezTo>
                    <a:cubicBezTo>
                      <a:pt x="154" y="179"/>
                      <a:pt x="165" y="175"/>
                      <a:pt x="173" y="167"/>
                    </a:cubicBezTo>
                    <a:cubicBezTo>
                      <a:pt x="180" y="159"/>
                      <a:pt x="185" y="149"/>
                      <a:pt x="185" y="138"/>
                    </a:cubicBezTo>
                    <a:cubicBezTo>
                      <a:pt x="185" y="130"/>
                      <a:pt x="183" y="123"/>
                      <a:pt x="179" y="117"/>
                    </a:cubicBezTo>
                    <a:cubicBezTo>
                      <a:pt x="188" y="114"/>
                      <a:pt x="195" y="108"/>
                      <a:pt x="200" y="100"/>
                    </a:cubicBezTo>
                    <a:cubicBezTo>
                      <a:pt x="203" y="94"/>
                      <a:pt x="205" y="88"/>
                      <a:pt x="205" y="81"/>
                    </a:cubicBezTo>
                    <a:cubicBezTo>
                      <a:pt x="205" y="74"/>
                      <a:pt x="203" y="68"/>
                      <a:pt x="200" y="62"/>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35"/>
              <p:cNvSpPr/>
              <p:nvPr/>
            </p:nvSpPr>
            <p:spPr bwMode="auto">
              <a:xfrm>
                <a:off x="2944" y="3144"/>
                <a:ext cx="538"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2 w 205"/>
                  <a:gd name="T15" fmla="*/ 11 h 196"/>
                  <a:gd name="T16" fmla="*/ 85 w 205"/>
                  <a:gd name="T17" fmla="*/ 20 h 196"/>
                  <a:gd name="T18" fmla="*/ 63 w 205"/>
                  <a:gd name="T19" fmla="*/ 12 h 196"/>
                  <a:gd name="T20" fmla="*/ 24 w 205"/>
                  <a:gd name="T21" fmla="*/ 49 h 196"/>
                  <a:gd name="T22" fmla="*/ 25 w 205"/>
                  <a:gd name="T23" fmla="*/ 58 h 196"/>
                  <a:gd name="T24" fmla="*/ 18 w 205"/>
                  <a:gd name="T25" fmla="*/ 61 h 196"/>
                  <a:gd name="T26" fmla="*/ 0 w 205"/>
                  <a:gd name="T27" fmla="*/ 93 h 196"/>
                  <a:gd name="T28" fmla="*/ 10 w 205"/>
                  <a:gd name="T29" fmla="*/ 119 h 196"/>
                  <a:gd name="T30" fmla="*/ 24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1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0" y="51"/>
                      <a:pt x="184" y="47"/>
                    </a:cubicBezTo>
                    <a:cubicBezTo>
                      <a:pt x="179" y="43"/>
                      <a:pt x="172" y="41"/>
                      <a:pt x="166" y="41"/>
                    </a:cubicBezTo>
                    <a:cubicBezTo>
                      <a:pt x="163" y="41"/>
                      <a:pt x="160" y="41"/>
                      <a:pt x="158" y="42"/>
                    </a:cubicBezTo>
                    <a:cubicBezTo>
                      <a:pt x="158" y="41"/>
                      <a:pt x="158" y="40"/>
                      <a:pt x="158" y="39"/>
                    </a:cubicBezTo>
                    <a:cubicBezTo>
                      <a:pt x="158" y="29"/>
                      <a:pt x="154" y="19"/>
                      <a:pt x="147" y="12"/>
                    </a:cubicBezTo>
                    <a:cubicBezTo>
                      <a:pt x="140" y="5"/>
                      <a:pt x="130" y="0"/>
                      <a:pt x="120" y="0"/>
                    </a:cubicBezTo>
                    <a:cubicBezTo>
                      <a:pt x="110" y="0"/>
                      <a:pt x="100" y="4"/>
                      <a:pt x="92" y="11"/>
                    </a:cubicBezTo>
                    <a:cubicBezTo>
                      <a:pt x="90" y="14"/>
                      <a:pt x="87" y="17"/>
                      <a:pt x="85" y="20"/>
                    </a:cubicBezTo>
                    <a:cubicBezTo>
                      <a:pt x="79" y="15"/>
                      <a:pt x="71" y="12"/>
                      <a:pt x="63" y="12"/>
                    </a:cubicBezTo>
                    <a:cubicBezTo>
                      <a:pt x="42" y="12"/>
                      <a:pt x="24" y="29"/>
                      <a:pt x="24" y="49"/>
                    </a:cubicBezTo>
                    <a:cubicBezTo>
                      <a:pt x="24" y="53"/>
                      <a:pt x="24" y="56"/>
                      <a:pt x="25" y="58"/>
                    </a:cubicBezTo>
                    <a:cubicBezTo>
                      <a:pt x="23" y="59"/>
                      <a:pt x="21" y="60"/>
                      <a:pt x="18" y="61"/>
                    </a:cubicBezTo>
                    <a:cubicBezTo>
                      <a:pt x="7" y="68"/>
                      <a:pt x="0" y="80"/>
                      <a:pt x="0" y="93"/>
                    </a:cubicBezTo>
                    <a:cubicBezTo>
                      <a:pt x="0" y="102"/>
                      <a:pt x="3" y="112"/>
                      <a:pt x="10" y="119"/>
                    </a:cubicBezTo>
                    <a:cubicBezTo>
                      <a:pt x="14" y="123"/>
                      <a:pt x="19" y="126"/>
                      <a:pt x="24" y="128"/>
                    </a:cubicBezTo>
                    <a:cubicBezTo>
                      <a:pt x="22" y="132"/>
                      <a:pt x="21" y="137"/>
                      <a:pt x="21" y="143"/>
                    </a:cubicBezTo>
                    <a:cubicBezTo>
                      <a:pt x="21" y="152"/>
                      <a:pt x="24" y="162"/>
                      <a:pt x="31" y="169"/>
                    </a:cubicBezTo>
                    <a:cubicBezTo>
                      <a:pt x="38" y="176"/>
                      <a:pt x="47" y="180"/>
                      <a:pt x="57" y="180"/>
                    </a:cubicBezTo>
                    <a:cubicBezTo>
                      <a:pt x="64" y="180"/>
                      <a:pt x="72" y="178"/>
                      <a:pt x="78" y="173"/>
                    </a:cubicBezTo>
                    <a:cubicBezTo>
                      <a:pt x="79" y="173"/>
                      <a:pt x="79" y="173"/>
                      <a:pt x="80" y="173"/>
                    </a:cubicBezTo>
                    <a:cubicBezTo>
                      <a:pt x="82" y="186"/>
                      <a:pt x="93" y="196"/>
                      <a:pt x="106" y="196"/>
                    </a:cubicBezTo>
                    <a:cubicBezTo>
                      <a:pt x="118" y="196"/>
                      <a:pt x="128" y="189"/>
                      <a:pt x="132" y="178"/>
                    </a:cubicBezTo>
                    <a:cubicBezTo>
                      <a:pt x="135" y="179"/>
                      <a:pt x="138" y="180"/>
                      <a:pt x="141" y="180"/>
                    </a:cubicBezTo>
                    <a:cubicBezTo>
                      <a:pt x="152" y="180"/>
                      <a:pt x="163" y="176"/>
                      <a:pt x="171" y="168"/>
                    </a:cubicBezTo>
                    <a:cubicBezTo>
                      <a:pt x="179" y="160"/>
                      <a:pt x="183" y="150"/>
                      <a:pt x="184" y="139"/>
                    </a:cubicBezTo>
                    <a:cubicBezTo>
                      <a:pt x="184" y="131"/>
                      <a:pt x="182" y="124"/>
                      <a:pt x="178" y="118"/>
                    </a:cubicBezTo>
                    <a:cubicBezTo>
                      <a:pt x="187" y="115"/>
                      <a:pt x="194" y="109"/>
                      <a:pt x="199" y="101"/>
                    </a:cubicBezTo>
                    <a:cubicBezTo>
                      <a:pt x="203" y="95"/>
                      <a:pt x="204"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36"/>
              <p:cNvSpPr/>
              <p:nvPr/>
            </p:nvSpPr>
            <p:spPr bwMode="auto">
              <a:xfrm>
                <a:off x="3432" y="3011"/>
                <a:ext cx="539" cy="550"/>
              </a:xfrm>
              <a:custGeom>
                <a:avLst/>
                <a:gdLst>
                  <a:gd name="T0" fmla="*/ 204 w 205"/>
                  <a:gd name="T1" fmla="*/ 90 h 198"/>
                  <a:gd name="T2" fmla="*/ 193 w 205"/>
                  <a:gd name="T3" fmla="*/ 70 h 198"/>
                  <a:gd name="T4" fmla="*/ 176 w 205"/>
                  <a:gd name="T5" fmla="*/ 60 h 198"/>
                  <a:gd name="T6" fmla="*/ 169 w 205"/>
                  <a:gd name="T7" fmla="*/ 59 h 198"/>
                  <a:gd name="T8" fmla="*/ 169 w 205"/>
                  <a:gd name="T9" fmla="*/ 56 h 198"/>
                  <a:gd name="T10" fmla="*/ 166 w 205"/>
                  <a:gd name="T11" fmla="*/ 27 h 198"/>
                  <a:gd name="T12" fmla="*/ 143 w 205"/>
                  <a:gd name="T13" fmla="*/ 9 h 198"/>
                  <a:gd name="T14" fmla="*/ 113 w 205"/>
                  <a:gd name="T15" fmla="*/ 12 h 198"/>
                  <a:gd name="T16" fmla="*/ 104 w 205"/>
                  <a:gd name="T17" fmla="*/ 20 h 198"/>
                  <a:gd name="T18" fmla="*/ 84 w 205"/>
                  <a:gd name="T19" fmla="*/ 6 h 198"/>
                  <a:gd name="T20" fmla="*/ 37 w 205"/>
                  <a:gd name="T21" fmla="*/ 32 h 198"/>
                  <a:gd name="T22" fmla="*/ 36 w 205"/>
                  <a:gd name="T23" fmla="*/ 41 h 198"/>
                  <a:gd name="T24" fmla="*/ 29 w 205"/>
                  <a:gd name="T25" fmla="*/ 42 h 198"/>
                  <a:gd name="T26" fmla="*/ 3 w 205"/>
                  <a:gd name="T27" fmla="*/ 68 h 198"/>
                  <a:gd name="T28" fmla="*/ 6 w 205"/>
                  <a:gd name="T29" fmla="*/ 95 h 198"/>
                  <a:gd name="T30" fmla="*/ 18 w 205"/>
                  <a:gd name="T31" fmla="*/ 108 h 198"/>
                  <a:gd name="T32" fmla="*/ 10 w 205"/>
                  <a:gd name="T33" fmla="*/ 121 h 198"/>
                  <a:gd name="T34" fmla="*/ 14 w 205"/>
                  <a:gd name="T35" fmla="*/ 149 h 198"/>
                  <a:gd name="T36" fmla="*/ 36 w 205"/>
                  <a:gd name="T37" fmla="*/ 166 h 198"/>
                  <a:gd name="T38" fmla="*/ 58 w 205"/>
                  <a:gd name="T39" fmla="*/ 166 h 198"/>
                  <a:gd name="T40" fmla="*/ 60 w 205"/>
                  <a:gd name="T41" fmla="*/ 166 h 198"/>
                  <a:gd name="T42" fmla="*/ 79 w 205"/>
                  <a:gd name="T43" fmla="*/ 195 h 198"/>
                  <a:gd name="T44" fmla="*/ 109 w 205"/>
                  <a:gd name="T45" fmla="*/ 184 h 198"/>
                  <a:gd name="T46" fmla="*/ 118 w 205"/>
                  <a:gd name="T47" fmla="*/ 188 h 198"/>
                  <a:gd name="T48" fmla="*/ 149 w 205"/>
                  <a:gd name="T49" fmla="*/ 184 h 198"/>
                  <a:gd name="T50" fmla="*/ 169 w 205"/>
                  <a:gd name="T51" fmla="*/ 159 h 198"/>
                  <a:gd name="T52" fmla="*/ 169 w 205"/>
                  <a:gd name="T53" fmla="*/ 137 h 198"/>
                  <a:gd name="T54" fmla="*/ 193 w 205"/>
                  <a:gd name="T55" fmla="*/ 127 h 198"/>
                  <a:gd name="T56" fmla="*/ 204 w 205"/>
                  <a:gd name="T57" fmla="*/ 110 h 198"/>
                  <a:gd name="T58" fmla="*/ 204 w 205"/>
                  <a:gd name="T59" fmla="*/ 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8">
                    <a:moveTo>
                      <a:pt x="204" y="90"/>
                    </a:moveTo>
                    <a:cubicBezTo>
                      <a:pt x="203" y="82"/>
                      <a:pt x="198" y="76"/>
                      <a:pt x="193" y="70"/>
                    </a:cubicBezTo>
                    <a:cubicBezTo>
                      <a:pt x="188" y="65"/>
                      <a:pt x="183" y="62"/>
                      <a:pt x="176" y="60"/>
                    </a:cubicBezTo>
                    <a:cubicBezTo>
                      <a:pt x="174" y="59"/>
                      <a:pt x="171" y="59"/>
                      <a:pt x="169" y="59"/>
                    </a:cubicBezTo>
                    <a:cubicBezTo>
                      <a:pt x="169" y="58"/>
                      <a:pt x="169" y="57"/>
                      <a:pt x="169" y="56"/>
                    </a:cubicBezTo>
                    <a:cubicBezTo>
                      <a:pt x="172" y="47"/>
                      <a:pt x="171" y="36"/>
                      <a:pt x="166" y="27"/>
                    </a:cubicBezTo>
                    <a:cubicBezTo>
                      <a:pt x="161" y="18"/>
                      <a:pt x="152" y="12"/>
                      <a:pt x="143" y="9"/>
                    </a:cubicBezTo>
                    <a:cubicBezTo>
                      <a:pt x="133" y="6"/>
                      <a:pt x="122" y="7"/>
                      <a:pt x="113" y="12"/>
                    </a:cubicBezTo>
                    <a:cubicBezTo>
                      <a:pt x="110" y="14"/>
                      <a:pt x="107" y="17"/>
                      <a:pt x="104" y="20"/>
                    </a:cubicBezTo>
                    <a:cubicBezTo>
                      <a:pt x="99" y="13"/>
                      <a:pt x="92" y="8"/>
                      <a:pt x="84" y="6"/>
                    </a:cubicBezTo>
                    <a:cubicBezTo>
                      <a:pt x="64" y="0"/>
                      <a:pt x="43" y="12"/>
                      <a:pt x="37" y="32"/>
                    </a:cubicBezTo>
                    <a:cubicBezTo>
                      <a:pt x="36" y="35"/>
                      <a:pt x="36" y="38"/>
                      <a:pt x="36" y="41"/>
                    </a:cubicBezTo>
                    <a:cubicBezTo>
                      <a:pt x="34" y="41"/>
                      <a:pt x="31" y="42"/>
                      <a:pt x="29" y="42"/>
                    </a:cubicBezTo>
                    <a:cubicBezTo>
                      <a:pt x="16" y="45"/>
                      <a:pt x="6" y="55"/>
                      <a:pt x="3" y="68"/>
                    </a:cubicBezTo>
                    <a:cubicBezTo>
                      <a:pt x="0" y="77"/>
                      <a:pt x="2" y="87"/>
                      <a:pt x="6" y="95"/>
                    </a:cubicBezTo>
                    <a:cubicBezTo>
                      <a:pt x="9" y="100"/>
                      <a:pt x="13" y="105"/>
                      <a:pt x="18" y="108"/>
                    </a:cubicBezTo>
                    <a:cubicBezTo>
                      <a:pt x="14" y="112"/>
                      <a:pt x="12" y="116"/>
                      <a:pt x="10" y="121"/>
                    </a:cubicBezTo>
                    <a:cubicBezTo>
                      <a:pt x="8" y="131"/>
                      <a:pt x="9" y="141"/>
                      <a:pt x="14" y="149"/>
                    </a:cubicBezTo>
                    <a:cubicBezTo>
                      <a:pt x="19" y="158"/>
                      <a:pt x="26" y="164"/>
                      <a:pt x="36" y="166"/>
                    </a:cubicBezTo>
                    <a:cubicBezTo>
                      <a:pt x="43" y="169"/>
                      <a:pt x="51" y="168"/>
                      <a:pt x="58" y="166"/>
                    </a:cubicBezTo>
                    <a:cubicBezTo>
                      <a:pt x="59" y="166"/>
                      <a:pt x="59" y="166"/>
                      <a:pt x="60" y="166"/>
                    </a:cubicBezTo>
                    <a:cubicBezTo>
                      <a:pt x="59" y="179"/>
                      <a:pt x="67" y="191"/>
                      <a:pt x="79" y="195"/>
                    </a:cubicBezTo>
                    <a:cubicBezTo>
                      <a:pt x="91" y="198"/>
                      <a:pt x="102" y="193"/>
                      <a:pt x="109" y="184"/>
                    </a:cubicBezTo>
                    <a:cubicBezTo>
                      <a:pt x="111" y="186"/>
                      <a:pt x="115" y="187"/>
                      <a:pt x="118" y="188"/>
                    </a:cubicBezTo>
                    <a:cubicBezTo>
                      <a:pt x="128" y="191"/>
                      <a:pt x="140" y="189"/>
                      <a:pt x="149" y="184"/>
                    </a:cubicBezTo>
                    <a:cubicBezTo>
                      <a:pt x="159" y="179"/>
                      <a:pt x="166" y="170"/>
                      <a:pt x="169" y="159"/>
                    </a:cubicBezTo>
                    <a:cubicBezTo>
                      <a:pt x="171" y="152"/>
                      <a:pt x="171" y="144"/>
                      <a:pt x="169" y="137"/>
                    </a:cubicBezTo>
                    <a:cubicBezTo>
                      <a:pt x="178" y="137"/>
                      <a:pt x="187" y="133"/>
                      <a:pt x="193" y="127"/>
                    </a:cubicBezTo>
                    <a:cubicBezTo>
                      <a:pt x="198" y="122"/>
                      <a:pt x="202" y="116"/>
                      <a:pt x="204" y="110"/>
                    </a:cubicBezTo>
                    <a:cubicBezTo>
                      <a:pt x="205" y="103"/>
                      <a:pt x="205" y="97"/>
                      <a:pt x="204" y="90"/>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Freeform 137"/>
              <p:cNvSpPr/>
              <p:nvPr/>
            </p:nvSpPr>
            <p:spPr bwMode="auto">
              <a:xfrm>
                <a:off x="3259" y="2858"/>
                <a:ext cx="538"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3 w 205"/>
                  <a:gd name="T15" fmla="*/ 11 h 196"/>
                  <a:gd name="T16" fmla="*/ 86 w 205"/>
                  <a:gd name="T17" fmla="*/ 20 h 196"/>
                  <a:gd name="T18" fmla="*/ 63 w 205"/>
                  <a:gd name="T19" fmla="*/ 12 h 196"/>
                  <a:gd name="T20" fmla="*/ 24 w 205"/>
                  <a:gd name="T21" fmla="*/ 50 h 196"/>
                  <a:gd name="T22" fmla="*/ 25 w 205"/>
                  <a:gd name="T23" fmla="*/ 59 h 196"/>
                  <a:gd name="T24" fmla="*/ 18 w 205"/>
                  <a:gd name="T25" fmla="*/ 61 h 196"/>
                  <a:gd name="T26" fmla="*/ 0 w 205"/>
                  <a:gd name="T27" fmla="*/ 93 h 196"/>
                  <a:gd name="T28" fmla="*/ 10 w 205"/>
                  <a:gd name="T29" fmla="*/ 119 h 196"/>
                  <a:gd name="T30" fmla="*/ 24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2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0" y="51"/>
                      <a:pt x="184" y="47"/>
                    </a:cubicBezTo>
                    <a:cubicBezTo>
                      <a:pt x="179" y="43"/>
                      <a:pt x="172" y="41"/>
                      <a:pt x="166" y="41"/>
                    </a:cubicBezTo>
                    <a:cubicBezTo>
                      <a:pt x="163" y="41"/>
                      <a:pt x="160" y="42"/>
                      <a:pt x="158" y="42"/>
                    </a:cubicBezTo>
                    <a:cubicBezTo>
                      <a:pt x="158" y="41"/>
                      <a:pt x="158" y="40"/>
                      <a:pt x="158" y="39"/>
                    </a:cubicBezTo>
                    <a:cubicBezTo>
                      <a:pt x="158" y="29"/>
                      <a:pt x="154" y="19"/>
                      <a:pt x="147" y="12"/>
                    </a:cubicBezTo>
                    <a:cubicBezTo>
                      <a:pt x="140" y="5"/>
                      <a:pt x="130" y="0"/>
                      <a:pt x="120" y="0"/>
                    </a:cubicBezTo>
                    <a:cubicBezTo>
                      <a:pt x="110" y="0"/>
                      <a:pt x="100" y="4"/>
                      <a:pt x="93" y="11"/>
                    </a:cubicBezTo>
                    <a:cubicBezTo>
                      <a:pt x="90" y="14"/>
                      <a:pt x="87" y="17"/>
                      <a:pt x="86" y="20"/>
                    </a:cubicBezTo>
                    <a:cubicBezTo>
                      <a:pt x="79" y="15"/>
                      <a:pt x="71" y="12"/>
                      <a:pt x="63" y="12"/>
                    </a:cubicBezTo>
                    <a:cubicBezTo>
                      <a:pt x="42" y="12"/>
                      <a:pt x="24" y="29"/>
                      <a:pt x="24" y="50"/>
                    </a:cubicBezTo>
                    <a:cubicBezTo>
                      <a:pt x="24" y="53"/>
                      <a:pt x="24" y="56"/>
                      <a:pt x="25" y="59"/>
                    </a:cubicBezTo>
                    <a:cubicBezTo>
                      <a:pt x="23" y="59"/>
                      <a:pt x="21" y="60"/>
                      <a:pt x="18" y="61"/>
                    </a:cubicBezTo>
                    <a:cubicBezTo>
                      <a:pt x="7" y="68"/>
                      <a:pt x="0" y="80"/>
                      <a:pt x="0" y="93"/>
                    </a:cubicBezTo>
                    <a:cubicBezTo>
                      <a:pt x="0" y="102"/>
                      <a:pt x="3" y="112"/>
                      <a:pt x="10" y="119"/>
                    </a:cubicBezTo>
                    <a:cubicBezTo>
                      <a:pt x="14" y="123"/>
                      <a:pt x="19" y="126"/>
                      <a:pt x="24" y="128"/>
                    </a:cubicBezTo>
                    <a:cubicBezTo>
                      <a:pt x="22" y="132"/>
                      <a:pt x="21" y="138"/>
                      <a:pt x="21" y="143"/>
                    </a:cubicBezTo>
                    <a:cubicBezTo>
                      <a:pt x="21" y="152"/>
                      <a:pt x="24" y="162"/>
                      <a:pt x="31" y="169"/>
                    </a:cubicBezTo>
                    <a:cubicBezTo>
                      <a:pt x="38" y="176"/>
                      <a:pt x="47" y="180"/>
                      <a:pt x="57" y="180"/>
                    </a:cubicBezTo>
                    <a:cubicBezTo>
                      <a:pt x="64" y="180"/>
                      <a:pt x="72" y="178"/>
                      <a:pt x="78" y="173"/>
                    </a:cubicBezTo>
                    <a:cubicBezTo>
                      <a:pt x="79" y="173"/>
                      <a:pt x="80" y="173"/>
                      <a:pt x="80" y="173"/>
                    </a:cubicBezTo>
                    <a:cubicBezTo>
                      <a:pt x="82" y="186"/>
                      <a:pt x="93" y="196"/>
                      <a:pt x="106" y="196"/>
                    </a:cubicBezTo>
                    <a:cubicBezTo>
                      <a:pt x="118" y="196"/>
                      <a:pt x="128" y="189"/>
                      <a:pt x="132" y="178"/>
                    </a:cubicBezTo>
                    <a:cubicBezTo>
                      <a:pt x="135" y="179"/>
                      <a:pt x="138" y="180"/>
                      <a:pt x="142" y="180"/>
                    </a:cubicBezTo>
                    <a:cubicBezTo>
                      <a:pt x="152" y="180"/>
                      <a:pt x="163" y="176"/>
                      <a:pt x="171" y="168"/>
                    </a:cubicBezTo>
                    <a:cubicBezTo>
                      <a:pt x="179" y="160"/>
                      <a:pt x="183" y="150"/>
                      <a:pt x="184" y="139"/>
                    </a:cubicBezTo>
                    <a:cubicBezTo>
                      <a:pt x="184" y="132"/>
                      <a:pt x="182" y="124"/>
                      <a:pt x="178" y="118"/>
                    </a:cubicBezTo>
                    <a:cubicBezTo>
                      <a:pt x="187" y="115"/>
                      <a:pt x="194" y="109"/>
                      <a:pt x="199" y="101"/>
                    </a:cubicBezTo>
                    <a:cubicBezTo>
                      <a:pt x="203" y="96"/>
                      <a:pt x="205"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Freeform 138"/>
              <p:cNvSpPr/>
              <p:nvPr/>
            </p:nvSpPr>
            <p:spPr bwMode="auto">
              <a:xfrm>
                <a:off x="3382" y="3228"/>
                <a:ext cx="539" cy="545"/>
              </a:xfrm>
              <a:custGeom>
                <a:avLst/>
                <a:gdLst>
                  <a:gd name="T0" fmla="*/ 200 w 205"/>
                  <a:gd name="T1" fmla="*/ 63 h 196"/>
                  <a:gd name="T2" fmla="*/ 184 w 205"/>
                  <a:gd name="T3" fmla="*/ 47 h 196"/>
                  <a:gd name="T4" fmla="*/ 166 w 205"/>
                  <a:gd name="T5" fmla="*/ 41 h 196"/>
                  <a:gd name="T6" fmla="*/ 158 w 205"/>
                  <a:gd name="T7" fmla="*/ 42 h 196"/>
                  <a:gd name="T8" fmla="*/ 158 w 205"/>
                  <a:gd name="T9" fmla="*/ 39 h 196"/>
                  <a:gd name="T10" fmla="*/ 147 w 205"/>
                  <a:gd name="T11" fmla="*/ 12 h 196"/>
                  <a:gd name="T12" fmla="*/ 120 w 205"/>
                  <a:gd name="T13" fmla="*/ 0 h 196"/>
                  <a:gd name="T14" fmla="*/ 93 w 205"/>
                  <a:gd name="T15" fmla="*/ 11 h 196"/>
                  <a:gd name="T16" fmla="*/ 86 w 205"/>
                  <a:gd name="T17" fmla="*/ 20 h 196"/>
                  <a:gd name="T18" fmla="*/ 63 w 205"/>
                  <a:gd name="T19" fmla="*/ 12 h 196"/>
                  <a:gd name="T20" fmla="*/ 24 w 205"/>
                  <a:gd name="T21" fmla="*/ 50 h 196"/>
                  <a:gd name="T22" fmla="*/ 25 w 205"/>
                  <a:gd name="T23" fmla="*/ 58 h 196"/>
                  <a:gd name="T24" fmla="*/ 19 w 205"/>
                  <a:gd name="T25" fmla="*/ 61 h 196"/>
                  <a:gd name="T26" fmla="*/ 0 w 205"/>
                  <a:gd name="T27" fmla="*/ 93 h 196"/>
                  <a:gd name="T28" fmla="*/ 10 w 205"/>
                  <a:gd name="T29" fmla="*/ 119 h 196"/>
                  <a:gd name="T30" fmla="*/ 25 w 205"/>
                  <a:gd name="T31" fmla="*/ 128 h 196"/>
                  <a:gd name="T32" fmla="*/ 21 w 205"/>
                  <a:gd name="T33" fmla="*/ 143 h 196"/>
                  <a:gd name="T34" fmla="*/ 31 w 205"/>
                  <a:gd name="T35" fmla="*/ 169 h 196"/>
                  <a:gd name="T36" fmla="*/ 57 w 205"/>
                  <a:gd name="T37" fmla="*/ 180 h 196"/>
                  <a:gd name="T38" fmla="*/ 78 w 205"/>
                  <a:gd name="T39" fmla="*/ 173 h 196"/>
                  <a:gd name="T40" fmla="*/ 80 w 205"/>
                  <a:gd name="T41" fmla="*/ 173 h 196"/>
                  <a:gd name="T42" fmla="*/ 106 w 205"/>
                  <a:gd name="T43" fmla="*/ 196 h 196"/>
                  <a:gd name="T44" fmla="*/ 132 w 205"/>
                  <a:gd name="T45" fmla="*/ 178 h 196"/>
                  <a:gd name="T46" fmla="*/ 142 w 205"/>
                  <a:gd name="T47" fmla="*/ 180 h 196"/>
                  <a:gd name="T48" fmla="*/ 171 w 205"/>
                  <a:gd name="T49" fmla="*/ 168 h 196"/>
                  <a:gd name="T50" fmla="*/ 184 w 205"/>
                  <a:gd name="T51" fmla="*/ 139 h 196"/>
                  <a:gd name="T52" fmla="*/ 178 w 205"/>
                  <a:gd name="T53" fmla="*/ 118 h 196"/>
                  <a:gd name="T54" fmla="*/ 199 w 205"/>
                  <a:gd name="T55" fmla="*/ 101 h 196"/>
                  <a:gd name="T56" fmla="*/ 205 w 205"/>
                  <a:gd name="T57" fmla="*/ 82 h 196"/>
                  <a:gd name="T58" fmla="*/ 200 w 205"/>
                  <a:gd name="T59" fmla="*/ 6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3"/>
                    </a:moveTo>
                    <a:cubicBezTo>
                      <a:pt x="197" y="56"/>
                      <a:pt x="191" y="51"/>
                      <a:pt x="184" y="47"/>
                    </a:cubicBezTo>
                    <a:cubicBezTo>
                      <a:pt x="179" y="43"/>
                      <a:pt x="172" y="41"/>
                      <a:pt x="166" y="41"/>
                    </a:cubicBezTo>
                    <a:cubicBezTo>
                      <a:pt x="163" y="41"/>
                      <a:pt x="161" y="42"/>
                      <a:pt x="158" y="42"/>
                    </a:cubicBezTo>
                    <a:cubicBezTo>
                      <a:pt x="158" y="41"/>
                      <a:pt x="158" y="40"/>
                      <a:pt x="158" y="39"/>
                    </a:cubicBezTo>
                    <a:cubicBezTo>
                      <a:pt x="158" y="29"/>
                      <a:pt x="154" y="19"/>
                      <a:pt x="147" y="12"/>
                    </a:cubicBezTo>
                    <a:cubicBezTo>
                      <a:pt x="140" y="5"/>
                      <a:pt x="130" y="0"/>
                      <a:pt x="120" y="0"/>
                    </a:cubicBezTo>
                    <a:cubicBezTo>
                      <a:pt x="110" y="0"/>
                      <a:pt x="100" y="4"/>
                      <a:pt x="93" y="11"/>
                    </a:cubicBezTo>
                    <a:cubicBezTo>
                      <a:pt x="90" y="14"/>
                      <a:pt x="88" y="17"/>
                      <a:pt x="86" y="20"/>
                    </a:cubicBezTo>
                    <a:cubicBezTo>
                      <a:pt x="79" y="15"/>
                      <a:pt x="71" y="12"/>
                      <a:pt x="63" y="12"/>
                    </a:cubicBezTo>
                    <a:cubicBezTo>
                      <a:pt x="42" y="12"/>
                      <a:pt x="25" y="29"/>
                      <a:pt x="24" y="50"/>
                    </a:cubicBezTo>
                    <a:cubicBezTo>
                      <a:pt x="24" y="53"/>
                      <a:pt x="25" y="56"/>
                      <a:pt x="25" y="58"/>
                    </a:cubicBezTo>
                    <a:cubicBezTo>
                      <a:pt x="23" y="59"/>
                      <a:pt x="21" y="60"/>
                      <a:pt x="19" y="61"/>
                    </a:cubicBezTo>
                    <a:cubicBezTo>
                      <a:pt x="7" y="68"/>
                      <a:pt x="0" y="80"/>
                      <a:pt x="0" y="93"/>
                    </a:cubicBezTo>
                    <a:cubicBezTo>
                      <a:pt x="0" y="102"/>
                      <a:pt x="4" y="112"/>
                      <a:pt x="10" y="119"/>
                    </a:cubicBezTo>
                    <a:cubicBezTo>
                      <a:pt x="14" y="123"/>
                      <a:pt x="19" y="126"/>
                      <a:pt x="25" y="128"/>
                    </a:cubicBezTo>
                    <a:cubicBezTo>
                      <a:pt x="22" y="132"/>
                      <a:pt x="21" y="137"/>
                      <a:pt x="21" y="143"/>
                    </a:cubicBezTo>
                    <a:cubicBezTo>
                      <a:pt x="21" y="152"/>
                      <a:pt x="25" y="162"/>
                      <a:pt x="31" y="169"/>
                    </a:cubicBezTo>
                    <a:cubicBezTo>
                      <a:pt x="38" y="176"/>
                      <a:pt x="47" y="180"/>
                      <a:pt x="57" y="180"/>
                    </a:cubicBezTo>
                    <a:cubicBezTo>
                      <a:pt x="65" y="180"/>
                      <a:pt x="72" y="178"/>
                      <a:pt x="78" y="173"/>
                    </a:cubicBezTo>
                    <a:cubicBezTo>
                      <a:pt x="79" y="173"/>
                      <a:pt x="80" y="173"/>
                      <a:pt x="80" y="173"/>
                    </a:cubicBezTo>
                    <a:cubicBezTo>
                      <a:pt x="82" y="186"/>
                      <a:pt x="93" y="196"/>
                      <a:pt x="106" y="196"/>
                    </a:cubicBezTo>
                    <a:cubicBezTo>
                      <a:pt x="118" y="196"/>
                      <a:pt x="128" y="189"/>
                      <a:pt x="132" y="178"/>
                    </a:cubicBezTo>
                    <a:cubicBezTo>
                      <a:pt x="135" y="179"/>
                      <a:pt x="138" y="180"/>
                      <a:pt x="142" y="180"/>
                    </a:cubicBezTo>
                    <a:cubicBezTo>
                      <a:pt x="153" y="180"/>
                      <a:pt x="163" y="176"/>
                      <a:pt x="171" y="168"/>
                    </a:cubicBezTo>
                    <a:cubicBezTo>
                      <a:pt x="179" y="160"/>
                      <a:pt x="184" y="150"/>
                      <a:pt x="184" y="139"/>
                    </a:cubicBezTo>
                    <a:cubicBezTo>
                      <a:pt x="184" y="131"/>
                      <a:pt x="182" y="124"/>
                      <a:pt x="178" y="118"/>
                    </a:cubicBezTo>
                    <a:cubicBezTo>
                      <a:pt x="187" y="115"/>
                      <a:pt x="195" y="109"/>
                      <a:pt x="199" y="101"/>
                    </a:cubicBezTo>
                    <a:cubicBezTo>
                      <a:pt x="203" y="96"/>
                      <a:pt x="205" y="89"/>
                      <a:pt x="205" y="82"/>
                    </a:cubicBezTo>
                    <a:cubicBezTo>
                      <a:pt x="205" y="76"/>
                      <a:pt x="203" y="69"/>
                      <a:pt x="200" y="6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Freeform 139"/>
              <p:cNvSpPr/>
              <p:nvPr/>
            </p:nvSpPr>
            <p:spPr bwMode="auto">
              <a:xfrm>
                <a:off x="3078" y="2869"/>
                <a:ext cx="538" cy="545"/>
              </a:xfrm>
              <a:custGeom>
                <a:avLst/>
                <a:gdLst>
                  <a:gd name="T0" fmla="*/ 200 w 205"/>
                  <a:gd name="T1" fmla="*/ 64 h 196"/>
                  <a:gd name="T2" fmla="*/ 185 w 205"/>
                  <a:gd name="T3" fmla="*/ 47 h 196"/>
                  <a:gd name="T4" fmla="*/ 166 w 205"/>
                  <a:gd name="T5" fmla="*/ 42 h 196"/>
                  <a:gd name="T6" fmla="*/ 158 w 205"/>
                  <a:gd name="T7" fmla="*/ 42 h 196"/>
                  <a:gd name="T8" fmla="*/ 158 w 205"/>
                  <a:gd name="T9" fmla="*/ 40 h 196"/>
                  <a:gd name="T10" fmla="*/ 148 w 205"/>
                  <a:gd name="T11" fmla="*/ 12 h 196"/>
                  <a:gd name="T12" fmla="*/ 120 w 205"/>
                  <a:gd name="T13" fmla="*/ 1 h 196"/>
                  <a:gd name="T14" fmla="*/ 93 w 205"/>
                  <a:gd name="T15" fmla="*/ 12 h 196"/>
                  <a:gd name="T16" fmla="*/ 86 w 205"/>
                  <a:gd name="T17" fmla="*/ 21 h 196"/>
                  <a:gd name="T18" fmla="*/ 63 w 205"/>
                  <a:gd name="T19" fmla="*/ 12 h 196"/>
                  <a:gd name="T20" fmla="*/ 24 w 205"/>
                  <a:gd name="T21" fmla="*/ 50 h 196"/>
                  <a:gd name="T22" fmla="*/ 25 w 205"/>
                  <a:gd name="T23" fmla="*/ 59 h 196"/>
                  <a:gd name="T24" fmla="*/ 19 w 205"/>
                  <a:gd name="T25" fmla="*/ 62 h 196"/>
                  <a:gd name="T26" fmla="*/ 0 w 205"/>
                  <a:gd name="T27" fmla="*/ 93 h 196"/>
                  <a:gd name="T28" fmla="*/ 11 w 205"/>
                  <a:gd name="T29" fmla="*/ 119 h 196"/>
                  <a:gd name="T30" fmla="*/ 25 w 205"/>
                  <a:gd name="T31" fmla="*/ 128 h 196"/>
                  <a:gd name="T32" fmla="*/ 21 w 205"/>
                  <a:gd name="T33" fmla="*/ 143 h 196"/>
                  <a:gd name="T34" fmla="*/ 32 w 205"/>
                  <a:gd name="T35" fmla="*/ 169 h 196"/>
                  <a:gd name="T36" fmla="*/ 57 w 205"/>
                  <a:gd name="T37" fmla="*/ 180 h 196"/>
                  <a:gd name="T38" fmla="*/ 79 w 205"/>
                  <a:gd name="T39" fmla="*/ 174 h 196"/>
                  <a:gd name="T40" fmla="*/ 81 w 205"/>
                  <a:gd name="T41" fmla="*/ 173 h 196"/>
                  <a:gd name="T42" fmla="*/ 107 w 205"/>
                  <a:gd name="T43" fmla="*/ 196 h 196"/>
                  <a:gd name="T44" fmla="*/ 132 w 205"/>
                  <a:gd name="T45" fmla="*/ 179 h 196"/>
                  <a:gd name="T46" fmla="*/ 142 w 205"/>
                  <a:gd name="T47" fmla="*/ 180 h 196"/>
                  <a:gd name="T48" fmla="*/ 171 w 205"/>
                  <a:gd name="T49" fmla="*/ 168 h 196"/>
                  <a:gd name="T50" fmla="*/ 184 w 205"/>
                  <a:gd name="T51" fmla="*/ 139 h 196"/>
                  <a:gd name="T52" fmla="*/ 179 w 205"/>
                  <a:gd name="T53" fmla="*/ 118 h 196"/>
                  <a:gd name="T54" fmla="*/ 200 w 205"/>
                  <a:gd name="T55" fmla="*/ 102 h 196"/>
                  <a:gd name="T56" fmla="*/ 205 w 205"/>
                  <a:gd name="T57" fmla="*/ 83 h 196"/>
                  <a:gd name="T58" fmla="*/ 200 w 205"/>
                  <a:gd name="T59" fmla="*/ 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96">
                    <a:moveTo>
                      <a:pt x="200" y="64"/>
                    </a:moveTo>
                    <a:cubicBezTo>
                      <a:pt x="197" y="56"/>
                      <a:pt x="191" y="52"/>
                      <a:pt x="185" y="47"/>
                    </a:cubicBezTo>
                    <a:cubicBezTo>
                      <a:pt x="179" y="44"/>
                      <a:pt x="173" y="42"/>
                      <a:pt x="166" y="42"/>
                    </a:cubicBezTo>
                    <a:cubicBezTo>
                      <a:pt x="163" y="42"/>
                      <a:pt x="161" y="42"/>
                      <a:pt x="158" y="42"/>
                    </a:cubicBezTo>
                    <a:cubicBezTo>
                      <a:pt x="158" y="42"/>
                      <a:pt x="158" y="41"/>
                      <a:pt x="158" y="40"/>
                    </a:cubicBezTo>
                    <a:cubicBezTo>
                      <a:pt x="159" y="30"/>
                      <a:pt x="155" y="20"/>
                      <a:pt x="148" y="12"/>
                    </a:cubicBezTo>
                    <a:cubicBezTo>
                      <a:pt x="140" y="5"/>
                      <a:pt x="131" y="1"/>
                      <a:pt x="120" y="1"/>
                    </a:cubicBezTo>
                    <a:cubicBezTo>
                      <a:pt x="110" y="0"/>
                      <a:pt x="100" y="4"/>
                      <a:pt x="93" y="12"/>
                    </a:cubicBezTo>
                    <a:cubicBezTo>
                      <a:pt x="90" y="14"/>
                      <a:pt x="88" y="17"/>
                      <a:pt x="86" y="21"/>
                    </a:cubicBezTo>
                    <a:cubicBezTo>
                      <a:pt x="80" y="16"/>
                      <a:pt x="72" y="13"/>
                      <a:pt x="63" y="12"/>
                    </a:cubicBezTo>
                    <a:cubicBezTo>
                      <a:pt x="42" y="12"/>
                      <a:pt x="25" y="29"/>
                      <a:pt x="24" y="50"/>
                    </a:cubicBezTo>
                    <a:cubicBezTo>
                      <a:pt x="24" y="53"/>
                      <a:pt x="25" y="56"/>
                      <a:pt x="25" y="59"/>
                    </a:cubicBezTo>
                    <a:cubicBezTo>
                      <a:pt x="23" y="60"/>
                      <a:pt x="21" y="61"/>
                      <a:pt x="19" y="62"/>
                    </a:cubicBezTo>
                    <a:cubicBezTo>
                      <a:pt x="8" y="68"/>
                      <a:pt x="0" y="80"/>
                      <a:pt x="0" y="93"/>
                    </a:cubicBezTo>
                    <a:cubicBezTo>
                      <a:pt x="0" y="103"/>
                      <a:pt x="4" y="112"/>
                      <a:pt x="11" y="119"/>
                    </a:cubicBezTo>
                    <a:cubicBezTo>
                      <a:pt x="15" y="123"/>
                      <a:pt x="19" y="126"/>
                      <a:pt x="25" y="128"/>
                    </a:cubicBezTo>
                    <a:cubicBezTo>
                      <a:pt x="23" y="133"/>
                      <a:pt x="21" y="138"/>
                      <a:pt x="21" y="143"/>
                    </a:cubicBezTo>
                    <a:cubicBezTo>
                      <a:pt x="21" y="153"/>
                      <a:pt x="25" y="162"/>
                      <a:pt x="32" y="169"/>
                    </a:cubicBezTo>
                    <a:cubicBezTo>
                      <a:pt x="38" y="176"/>
                      <a:pt x="48" y="180"/>
                      <a:pt x="57" y="180"/>
                    </a:cubicBezTo>
                    <a:cubicBezTo>
                      <a:pt x="65" y="180"/>
                      <a:pt x="72" y="178"/>
                      <a:pt x="79" y="174"/>
                    </a:cubicBezTo>
                    <a:cubicBezTo>
                      <a:pt x="79" y="174"/>
                      <a:pt x="80" y="174"/>
                      <a:pt x="81" y="173"/>
                    </a:cubicBezTo>
                    <a:cubicBezTo>
                      <a:pt x="83" y="186"/>
                      <a:pt x="94" y="196"/>
                      <a:pt x="107" y="196"/>
                    </a:cubicBezTo>
                    <a:cubicBezTo>
                      <a:pt x="118" y="196"/>
                      <a:pt x="128" y="189"/>
                      <a:pt x="132" y="179"/>
                    </a:cubicBezTo>
                    <a:cubicBezTo>
                      <a:pt x="135" y="180"/>
                      <a:pt x="139" y="180"/>
                      <a:pt x="142" y="180"/>
                    </a:cubicBezTo>
                    <a:cubicBezTo>
                      <a:pt x="153" y="180"/>
                      <a:pt x="164" y="176"/>
                      <a:pt x="171" y="168"/>
                    </a:cubicBezTo>
                    <a:cubicBezTo>
                      <a:pt x="179" y="161"/>
                      <a:pt x="184" y="150"/>
                      <a:pt x="184" y="139"/>
                    </a:cubicBezTo>
                    <a:cubicBezTo>
                      <a:pt x="184" y="132"/>
                      <a:pt x="182" y="125"/>
                      <a:pt x="179" y="118"/>
                    </a:cubicBezTo>
                    <a:cubicBezTo>
                      <a:pt x="187" y="115"/>
                      <a:pt x="195" y="110"/>
                      <a:pt x="200" y="102"/>
                    </a:cubicBezTo>
                    <a:cubicBezTo>
                      <a:pt x="203" y="96"/>
                      <a:pt x="205" y="90"/>
                      <a:pt x="205" y="83"/>
                    </a:cubicBezTo>
                    <a:cubicBezTo>
                      <a:pt x="205" y="76"/>
                      <a:pt x="204" y="70"/>
                      <a:pt x="200" y="6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Freeform 140"/>
              <p:cNvSpPr/>
              <p:nvPr/>
            </p:nvSpPr>
            <p:spPr bwMode="auto">
              <a:xfrm>
                <a:off x="3425" y="3642"/>
                <a:ext cx="107" cy="656"/>
              </a:xfrm>
              <a:custGeom>
                <a:avLst/>
                <a:gdLst>
                  <a:gd name="T0" fmla="*/ 4 w 41"/>
                  <a:gd name="T1" fmla="*/ 0 h 236"/>
                  <a:gd name="T2" fmla="*/ 0 w 41"/>
                  <a:gd name="T3" fmla="*/ 225 h 236"/>
                  <a:gd name="T4" fmla="*/ 41 w 41"/>
                  <a:gd name="T5" fmla="*/ 236 h 236"/>
                  <a:gd name="T6" fmla="*/ 36 w 41"/>
                  <a:gd name="T7" fmla="*/ 2 h 236"/>
                  <a:gd name="T8" fmla="*/ 4 w 41"/>
                  <a:gd name="T9" fmla="*/ 0 h 236"/>
                </a:gdLst>
                <a:ahLst/>
                <a:cxnLst>
                  <a:cxn ang="0">
                    <a:pos x="T0" y="T1"/>
                  </a:cxn>
                  <a:cxn ang="0">
                    <a:pos x="T2" y="T3"/>
                  </a:cxn>
                  <a:cxn ang="0">
                    <a:pos x="T4" y="T5"/>
                  </a:cxn>
                  <a:cxn ang="0">
                    <a:pos x="T6" y="T7"/>
                  </a:cxn>
                  <a:cxn ang="0">
                    <a:pos x="T8" y="T9"/>
                  </a:cxn>
                </a:cxnLst>
                <a:rect l="0" t="0" r="r" b="b"/>
                <a:pathLst>
                  <a:path w="41" h="236">
                    <a:moveTo>
                      <a:pt x="4" y="0"/>
                    </a:moveTo>
                    <a:cubicBezTo>
                      <a:pt x="6" y="11"/>
                      <a:pt x="0" y="225"/>
                      <a:pt x="0" y="225"/>
                    </a:cubicBezTo>
                    <a:cubicBezTo>
                      <a:pt x="41" y="236"/>
                      <a:pt x="41" y="236"/>
                      <a:pt x="41" y="236"/>
                    </a:cubicBezTo>
                    <a:cubicBezTo>
                      <a:pt x="36" y="2"/>
                      <a:pt x="36" y="2"/>
                      <a:pt x="36" y="2"/>
                    </a:cubicBezTo>
                    <a:cubicBezTo>
                      <a:pt x="4" y="0"/>
                      <a:pt x="4" y="0"/>
                      <a:pt x="4" y="0"/>
                    </a:cubicBezTo>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41"/>
              <p:cNvSpPr/>
              <p:nvPr/>
            </p:nvSpPr>
            <p:spPr bwMode="auto">
              <a:xfrm>
                <a:off x="3086" y="2966"/>
                <a:ext cx="769" cy="782"/>
              </a:xfrm>
              <a:custGeom>
                <a:avLst/>
                <a:gdLst>
                  <a:gd name="T0" fmla="*/ 286 w 293"/>
                  <a:gd name="T1" fmla="*/ 89 h 281"/>
                  <a:gd name="T2" fmla="*/ 263 w 293"/>
                  <a:gd name="T3" fmla="*/ 65 h 281"/>
                  <a:gd name="T4" fmla="*/ 236 w 293"/>
                  <a:gd name="T5" fmla="*/ 58 h 281"/>
                  <a:gd name="T6" fmla="*/ 225 w 293"/>
                  <a:gd name="T7" fmla="*/ 59 h 281"/>
                  <a:gd name="T8" fmla="*/ 226 w 293"/>
                  <a:gd name="T9" fmla="*/ 55 h 281"/>
                  <a:gd name="T10" fmla="*/ 209 w 293"/>
                  <a:gd name="T11" fmla="*/ 16 h 281"/>
                  <a:gd name="T12" fmla="*/ 170 w 293"/>
                  <a:gd name="T13" fmla="*/ 0 h 281"/>
                  <a:gd name="T14" fmla="*/ 131 w 293"/>
                  <a:gd name="T15" fmla="*/ 16 h 281"/>
                  <a:gd name="T16" fmla="*/ 121 w 293"/>
                  <a:gd name="T17" fmla="*/ 30 h 281"/>
                  <a:gd name="T18" fmla="*/ 88 w 293"/>
                  <a:gd name="T19" fmla="*/ 18 h 281"/>
                  <a:gd name="T20" fmla="*/ 34 w 293"/>
                  <a:gd name="T21" fmla="*/ 73 h 281"/>
                  <a:gd name="T22" fmla="*/ 35 w 293"/>
                  <a:gd name="T23" fmla="*/ 86 h 281"/>
                  <a:gd name="T24" fmla="*/ 26 w 293"/>
                  <a:gd name="T25" fmla="*/ 90 h 281"/>
                  <a:gd name="T26" fmla="*/ 0 w 293"/>
                  <a:gd name="T27" fmla="*/ 135 h 281"/>
                  <a:gd name="T28" fmla="*/ 15 w 293"/>
                  <a:gd name="T29" fmla="*/ 172 h 281"/>
                  <a:gd name="T30" fmla="*/ 36 w 293"/>
                  <a:gd name="T31" fmla="*/ 185 h 281"/>
                  <a:gd name="T32" fmla="*/ 31 w 293"/>
                  <a:gd name="T33" fmla="*/ 206 h 281"/>
                  <a:gd name="T34" fmla="*/ 46 w 293"/>
                  <a:gd name="T35" fmla="*/ 244 h 281"/>
                  <a:gd name="T36" fmla="*/ 83 w 293"/>
                  <a:gd name="T37" fmla="*/ 259 h 281"/>
                  <a:gd name="T38" fmla="*/ 114 w 293"/>
                  <a:gd name="T39" fmla="*/ 249 h 281"/>
                  <a:gd name="T40" fmla="*/ 117 w 293"/>
                  <a:gd name="T41" fmla="*/ 249 h 281"/>
                  <a:gd name="T42" fmla="*/ 155 w 293"/>
                  <a:gd name="T43" fmla="*/ 281 h 281"/>
                  <a:gd name="T44" fmla="*/ 191 w 293"/>
                  <a:gd name="T45" fmla="*/ 255 h 281"/>
                  <a:gd name="T46" fmla="*/ 205 w 293"/>
                  <a:gd name="T47" fmla="*/ 257 h 281"/>
                  <a:gd name="T48" fmla="*/ 247 w 293"/>
                  <a:gd name="T49" fmla="*/ 240 h 281"/>
                  <a:gd name="T50" fmla="*/ 264 w 293"/>
                  <a:gd name="T51" fmla="*/ 197 h 281"/>
                  <a:gd name="T52" fmla="*/ 256 w 293"/>
                  <a:gd name="T53" fmla="*/ 167 h 281"/>
                  <a:gd name="T54" fmla="*/ 286 w 293"/>
                  <a:gd name="T55" fmla="*/ 143 h 281"/>
                  <a:gd name="T56" fmla="*/ 293 w 293"/>
                  <a:gd name="T57" fmla="*/ 116 h 281"/>
                  <a:gd name="T58" fmla="*/ 286 w 293"/>
                  <a:gd name="T59" fmla="*/ 8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3" h="281">
                    <a:moveTo>
                      <a:pt x="286" y="89"/>
                    </a:moveTo>
                    <a:cubicBezTo>
                      <a:pt x="281" y="79"/>
                      <a:pt x="272" y="72"/>
                      <a:pt x="263" y="65"/>
                    </a:cubicBezTo>
                    <a:cubicBezTo>
                      <a:pt x="255" y="60"/>
                      <a:pt x="246" y="58"/>
                      <a:pt x="236" y="58"/>
                    </a:cubicBezTo>
                    <a:cubicBezTo>
                      <a:pt x="233" y="58"/>
                      <a:pt x="229" y="58"/>
                      <a:pt x="225" y="59"/>
                    </a:cubicBezTo>
                    <a:cubicBezTo>
                      <a:pt x="225" y="58"/>
                      <a:pt x="226" y="57"/>
                      <a:pt x="226" y="55"/>
                    </a:cubicBezTo>
                    <a:cubicBezTo>
                      <a:pt x="226" y="41"/>
                      <a:pt x="220" y="27"/>
                      <a:pt x="209" y="16"/>
                    </a:cubicBezTo>
                    <a:cubicBezTo>
                      <a:pt x="199" y="6"/>
                      <a:pt x="185" y="0"/>
                      <a:pt x="170" y="0"/>
                    </a:cubicBezTo>
                    <a:cubicBezTo>
                      <a:pt x="156" y="0"/>
                      <a:pt x="141" y="6"/>
                      <a:pt x="131" y="16"/>
                    </a:cubicBezTo>
                    <a:cubicBezTo>
                      <a:pt x="127" y="20"/>
                      <a:pt x="124" y="25"/>
                      <a:pt x="121" y="30"/>
                    </a:cubicBezTo>
                    <a:cubicBezTo>
                      <a:pt x="112" y="23"/>
                      <a:pt x="101" y="18"/>
                      <a:pt x="88" y="18"/>
                    </a:cubicBezTo>
                    <a:cubicBezTo>
                      <a:pt x="59" y="18"/>
                      <a:pt x="34" y="43"/>
                      <a:pt x="34" y="73"/>
                    </a:cubicBezTo>
                    <a:cubicBezTo>
                      <a:pt x="34" y="77"/>
                      <a:pt x="34" y="81"/>
                      <a:pt x="35" y="86"/>
                    </a:cubicBezTo>
                    <a:cubicBezTo>
                      <a:pt x="32" y="87"/>
                      <a:pt x="29" y="88"/>
                      <a:pt x="26" y="90"/>
                    </a:cubicBezTo>
                    <a:cubicBezTo>
                      <a:pt x="10" y="99"/>
                      <a:pt x="0" y="117"/>
                      <a:pt x="0" y="135"/>
                    </a:cubicBezTo>
                    <a:cubicBezTo>
                      <a:pt x="0" y="149"/>
                      <a:pt x="6" y="162"/>
                      <a:pt x="15" y="172"/>
                    </a:cubicBezTo>
                    <a:cubicBezTo>
                      <a:pt x="21" y="178"/>
                      <a:pt x="28" y="182"/>
                      <a:pt x="36" y="185"/>
                    </a:cubicBezTo>
                    <a:cubicBezTo>
                      <a:pt x="33" y="191"/>
                      <a:pt x="31" y="199"/>
                      <a:pt x="31" y="206"/>
                    </a:cubicBezTo>
                    <a:cubicBezTo>
                      <a:pt x="31" y="220"/>
                      <a:pt x="37" y="234"/>
                      <a:pt x="46" y="244"/>
                    </a:cubicBezTo>
                    <a:cubicBezTo>
                      <a:pt x="56" y="253"/>
                      <a:pt x="70" y="259"/>
                      <a:pt x="83" y="259"/>
                    </a:cubicBezTo>
                    <a:cubicBezTo>
                      <a:pt x="94" y="259"/>
                      <a:pt x="105" y="255"/>
                      <a:pt x="114" y="249"/>
                    </a:cubicBezTo>
                    <a:cubicBezTo>
                      <a:pt x="115" y="249"/>
                      <a:pt x="116" y="249"/>
                      <a:pt x="117" y="249"/>
                    </a:cubicBezTo>
                    <a:cubicBezTo>
                      <a:pt x="120" y="267"/>
                      <a:pt x="136" y="281"/>
                      <a:pt x="155" y="281"/>
                    </a:cubicBezTo>
                    <a:cubicBezTo>
                      <a:pt x="171" y="281"/>
                      <a:pt x="185" y="270"/>
                      <a:pt x="191" y="255"/>
                    </a:cubicBezTo>
                    <a:cubicBezTo>
                      <a:pt x="195" y="256"/>
                      <a:pt x="200" y="257"/>
                      <a:pt x="205" y="257"/>
                    </a:cubicBezTo>
                    <a:cubicBezTo>
                      <a:pt x="221" y="257"/>
                      <a:pt x="236" y="251"/>
                      <a:pt x="247" y="240"/>
                    </a:cubicBezTo>
                    <a:cubicBezTo>
                      <a:pt x="258" y="228"/>
                      <a:pt x="264" y="213"/>
                      <a:pt x="264" y="197"/>
                    </a:cubicBezTo>
                    <a:cubicBezTo>
                      <a:pt x="264" y="187"/>
                      <a:pt x="261" y="176"/>
                      <a:pt x="256" y="167"/>
                    </a:cubicBezTo>
                    <a:cubicBezTo>
                      <a:pt x="269" y="163"/>
                      <a:pt x="279" y="155"/>
                      <a:pt x="286" y="143"/>
                    </a:cubicBezTo>
                    <a:cubicBezTo>
                      <a:pt x="291" y="135"/>
                      <a:pt x="293" y="126"/>
                      <a:pt x="293" y="116"/>
                    </a:cubicBezTo>
                    <a:cubicBezTo>
                      <a:pt x="293" y="106"/>
                      <a:pt x="291" y="97"/>
                      <a:pt x="286" y="8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42"/>
              <p:cNvSpPr>
                <a:spLocks noEditPoints="1"/>
              </p:cNvSpPr>
              <p:nvPr/>
            </p:nvSpPr>
            <p:spPr bwMode="auto">
              <a:xfrm>
                <a:off x="3587" y="2972"/>
                <a:ext cx="352" cy="737"/>
              </a:xfrm>
              <a:custGeom>
                <a:avLst/>
                <a:gdLst>
                  <a:gd name="T0" fmla="*/ 0 w 134"/>
                  <a:gd name="T1" fmla="*/ 265 h 265"/>
                  <a:gd name="T2" fmla="*/ 0 w 134"/>
                  <a:gd name="T3" fmla="*/ 265 h 265"/>
                  <a:gd name="T4" fmla="*/ 0 w 134"/>
                  <a:gd name="T5" fmla="*/ 265 h 265"/>
                  <a:gd name="T6" fmla="*/ 0 w 134"/>
                  <a:gd name="T7" fmla="*/ 265 h 265"/>
                  <a:gd name="T8" fmla="*/ 0 w 134"/>
                  <a:gd name="T9" fmla="*/ 265 h 265"/>
                  <a:gd name="T10" fmla="*/ 0 w 134"/>
                  <a:gd name="T11" fmla="*/ 265 h 265"/>
                  <a:gd name="T12" fmla="*/ 134 w 134"/>
                  <a:gd name="T13" fmla="*/ 141 h 265"/>
                  <a:gd name="T14" fmla="*/ 134 w 134"/>
                  <a:gd name="T15" fmla="*/ 141 h 265"/>
                  <a:gd name="T16" fmla="*/ 134 w 134"/>
                  <a:gd name="T17" fmla="*/ 141 h 265"/>
                  <a:gd name="T18" fmla="*/ 134 w 134"/>
                  <a:gd name="T19" fmla="*/ 141 h 265"/>
                  <a:gd name="T20" fmla="*/ 134 w 134"/>
                  <a:gd name="T21" fmla="*/ 141 h 265"/>
                  <a:gd name="T22" fmla="*/ 134 w 134"/>
                  <a:gd name="T23" fmla="*/ 141 h 265"/>
                  <a:gd name="T24" fmla="*/ 134 w 134"/>
                  <a:gd name="T25" fmla="*/ 141 h 265"/>
                  <a:gd name="T26" fmla="*/ 134 w 134"/>
                  <a:gd name="T27" fmla="*/ 141 h 265"/>
                  <a:gd name="T28" fmla="*/ 134 w 134"/>
                  <a:gd name="T29" fmla="*/ 141 h 265"/>
                  <a:gd name="T30" fmla="*/ 134 w 134"/>
                  <a:gd name="T31" fmla="*/ 141 h 265"/>
                  <a:gd name="T32" fmla="*/ 134 w 134"/>
                  <a:gd name="T33" fmla="*/ 141 h 265"/>
                  <a:gd name="T34" fmla="*/ 134 w 134"/>
                  <a:gd name="T35" fmla="*/ 141 h 265"/>
                  <a:gd name="T36" fmla="*/ 134 w 134"/>
                  <a:gd name="T37" fmla="*/ 141 h 265"/>
                  <a:gd name="T38" fmla="*/ 134 w 134"/>
                  <a:gd name="T39" fmla="*/ 141 h 265"/>
                  <a:gd name="T40" fmla="*/ 134 w 134"/>
                  <a:gd name="T41" fmla="*/ 141 h 265"/>
                  <a:gd name="T42" fmla="*/ 83 w 134"/>
                  <a:gd name="T43" fmla="*/ 23 h 265"/>
                  <a:gd name="T44" fmla="*/ 84 w 134"/>
                  <a:gd name="T45" fmla="*/ 23 h 265"/>
                  <a:gd name="T46" fmla="*/ 107 w 134"/>
                  <a:gd name="T47" fmla="*/ 41 h 265"/>
                  <a:gd name="T48" fmla="*/ 112 w 134"/>
                  <a:gd name="T49" fmla="*/ 60 h 265"/>
                  <a:gd name="T50" fmla="*/ 107 w 134"/>
                  <a:gd name="T51" fmla="*/ 41 h 265"/>
                  <a:gd name="T52" fmla="*/ 84 w 134"/>
                  <a:gd name="T53" fmla="*/ 23 h 265"/>
                  <a:gd name="T54" fmla="*/ 83 w 134"/>
                  <a:gd name="T55" fmla="*/ 23 h 265"/>
                  <a:gd name="T56" fmla="*/ 40 w 134"/>
                  <a:gd name="T57" fmla="*/ 0 h 265"/>
                  <a:gd name="T58" fmla="*/ 33 w 134"/>
                  <a:gd name="T59" fmla="*/ 1 h 265"/>
                  <a:gd name="T60" fmla="*/ 33 w 134"/>
                  <a:gd name="T61" fmla="*/ 1 h 265"/>
                  <a:gd name="T62" fmla="*/ 40 w 134"/>
                  <a:gd name="T63" fmla="*/ 0 h 265"/>
                  <a:gd name="T64" fmla="*/ 41 w 134"/>
                  <a:gd name="T65" fmla="*/ 0 h 265"/>
                  <a:gd name="T66" fmla="*/ 59 w 134"/>
                  <a:gd name="T67" fmla="*/ 6 h 265"/>
                  <a:gd name="T68" fmla="*/ 60 w 134"/>
                  <a:gd name="T69" fmla="*/ 6 h 265"/>
                  <a:gd name="T70" fmla="*/ 59 w 134"/>
                  <a:gd name="T71" fmla="*/ 6 h 265"/>
                  <a:gd name="T72" fmla="*/ 41 w 134"/>
                  <a:gd name="T73" fmla="*/ 0 h 265"/>
                  <a:gd name="T74" fmla="*/ 40 w 134"/>
                  <a:gd name="T7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265">
                    <a:moveTo>
                      <a:pt x="0" y="265"/>
                    </a:moveTo>
                    <a:cubicBezTo>
                      <a:pt x="0" y="265"/>
                      <a:pt x="0" y="265"/>
                      <a:pt x="0" y="265"/>
                    </a:cubicBezTo>
                    <a:cubicBezTo>
                      <a:pt x="0" y="265"/>
                      <a:pt x="0" y="265"/>
                      <a:pt x="0" y="265"/>
                    </a:cubicBezTo>
                    <a:moveTo>
                      <a:pt x="0" y="265"/>
                    </a:moveTo>
                    <a:cubicBezTo>
                      <a:pt x="0" y="265"/>
                      <a:pt x="0" y="265"/>
                      <a:pt x="0" y="265"/>
                    </a:cubicBezTo>
                    <a:cubicBezTo>
                      <a:pt x="0" y="265"/>
                      <a:pt x="0" y="265"/>
                      <a:pt x="0" y="265"/>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134" y="141"/>
                    </a:moveTo>
                    <a:cubicBezTo>
                      <a:pt x="134" y="141"/>
                      <a:pt x="134" y="141"/>
                      <a:pt x="134" y="141"/>
                    </a:cubicBezTo>
                    <a:cubicBezTo>
                      <a:pt x="134" y="141"/>
                      <a:pt x="134" y="141"/>
                      <a:pt x="134" y="141"/>
                    </a:cubicBezTo>
                    <a:moveTo>
                      <a:pt x="83" y="23"/>
                    </a:moveTo>
                    <a:cubicBezTo>
                      <a:pt x="83" y="23"/>
                      <a:pt x="83" y="23"/>
                      <a:pt x="84" y="23"/>
                    </a:cubicBezTo>
                    <a:cubicBezTo>
                      <a:pt x="93" y="26"/>
                      <a:pt x="102" y="32"/>
                      <a:pt x="107" y="41"/>
                    </a:cubicBezTo>
                    <a:cubicBezTo>
                      <a:pt x="110" y="47"/>
                      <a:pt x="112" y="53"/>
                      <a:pt x="112" y="60"/>
                    </a:cubicBezTo>
                    <a:cubicBezTo>
                      <a:pt x="112" y="53"/>
                      <a:pt x="110" y="47"/>
                      <a:pt x="107" y="41"/>
                    </a:cubicBezTo>
                    <a:cubicBezTo>
                      <a:pt x="102" y="32"/>
                      <a:pt x="93" y="26"/>
                      <a:pt x="84" y="23"/>
                    </a:cubicBezTo>
                    <a:cubicBezTo>
                      <a:pt x="83" y="23"/>
                      <a:pt x="83" y="23"/>
                      <a:pt x="83" y="23"/>
                    </a:cubicBezTo>
                    <a:moveTo>
                      <a:pt x="40" y="0"/>
                    </a:moveTo>
                    <a:cubicBezTo>
                      <a:pt x="38" y="0"/>
                      <a:pt x="35" y="1"/>
                      <a:pt x="33" y="1"/>
                    </a:cubicBezTo>
                    <a:cubicBezTo>
                      <a:pt x="33" y="1"/>
                      <a:pt x="33" y="1"/>
                      <a:pt x="33" y="1"/>
                    </a:cubicBezTo>
                    <a:cubicBezTo>
                      <a:pt x="35" y="1"/>
                      <a:pt x="38" y="0"/>
                      <a:pt x="40" y="0"/>
                    </a:cubicBezTo>
                    <a:cubicBezTo>
                      <a:pt x="40" y="0"/>
                      <a:pt x="40" y="0"/>
                      <a:pt x="41" y="0"/>
                    </a:cubicBezTo>
                    <a:cubicBezTo>
                      <a:pt x="47" y="0"/>
                      <a:pt x="54" y="2"/>
                      <a:pt x="59" y="6"/>
                    </a:cubicBezTo>
                    <a:cubicBezTo>
                      <a:pt x="59" y="6"/>
                      <a:pt x="60" y="6"/>
                      <a:pt x="60" y="6"/>
                    </a:cubicBezTo>
                    <a:cubicBezTo>
                      <a:pt x="60" y="6"/>
                      <a:pt x="59" y="6"/>
                      <a:pt x="59" y="6"/>
                    </a:cubicBezTo>
                    <a:cubicBezTo>
                      <a:pt x="54" y="2"/>
                      <a:pt x="47" y="0"/>
                      <a:pt x="41" y="0"/>
                    </a:cubicBezTo>
                    <a:cubicBezTo>
                      <a:pt x="40" y="0"/>
                      <a:pt x="40" y="0"/>
                      <a:pt x="4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43"/>
              <p:cNvSpPr/>
              <p:nvPr/>
            </p:nvSpPr>
            <p:spPr bwMode="auto">
              <a:xfrm>
                <a:off x="3776" y="3030"/>
                <a:ext cx="195" cy="359"/>
              </a:xfrm>
              <a:custGeom>
                <a:avLst/>
                <a:gdLst>
                  <a:gd name="T0" fmla="*/ 2 w 74"/>
                  <a:gd name="T1" fmla="*/ 0 h 129"/>
                  <a:gd name="T2" fmla="*/ 3 w 74"/>
                  <a:gd name="T3" fmla="*/ 1 h 129"/>
                  <a:gd name="T4" fmla="*/ 8 w 74"/>
                  <a:gd name="T5" fmla="*/ 20 h 129"/>
                  <a:gd name="T6" fmla="*/ 2 w 74"/>
                  <a:gd name="T7" fmla="*/ 39 h 129"/>
                  <a:gd name="T8" fmla="*/ 0 w 74"/>
                  <a:gd name="T9" fmla="*/ 42 h 129"/>
                  <a:gd name="T10" fmla="*/ 0 w 74"/>
                  <a:gd name="T11" fmla="*/ 42 h 129"/>
                  <a:gd name="T12" fmla="*/ 23 w 74"/>
                  <a:gd name="T13" fmla="*/ 66 h 129"/>
                  <a:gd name="T14" fmla="*/ 30 w 74"/>
                  <a:gd name="T15" fmla="*/ 93 h 129"/>
                  <a:gd name="T16" fmla="*/ 26 w 74"/>
                  <a:gd name="T17" fmla="*/ 114 h 129"/>
                  <a:gd name="T18" fmla="*/ 34 w 74"/>
                  <a:gd name="T19" fmla="*/ 118 h 129"/>
                  <a:gd name="T20" fmla="*/ 47 w 74"/>
                  <a:gd name="T21" fmla="*/ 129 h 129"/>
                  <a:gd name="T22" fmla="*/ 62 w 74"/>
                  <a:gd name="T23" fmla="*/ 120 h 129"/>
                  <a:gd name="T24" fmla="*/ 62 w 74"/>
                  <a:gd name="T25" fmla="*/ 120 h 129"/>
                  <a:gd name="T26" fmla="*/ 62 w 74"/>
                  <a:gd name="T27" fmla="*/ 120 h 129"/>
                  <a:gd name="T28" fmla="*/ 62 w 74"/>
                  <a:gd name="T29" fmla="*/ 120 h 129"/>
                  <a:gd name="T30" fmla="*/ 62 w 74"/>
                  <a:gd name="T31" fmla="*/ 120 h 129"/>
                  <a:gd name="T32" fmla="*/ 62 w 74"/>
                  <a:gd name="T33" fmla="*/ 120 h 129"/>
                  <a:gd name="T34" fmla="*/ 62 w 74"/>
                  <a:gd name="T35" fmla="*/ 120 h 129"/>
                  <a:gd name="T36" fmla="*/ 62 w 74"/>
                  <a:gd name="T37" fmla="*/ 120 h 129"/>
                  <a:gd name="T38" fmla="*/ 62 w 74"/>
                  <a:gd name="T39" fmla="*/ 120 h 129"/>
                  <a:gd name="T40" fmla="*/ 62 w 74"/>
                  <a:gd name="T41" fmla="*/ 120 h 129"/>
                  <a:gd name="T42" fmla="*/ 62 w 74"/>
                  <a:gd name="T43" fmla="*/ 120 h 129"/>
                  <a:gd name="T44" fmla="*/ 73 w 74"/>
                  <a:gd name="T45" fmla="*/ 103 h 129"/>
                  <a:gd name="T46" fmla="*/ 74 w 74"/>
                  <a:gd name="T47" fmla="*/ 93 h 129"/>
                  <a:gd name="T48" fmla="*/ 73 w 74"/>
                  <a:gd name="T49" fmla="*/ 83 h 129"/>
                  <a:gd name="T50" fmla="*/ 62 w 74"/>
                  <a:gd name="T51" fmla="*/ 63 h 129"/>
                  <a:gd name="T52" fmla="*/ 45 w 74"/>
                  <a:gd name="T53" fmla="*/ 53 h 129"/>
                  <a:gd name="T54" fmla="*/ 38 w 74"/>
                  <a:gd name="T55" fmla="*/ 52 h 129"/>
                  <a:gd name="T56" fmla="*/ 38 w 74"/>
                  <a:gd name="T57" fmla="*/ 52 h 129"/>
                  <a:gd name="T58" fmla="*/ 38 w 74"/>
                  <a:gd name="T59" fmla="*/ 52 h 129"/>
                  <a:gd name="T60" fmla="*/ 38 w 74"/>
                  <a:gd name="T61" fmla="*/ 49 h 129"/>
                  <a:gd name="T62" fmla="*/ 40 w 74"/>
                  <a:gd name="T63" fmla="*/ 39 h 129"/>
                  <a:gd name="T64" fmla="*/ 35 w 74"/>
                  <a:gd name="T65" fmla="*/ 20 h 129"/>
                  <a:gd name="T66" fmla="*/ 12 w 74"/>
                  <a:gd name="T67" fmla="*/ 2 h 129"/>
                  <a:gd name="T68" fmla="*/ 11 w 74"/>
                  <a:gd name="T69" fmla="*/ 2 h 129"/>
                  <a:gd name="T70" fmla="*/ 2 w 74"/>
                  <a:gd name="T7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29">
                    <a:moveTo>
                      <a:pt x="2" y="0"/>
                    </a:moveTo>
                    <a:cubicBezTo>
                      <a:pt x="3" y="1"/>
                      <a:pt x="3" y="1"/>
                      <a:pt x="3" y="1"/>
                    </a:cubicBezTo>
                    <a:cubicBezTo>
                      <a:pt x="6" y="7"/>
                      <a:pt x="8" y="14"/>
                      <a:pt x="8" y="20"/>
                    </a:cubicBezTo>
                    <a:cubicBezTo>
                      <a:pt x="8" y="27"/>
                      <a:pt x="6" y="34"/>
                      <a:pt x="2" y="39"/>
                    </a:cubicBezTo>
                    <a:cubicBezTo>
                      <a:pt x="2" y="40"/>
                      <a:pt x="1" y="41"/>
                      <a:pt x="0" y="42"/>
                    </a:cubicBezTo>
                    <a:cubicBezTo>
                      <a:pt x="0" y="42"/>
                      <a:pt x="0" y="42"/>
                      <a:pt x="0" y="42"/>
                    </a:cubicBezTo>
                    <a:cubicBezTo>
                      <a:pt x="9" y="49"/>
                      <a:pt x="18" y="56"/>
                      <a:pt x="23" y="66"/>
                    </a:cubicBezTo>
                    <a:cubicBezTo>
                      <a:pt x="28" y="74"/>
                      <a:pt x="30" y="83"/>
                      <a:pt x="30" y="93"/>
                    </a:cubicBezTo>
                    <a:cubicBezTo>
                      <a:pt x="30" y="100"/>
                      <a:pt x="29" y="107"/>
                      <a:pt x="26" y="114"/>
                    </a:cubicBezTo>
                    <a:cubicBezTo>
                      <a:pt x="29" y="115"/>
                      <a:pt x="32" y="116"/>
                      <a:pt x="34" y="118"/>
                    </a:cubicBezTo>
                    <a:cubicBezTo>
                      <a:pt x="39" y="121"/>
                      <a:pt x="43" y="124"/>
                      <a:pt x="47" y="129"/>
                    </a:cubicBezTo>
                    <a:cubicBezTo>
                      <a:pt x="52" y="127"/>
                      <a:pt x="58" y="124"/>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2" y="120"/>
                      <a:pt x="62" y="120"/>
                      <a:pt x="62" y="120"/>
                    </a:cubicBezTo>
                    <a:cubicBezTo>
                      <a:pt x="67" y="115"/>
                      <a:pt x="71" y="109"/>
                      <a:pt x="73" y="103"/>
                    </a:cubicBezTo>
                    <a:cubicBezTo>
                      <a:pt x="73" y="99"/>
                      <a:pt x="74" y="96"/>
                      <a:pt x="74" y="93"/>
                    </a:cubicBezTo>
                    <a:cubicBezTo>
                      <a:pt x="74" y="89"/>
                      <a:pt x="74" y="86"/>
                      <a:pt x="73" y="83"/>
                    </a:cubicBezTo>
                    <a:cubicBezTo>
                      <a:pt x="72" y="75"/>
                      <a:pt x="67" y="69"/>
                      <a:pt x="62" y="63"/>
                    </a:cubicBezTo>
                    <a:cubicBezTo>
                      <a:pt x="57" y="58"/>
                      <a:pt x="52" y="55"/>
                      <a:pt x="45" y="53"/>
                    </a:cubicBezTo>
                    <a:cubicBezTo>
                      <a:pt x="43" y="52"/>
                      <a:pt x="40" y="52"/>
                      <a:pt x="38" y="52"/>
                    </a:cubicBezTo>
                    <a:cubicBezTo>
                      <a:pt x="38" y="52"/>
                      <a:pt x="38" y="52"/>
                      <a:pt x="38" y="52"/>
                    </a:cubicBezTo>
                    <a:cubicBezTo>
                      <a:pt x="38" y="52"/>
                      <a:pt x="38" y="52"/>
                      <a:pt x="38" y="52"/>
                    </a:cubicBezTo>
                    <a:cubicBezTo>
                      <a:pt x="38" y="51"/>
                      <a:pt x="38" y="50"/>
                      <a:pt x="38" y="49"/>
                    </a:cubicBezTo>
                    <a:cubicBezTo>
                      <a:pt x="39" y="46"/>
                      <a:pt x="40" y="43"/>
                      <a:pt x="40" y="39"/>
                    </a:cubicBezTo>
                    <a:cubicBezTo>
                      <a:pt x="40" y="32"/>
                      <a:pt x="38" y="26"/>
                      <a:pt x="35" y="20"/>
                    </a:cubicBezTo>
                    <a:cubicBezTo>
                      <a:pt x="30" y="11"/>
                      <a:pt x="21" y="5"/>
                      <a:pt x="12" y="2"/>
                    </a:cubicBezTo>
                    <a:cubicBezTo>
                      <a:pt x="11" y="2"/>
                      <a:pt x="11" y="2"/>
                      <a:pt x="11" y="2"/>
                    </a:cubicBezTo>
                    <a:cubicBezTo>
                      <a:pt x="8" y="1"/>
                      <a:pt x="5" y="1"/>
                      <a:pt x="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44"/>
              <p:cNvSpPr/>
              <p:nvPr/>
            </p:nvSpPr>
            <p:spPr bwMode="auto">
              <a:xfrm>
                <a:off x="3469" y="2858"/>
                <a:ext cx="328" cy="289"/>
              </a:xfrm>
              <a:custGeom>
                <a:avLst/>
                <a:gdLst>
                  <a:gd name="T0" fmla="*/ 39 w 125"/>
                  <a:gd name="T1" fmla="*/ 0 h 104"/>
                  <a:gd name="T2" fmla="*/ 13 w 125"/>
                  <a:gd name="T3" fmla="*/ 11 h 104"/>
                  <a:gd name="T4" fmla="*/ 6 w 125"/>
                  <a:gd name="T5" fmla="*/ 20 h 104"/>
                  <a:gd name="T6" fmla="*/ 6 w 125"/>
                  <a:gd name="T7" fmla="*/ 20 h 104"/>
                  <a:gd name="T8" fmla="*/ 0 w 125"/>
                  <a:gd name="T9" fmla="*/ 17 h 104"/>
                  <a:gd name="T10" fmla="*/ 0 w 125"/>
                  <a:gd name="T11" fmla="*/ 18 h 104"/>
                  <a:gd name="T12" fmla="*/ 9 w 125"/>
                  <a:gd name="T13" fmla="*/ 41 h 104"/>
                  <a:gd name="T14" fmla="*/ 24 w 125"/>
                  <a:gd name="T15" fmla="*/ 39 h 104"/>
                  <a:gd name="T16" fmla="*/ 63 w 125"/>
                  <a:gd name="T17" fmla="*/ 55 h 104"/>
                  <a:gd name="T18" fmla="*/ 80 w 125"/>
                  <a:gd name="T19" fmla="*/ 94 h 104"/>
                  <a:gd name="T20" fmla="*/ 79 w 125"/>
                  <a:gd name="T21" fmla="*/ 98 h 104"/>
                  <a:gd name="T22" fmla="*/ 90 w 125"/>
                  <a:gd name="T23" fmla="*/ 97 h 104"/>
                  <a:gd name="T24" fmla="*/ 117 w 125"/>
                  <a:gd name="T25" fmla="*/ 104 h 104"/>
                  <a:gd name="T26" fmla="*/ 119 w 125"/>
                  <a:gd name="T27" fmla="*/ 101 h 104"/>
                  <a:gd name="T28" fmla="*/ 125 w 125"/>
                  <a:gd name="T29" fmla="*/ 82 h 104"/>
                  <a:gd name="T30" fmla="*/ 120 w 125"/>
                  <a:gd name="T31" fmla="*/ 63 h 104"/>
                  <a:gd name="T32" fmla="*/ 119 w 125"/>
                  <a:gd name="T33" fmla="*/ 62 h 104"/>
                  <a:gd name="T34" fmla="*/ 119 w 125"/>
                  <a:gd name="T35" fmla="*/ 62 h 104"/>
                  <a:gd name="T36" fmla="*/ 105 w 125"/>
                  <a:gd name="T37" fmla="*/ 47 h 104"/>
                  <a:gd name="T38" fmla="*/ 104 w 125"/>
                  <a:gd name="T39" fmla="*/ 47 h 104"/>
                  <a:gd name="T40" fmla="*/ 86 w 125"/>
                  <a:gd name="T41" fmla="*/ 41 h 104"/>
                  <a:gd name="T42" fmla="*/ 85 w 125"/>
                  <a:gd name="T43" fmla="*/ 41 h 104"/>
                  <a:gd name="T44" fmla="*/ 78 w 125"/>
                  <a:gd name="T45" fmla="*/ 42 h 104"/>
                  <a:gd name="T46" fmla="*/ 78 w 125"/>
                  <a:gd name="T47" fmla="*/ 42 h 104"/>
                  <a:gd name="T48" fmla="*/ 78 w 125"/>
                  <a:gd name="T49" fmla="*/ 42 h 104"/>
                  <a:gd name="T50" fmla="*/ 78 w 125"/>
                  <a:gd name="T51" fmla="*/ 39 h 104"/>
                  <a:gd name="T52" fmla="*/ 78 w 125"/>
                  <a:gd name="T53" fmla="*/ 39 h 104"/>
                  <a:gd name="T54" fmla="*/ 67 w 125"/>
                  <a:gd name="T55" fmla="*/ 12 h 104"/>
                  <a:gd name="T56" fmla="*/ 40 w 125"/>
                  <a:gd name="T57" fmla="*/ 0 h 104"/>
                  <a:gd name="T58" fmla="*/ 39 w 125"/>
                  <a:gd name="T5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 h="104">
                    <a:moveTo>
                      <a:pt x="39" y="0"/>
                    </a:moveTo>
                    <a:cubicBezTo>
                      <a:pt x="29" y="0"/>
                      <a:pt x="20" y="4"/>
                      <a:pt x="13" y="11"/>
                    </a:cubicBezTo>
                    <a:cubicBezTo>
                      <a:pt x="10" y="14"/>
                      <a:pt x="7" y="17"/>
                      <a:pt x="6" y="20"/>
                    </a:cubicBezTo>
                    <a:cubicBezTo>
                      <a:pt x="6" y="20"/>
                      <a:pt x="6" y="20"/>
                      <a:pt x="6" y="20"/>
                    </a:cubicBezTo>
                    <a:cubicBezTo>
                      <a:pt x="4" y="19"/>
                      <a:pt x="2" y="18"/>
                      <a:pt x="0" y="17"/>
                    </a:cubicBezTo>
                    <a:cubicBezTo>
                      <a:pt x="0" y="18"/>
                      <a:pt x="0" y="18"/>
                      <a:pt x="0" y="18"/>
                    </a:cubicBezTo>
                    <a:cubicBezTo>
                      <a:pt x="5" y="24"/>
                      <a:pt x="9" y="33"/>
                      <a:pt x="9" y="41"/>
                    </a:cubicBezTo>
                    <a:cubicBezTo>
                      <a:pt x="14" y="40"/>
                      <a:pt x="19" y="39"/>
                      <a:pt x="24" y="39"/>
                    </a:cubicBezTo>
                    <a:cubicBezTo>
                      <a:pt x="39" y="39"/>
                      <a:pt x="53" y="45"/>
                      <a:pt x="63" y="55"/>
                    </a:cubicBezTo>
                    <a:cubicBezTo>
                      <a:pt x="74" y="66"/>
                      <a:pt x="80" y="80"/>
                      <a:pt x="80" y="94"/>
                    </a:cubicBezTo>
                    <a:cubicBezTo>
                      <a:pt x="80" y="96"/>
                      <a:pt x="79" y="97"/>
                      <a:pt x="79" y="98"/>
                    </a:cubicBezTo>
                    <a:cubicBezTo>
                      <a:pt x="83" y="97"/>
                      <a:pt x="87" y="97"/>
                      <a:pt x="90" y="97"/>
                    </a:cubicBezTo>
                    <a:cubicBezTo>
                      <a:pt x="100" y="97"/>
                      <a:pt x="109" y="99"/>
                      <a:pt x="117" y="104"/>
                    </a:cubicBezTo>
                    <a:cubicBezTo>
                      <a:pt x="118" y="103"/>
                      <a:pt x="119" y="102"/>
                      <a:pt x="119" y="101"/>
                    </a:cubicBezTo>
                    <a:cubicBezTo>
                      <a:pt x="123" y="96"/>
                      <a:pt x="125" y="89"/>
                      <a:pt x="125" y="82"/>
                    </a:cubicBezTo>
                    <a:cubicBezTo>
                      <a:pt x="125" y="76"/>
                      <a:pt x="123" y="69"/>
                      <a:pt x="120" y="63"/>
                    </a:cubicBezTo>
                    <a:cubicBezTo>
                      <a:pt x="120" y="63"/>
                      <a:pt x="120" y="63"/>
                      <a:pt x="119" y="62"/>
                    </a:cubicBezTo>
                    <a:cubicBezTo>
                      <a:pt x="119" y="62"/>
                      <a:pt x="119" y="62"/>
                      <a:pt x="119" y="62"/>
                    </a:cubicBezTo>
                    <a:cubicBezTo>
                      <a:pt x="116" y="56"/>
                      <a:pt x="110" y="51"/>
                      <a:pt x="105" y="47"/>
                    </a:cubicBezTo>
                    <a:cubicBezTo>
                      <a:pt x="105" y="47"/>
                      <a:pt x="104" y="47"/>
                      <a:pt x="104" y="47"/>
                    </a:cubicBezTo>
                    <a:cubicBezTo>
                      <a:pt x="99" y="43"/>
                      <a:pt x="92" y="41"/>
                      <a:pt x="86" y="41"/>
                    </a:cubicBezTo>
                    <a:cubicBezTo>
                      <a:pt x="85" y="41"/>
                      <a:pt x="85" y="41"/>
                      <a:pt x="85" y="41"/>
                    </a:cubicBezTo>
                    <a:cubicBezTo>
                      <a:pt x="83" y="41"/>
                      <a:pt x="80" y="42"/>
                      <a:pt x="78" y="42"/>
                    </a:cubicBezTo>
                    <a:cubicBezTo>
                      <a:pt x="78" y="42"/>
                      <a:pt x="78" y="42"/>
                      <a:pt x="78" y="42"/>
                    </a:cubicBezTo>
                    <a:cubicBezTo>
                      <a:pt x="78" y="42"/>
                      <a:pt x="78" y="42"/>
                      <a:pt x="78" y="42"/>
                    </a:cubicBezTo>
                    <a:cubicBezTo>
                      <a:pt x="78" y="41"/>
                      <a:pt x="78" y="40"/>
                      <a:pt x="78" y="39"/>
                    </a:cubicBezTo>
                    <a:cubicBezTo>
                      <a:pt x="78" y="39"/>
                      <a:pt x="78" y="39"/>
                      <a:pt x="78" y="39"/>
                    </a:cubicBezTo>
                    <a:cubicBezTo>
                      <a:pt x="78" y="29"/>
                      <a:pt x="74" y="19"/>
                      <a:pt x="67" y="12"/>
                    </a:cubicBezTo>
                    <a:cubicBezTo>
                      <a:pt x="60" y="5"/>
                      <a:pt x="50" y="0"/>
                      <a:pt x="40" y="0"/>
                    </a:cubicBezTo>
                    <a:cubicBezTo>
                      <a:pt x="40" y="0"/>
                      <a:pt x="40" y="0"/>
                      <a:pt x="39"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45"/>
              <p:cNvSpPr/>
              <p:nvPr/>
            </p:nvSpPr>
            <p:spPr bwMode="auto">
              <a:xfrm>
                <a:off x="3553" y="3347"/>
                <a:ext cx="368" cy="426"/>
              </a:xfrm>
              <a:custGeom>
                <a:avLst/>
                <a:gdLst>
                  <a:gd name="T0" fmla="*/ 111 w 140"/>
                  <a:gd name="T1" fmla="*/ 0 h 153"/>
                  <a:gd name="T2" fmla="*/ 108 w 140"/>
                  <a:gd name="T3" fmla="*/ 6 h 153"/>
                  <a:gd name="T4" fmla="*/ 78 w 140"/>
                  <a:gd name="T5" fmla="*/ 30 h 153"/>
                  <a:gd name="T6" fmla="*/ 86 w 140"/>
                  <a:gd name="T7" fmla="*/ 60 h 153"/>
                  <a:gd name="T8" fmla="*/ 69 w 140"/>
                  <a:gd name="T9" fmla="*/ 103 h 153"/>
                  <a:gd name="T10" fmla="*/ 27 w 140"/>
                  <a:gd name="T11" fmla="*/ 120 h 153"/>
                  <a:gd name="T12" fmla="*/ 13 w 140"/>
                  <a:gd name="T13" fmla="*/ 118 h 153"/>
                  <a:gd name="T14" fmla="*/ 0 w 140"/>
                  <a:gd name="T15" fmla="*/ 136 h 153"/>
                  <a:gd name="T16" fmla="*/ 13 w 140"/>
                  <a:gd name="T17" fmla="*/ 130 h 153"/>
                  <a:gd name="T18" fmla="*/ 13 w 140"/>
                  <a:gd name="T19" fmla="*/ 130 h 153"/>
                  <a:gd name="T20" fmla="*/ 13 w 140"/>
                  <a:gd name="T21" fmla="*/ 130 h 153"/>
                  <a:gd name="T22" fmla="*/ 13 w 140"/>
                  <a:gd name="T23" fmla="*/ 130 h 153"/>
                  <a:gd name="T24" fmla="*/ 13 w 140"/>
                  <a:gd name="T25" fmla="*/ 130 h 153"/>
                  <a:gd name="T26" fmla="*/ 15 w 140"/>
                  <a:gd name="T27" fmla="*/ 130 h 153"/>
                  <a:gd name="T28" fmla="*/ 41 w 140"/>
                  <a:gd name="T29" fmla="*/ 153 h 153"/>
                  <a:gd name="T30" fmla="*/ 42 w 140"/>
                  <a:gd name="T31" fmla="*/ 153 h 153"/>
                  <a:gd name="T32" fmla="*/ 67 w 140"/>
                  <a:gd name="T33" fmla="*/ 135 h 153"/>
                  <a:gd name="T34" fmla="*/ 77 w 140"/>
                  <a:gd name="T35" fmla="*/ 137 h 153"/>
                  <a:gd name="T36" fmla="*/ 77 w 140"/>
                  <a:gd name="T37" fmla="*/ 137 h 153"/>
                  <a:gd name="T38" fmla="*/ 106 w 140"/>
                  <a:gd name="T39" fmla="*/ 125 h 153"/>
                  <a:gd name="T40" fmla="*/ 119 w 140"/>
                  <a:gd name="T41" fmla="*/ 96 h 153"/>
                  <a:gd name="T42" fmla="*/ 119 w 140"/>
                  <a:gd name="T43" fmla="*/ 95 h 153"/>
                  <a:gd name="T44" fmla="*/ 113 w 140"/>
                  <a:gd name="T45" fmla="*/ 75 h 153"/>
                  <a:gd name="T46" fmla="*/ 113 w 140"/>
                  <a:gd name="T47" fmla="*/ 75 h 153"/>
                  <a:gd name="T48" fmla="*/ 113 w 140"/>
                  <a:gd name="T49" fmla="*/ 75 h 153"/>
                  <a:gd name="T50" fmla="*/ 134 w 140"/>
                  <a:gd name="T51" fmla="*/ 58 h 153"/>
                  <a:gd name="T52" fmla="*/ 140 w 140"/>
                  <a:gd name="T53" fmla="*/ 39 h 153"/>
                  <a:gd name="T54" fmla="*/ 140 w 140"/>
                  <a:gd name="T55" fmla="*/ 39 h 153"/>
                  <a:gd name="T56" fmla="*/ 135 w 140"/>
                  <a:gd name="T57" fmla="*/ 20 h 153"/>
                  <a:gd name="T58" fmla="*/ 135 w 140"/>
                  <a:gd name="T59" fmla="*/ 20 h 153"/>
                  <a:gd name="T60" fmla="*/ 132 w 140"/>
                  <a:gd name="T61" fmla="*/ 15 h 153"/>
                  <a:gd name="T62" fmla="*/ 132 w 140"/>
                  <a:gd name="T63" fmla="*/ 15 h 153"/>
                  <a:gd name="T64" fmla="*/ 119 w 140"/>
                  <a:gd name="T65" fmla="*/ 4 h 153"/>
                  <a:gd name="T66" fmla="*/ 111 w 140"/>
                  <a:gd name="T6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53">
                    <a:moveTo>
                      <a:pt x="111" y="0"/>
                    </a:moveTo>
                    <a:cubicBezTo>
                      <a:pt x="110" y="2"/>
                      <a:pt x="109" y="4"/>
                      <a:pt x="108" y="6"/>
                    </a:cubicBezTo>
                    <a:cubicBezTo>
                      <a:pt x="101" y="18"/>
                      <a:pt x="91" y="26"/>
                      <a:pt x="78" y="30"/>
                    </a:cubicBezTo>
                    <a:cubicBezTo>
                      <a:pt x="83" y="39"/>
                      <a:pt x="86" y="50"/>
                      <a:pt x="86" y="60"/>
                    </a:cubicBezTo>
                    <a:cubicBezTo>
                      <a:pt x="86" y="76"/>
                      <a:pt x="80" y="91"/>
                      <a:pt x="69" y="103"/>
                    </a:cubicBezTo>
                    <a:cubicBezTo>
                      <a:pt x="58" y="114"/>
                      <a:pt x="43" y="120"/>
                      <a:pt x="27" y="120"/>
                    </a:cubicBezTo>
                    <a:cubicBezTo>
                      <a:pt x="22" y="120"/>
                      <a:pt x="17" y="119"/>
                      <a:pt x="13" y="118"/>
                    </a:cubicBezTo>
                    <a:cubicBezTo>
                      <a:pt x="10" y="125"/>
                      <a:pt x="6" y="132"/>
                      <a:pt x="0" y="136"/>
                    </a:cubicBezTo>
                    <a:cubicBezTo>
                      <a:pt x="4" y="135"/>
                      <a:pt x="9" y="133"/>
                      <a:pt x="13" y="130"/>
                    </a:cubicBezTo>
                    <a:cubicBezTo>
                      <a:pt x="13" y="130"/>
                      <a:pt x="13" y="130"/>
                      <a:pt x="13" y="130"/>
                    </a:cubicBezTo>
                    <a:cubicBezTo>
                      <a:pt x="13" y="130"/>
                      <a:pt x="13" y="130"/>
                      <a:pt x="13" y="130"/>
                    </a:cubicBezTo>
                    <a:cubicBezTo>
                      <a:pt x="13" y="130"/>
                      <a:pt x="13" y="130"/>
                      <a:pt x="13" y="130"/>
                    </a:cubicBezTo>
                    <a:cubicBezTo>
                      <a:pt x="13" y="130"/>
                      <a:pt x="13" y="130"/>
                      <a:pt x="13" y="130"/>
                    </a:cubicBezTo>
                    <a:cubicBezTo>
                      <a:pt x="14" y="130"/>
                      <a:pt x="15" y="130"/>
                      <a:pt x="15" y="130"/>
                    </a:cubicBezTo>
                    <a:cubicBezTo>
                      <a:pt x="17" y="143"/>
                      <a:pt x="28" y="153"/>
                      <a:pt x="41" y="153"/>
                    </a:cubicBezTo>
                    <a:cubicBezTo>
                      <a:pt x="42" y="153"/>
                      <a:pt x="42" y="153"/>
                      <a:pt x="42" y="153"/>
                    </a:cubicBezTo>
                    <a:cubicBezTo>
                      <a:pt x="53" y="153"/>
                      <a:pt x="63" y="146"/>
                      <a:pt x="67" y="135"/>
                    </a:cubicBezTo>
                    <a:cubicBezTo>
                      <a:pt x="70" y="136"/>
                      <a:pt x="73" y="137"/>
                      <a:pt x="77" y="137"/>
                    </a:cubicBezTo>
                    <a:cubicBezTo>
                      <a:pt x="77" y="137"/>
                      <a:pt x="77" y="137"/>
                      <a:pt x="77" y="137"/>
                    </a:cubicBezTo>
                    <a:cubicBezTo>
                      <a:pt x="88" y="137"/>
                      <a:pt x="98" y="133"/>
                      <a:pt x="106" y="125"/>
                    </a:cubicBezTo>
                    <a:cubicBezTo>
                      <a:pt x="114" y="117"/>
                      <a:pt x="119" y="107"/>
                      <a:pt x="119" y="96"/>
                    </a:cubicBezTo>
                    <a:cubicBezTo>
                      <a:pt x="119" y="96"/>
                      <a:pt x="119" y="96"/>
                      <a:pt x="119" y="95"/>
                    </a:cubicBezTo>
                    <a:cubicBezTo>
                      <a:pt x="119" y="88"/>
                      <a:pt x="117" y="81"/>
                      <a:pt x="113" y="75"/>
                    </a:cubicBezTo>
                    <a:cubicBezTo>
                      <a:pt x="113" y="75"/>
                      <a:pt x="113" y="75"/>
                      <a:pt x="113" y="75"/>
                    </a:cubicBezTo>
                    <a:cubicBezTo>
                      <a:pt x="113" y="75"/>
                      <a:pt x="113" y="75"/>
                      <a:pt x="113" y="75"/>
                    </a:cubicBezTo>
                    <a:cubicBezTo>
                      <a:pt x="122" y="72"/>
                      <a:pt x="130" y="66"/>
                      <a:pt x="134" y="58"/>
                    </a:cubicBezTo>
                    <a:cubicBezTo>
                      <a:pt x="138" y="53"/>
                      <a:pt x="140" y="46"/>
                      <a:pt x="140" y="39"/>
                    </a:cubicBezTo>
                    <a:cubicBezTo>
                      <a:pt x="140" y="39"/>
                      <a:pt x="140" y="39"/>
                      <a:pt x="140" y="39"/>
                    </a:cubicBezTo>
                    <a:cubicBezTo>
                      <a:pt x="140" y="32"/>
                      <a:pt x="138" y="26"/>
                      <a:pt x="135" y="20"/>
                    </a:cubicBezTo>
                    <a:cubicBezTo>
                      <a:pt x="135" y="20"/>
                      <a:pt x="135" y="20"/>
                      <a:pt x="135" y="20"/>
                    </a:cubicBezTo>
                    <a:cubicBezTo>
                      <a:pt x="134" y="18"/>
                      <a:pt x="133" y="16"/>
                      <a:pt x="132" y="15"/>
                    </a:cubicBezTo>
                    <a:cubicBezTo>
                      <a:pt x="132" y="15"/>
                      <a:pt x="132" y="15"/>
                      <a:pt x="132" y="15"/>
                    </a:cubicBezTo>
                    <a:cubicBezTo>
                      <a:pt x="128" y="10"/>
                      <a:pt x="124" y="7"/>
                      <a:pt x="119" y="4"/>
                    </a:cubicBezTo>
                    <a:cubicBezTo>
                      <a:pt x="117" y="2"/>
                      <a:pt x="114" y="1"/>
                      <a:pt x="11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46"/>
              <p:cNvSpPr/>
              <p:nvPr/>
            </p:nvSpPr>
            <p:spPr bwMode="auto">
              <a:xfrm>
                <a:off x="3469" y="2908"/>
                <a:ext cx="24" cy="75"/>
              </a:xfrm>
              <a:custGeom>
                <a:avLst/>
                <a:gdLst>
                  <a:gd name="T0" fmla="*/ 0 w 9"/>
                  <a:gd name="T1" fmla="*/ 0 h 27"/>
                  <a:gd name="T2" fmla="*/ 0 w 9"/>
                  <a:gd name="T3" fmla="*/ 27 h 27"/>
                  <a:gd name="T4" fmla="*/ 9 w 9"/>
                  <a:gd name="T5" fmla="*/ 23 h 27"/>
                  <a:gd name="T6" fmla="*/ 0 w 9"/>
                  <a:gd name="T7" fmla="*/ 0 h 27"/>
                </a:gdLst>
                <a:ahLst/>
                <a:cxnLst>
                  <a:cxn ang="0">
                    <a:pos x="T0" y="T1"/>
                  </a:cxn>
                  <a:cxn ang="0">
                    <a:pos x="T2" y="T3"/>
                  </a:cxn>
                  <a:cxn ang="0">
                    <a:pos x="T4" y="T5"/>
                  </a:cxn>
                  <a:cxn ang="0">
                    <a:pos x="T6" y="T7"/>
                  </a:cxn>
                </a:cxnLst>
                <a:rect l="0" t="0" r="r" b="b"/>
                <a:pathLst>
                  <a:path w="9" h="27">
                    <a:moveTo>
                      <a:pt x="0" y="0"/>
                    </a:moveTo>
                    <a:cubicBezTo>
                      <a:pt x="0" y="27"/>
                      <a:pt x="0" y="27"/>
                      <a:pt x="0" y="27"/>
                    </a:cubicBezTo>
                    <a:cubicBezTo>
                      <a:pt x="3" y="25"/>
                      <a:pt x="6" y="24"/>
                      <a:pt x="9" y="23"/>
                    </a:cubicBezTo>
                    <a:cubicBezTo>
                      <a:pt x="9" y="15"/>
                      <a:pt x="5" y="6"/>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47"/>
              <p:cNvSpPr/>
              <p:nvPr/>
            </p:nvSpPr>
            <p:spPr bwMode="auto">
              <a:xfrm>
                <a:off x="3469" y="4279"/>
                <a:ext cx="63" cy="19"/>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48"/>
              <p:cNvSpPr/>
              <p:nvPr/>
            </p:nvSpPr>
            <p:spPr bwMode="auto">
              <a:xfrm>
                <a:off x="3469" y="4279"/>
                <a:ext cx="63" cy="19"/>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49"/>
              <p:cNvSpPr/>
              <p:nvPr/>
            </p:nvSpPr>
            <p:spPr bwMode="auto">
              <a:xfrm>
                <a:off x="3469" y="3742"/>
                <a:ext cx="63" cy="556"/>
              </a:xfrm>
              <a:custGeom>
                <a:avLst/>
                <a:gdLst>
                  <a:gd name="T0" fmla="*/ 20 w 24"/>
                  <a:gd name="T1" fmla="*/ 0 h 200"/>
                  <a:gd name="T2" fmla="*/ 9 w 24"/>
                  <a:gd name="T3" fmla="*/ 2 h 200"/>
                  <a:gd name="T4" fmla="*/ 0 w 24"/>
                  <a:gd name="T5" fmla="*/ 1 h 200"/>
                  <a:gd name="T6" fmla="*/ 0 w 24"/>
                  <a:gd name="T7" fmla="*/ 193 h 200"/>
                  <a:gd name="T8" fmla="*/ 24 w 24"/>
                  <a:gd name="T9" fmla="*/ 200 h 200"/>
                  <a:gd name="T10" fmla="*/ 20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0" y="0"/>
                    </a:moveTo>
                    <a:cubicBezTo>
                      <a:pt x="16" y="1"/>
                      <a:pt x="12" y="2"/>
                      <a:pt x="9" y="2"/>
                    </a:cubicBezTo>
                    <a:cubicBezTo>
                      <a:pt x="6" y="2"/>
                      <a:pt x="3" y="1"/>
                      <a:pt x="0" y="1"/>
                    </a:cubicBezTo>
                    <a:cubicBezTo>
                      <a:pt x="0" y="193"/>
                      <a:pt x="0" y="193"/>
                      <a:pt x="0" y="193"/>
                    </a:cubicBezTo>
                    <a:cubicBezTo>
                      <a:pt x="24" y="200"/>
                      <a:pt x="24" y="200"/>
                      <a:pt x="24" y="200"/>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50"/>
              <p:cNvSpPr/>
              <p:nvPr/>
            </p:nvSpPr>
            <p:spPr bwMode="auto">
              <a:xfrm>
                <a:off x="3469" y="2966"/>
                <a:ext cx="386" cy="782"/>
              </a:xfrm>
              <a:custGeom>
                <a:avLst/>
                <a:gdLst>
                  <a:gd name="T0" fmla="*/ 24 w 147"/>
                  <a:gd name="T1" fmla="*/ 0 h 281"/>
                  <a:gd name="T2" fmla="*/ 9 w 147"/>
                  <a:gd name="T3" fmla="*/ 2 h 281"/>
                  <a:gd name="T4" fmla="*/ 0 w 147"/>
                  <a:gd name="T5" fmla="*/ 6 h 281"/>
                  <a:gd name="T6" fmla="*/ 0 w 147"/>
                  <a:gd name="T7" fmla="*/ 280 h 281"/>
                  <a:gd name="T8" fmla="*/ 9 w 147"/>
                  <a:gd name="T9" fmla="*/ 281 h 281"/>
                  <a:gd name="T10" fmla="*/ 20 w 147"/>
                  <a:gd name="T11" fmla="*/ 279 h 281"/>
                  <a:gd name="T12" fmla="*/ 20 w 147"/>
                  <a:gd name="T13" fmla="*/ 279 h 281"/>
                  <a:gd name="T14" fmla="*/ 32 w 147"/>
                  <a:gd name="T15" fmla="*/ 273 h 281"/>
                  <a:gd name="T16" fmla="*/ 32 w 147"/>
                  <a:gd name="T17" fmla="*/ 273 h 281"/>
                  <a:gd name="T18" fmla="*/ 45 w 147"/>
                  <a:gd name="T19" fmla="*/ 255 h 281"/>
                  <a:gd name="T20" fmla="*/ 59 w 147"/>
                  <a:gd name="T21" fmla="*/ 257 h 281"/>
                  <a:gd name="T22" fmla="*/ 101 w 147"/>
                  <a:gd name="T23" fmla="*/ 240 h 281"/>
                  <a:gd name="T24" fmla="*/ 118 w 147"/>
                  <a:gd name="T25" fmla="*/ 197 h 281"/>
                  <a:gd name="T26" fmla="*/ 110 w 147"/>
                  <a:gd name="T27" fmla="*/ 167 h 281"/>
                  <a:gd name="T28" fmla="*/ 140 w 147"/>
                  <a:gd name="T29" fmla="*/ 143 h 281"/>
                  <a:gd name="T30" fmla="*/ 143 w 147"/>
                  <a:gd name="T31" fmla="*/ 137 h 281"/>
                  <a:gd name="T32" fmla="*/ 147 w 147"/>
                  <a:gd name="T33" fmla="*/ 116 h 281"/>
                  <a:gd name="T34" fmla="*/ 140 w 147"/>
                  <a:gd name="T35" fmla="*/ 89 h 281"/>
                  <a:gd name="T36" fmla="*/ 117 w 147"/>
                  <a:gd name="T37" fmla="*/ 65 h 281"/>
                  <a:gd name="T38" fmla="*/ 117 w 147"/>
                  <a:gd name="T39" fmla="*/ 65 h 281"/>
                  <a:gd name="T40" fmla="*/ 90 w 147"/>
                  <a:gd name="T41" fmla="*/ 58 h 281"/>
                  <a:gd name="T42" fmla="*/ 79 w 147"/>
                  <a:gd name="T43" fmla="*/ 59 h 281"/>
                  <a:gd name="T44" fmla="*/ 80 w 147"/>
                  <a:gd name="T45" fmla="*/ 55 h 281"/>
                  <a:gd name="T46" fmla="*/ 63 w 147"/>
                  <a:gd name="T47" fmla="*/ 16 h 281"/>
                  <a:gd name="T48" fmla="*/ 24 w 147"/>
                  <a:gd name="T49"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281">
                    <a:moveTo>
                      <a:pt x="24" y="0"/>
                    </a:moveTo>
                    <a:cubicBezTo>
                      <a:pt x="19" y="0"/>
                      <a:pt x="14" y="1"/>
                      <a:pt x="9" y="2"/>
                    </a:cubicBezTo>
                    <a:cubicBezTo>
                      <a:pt x="6" y="3"/>
                      <a:pt x="3" y="4"/>
                      <a:pt x="0" y="6"/>
                    </a:cubicBezTo>
                    <a:cubicBezTo>
                      <a:pt x="0" y="280"/>
                      <a:pt x="0" y="280"/>
                      <a:pt x="0" y="280"/>
                    </a:cubicBezTo>
                    <a:cubicBezTo>
                      <a:pt x="3" y="280"/>
                      <a:pt x="6" y="281"/>
                      <a:pt x="9" y="281"/>
                    </a:cubicBezTo>
                    <a:cubicBezTo>
                      <a:pt x="12" y="281"/>
                      <a:pt x="16" y="280"/>
                      <a:pt x="20" y="279"/>
                    </a:cubicBezTo>
                    <a:cubicBezTo>
                      <a:pt x="20" y="279"/>
                      <a:pt x="20" y="279"/>
                      <a:pt x="20" y="279"/>
                    </a:cubicBezTo>
                    <a:cubicBezTo>
                      <a:pt x="24" y="278"/>
                      <a:pt x="28" y="276"/>
                      <a:pt x="32" y="273"/>
                    </a:cubicBezTo>
                    <a:cubicBezTo>
                      <a:pt x="32" y="273"/>
                      <a:pt x="32" y="273"/>
                      <a:pt x="32" y="273"/>
                    </a:cubicBezTo>
                    <a:cubicBezTo>
                      <a:pt x="38" y="269"/>
                      <a:pt x="42" y="262"/>
                      <a:pt x="45" y="255"/>
                    </a:cubicBezTo>
                    <a:cubicBezTo>
                      <a:pt x="49" y="256"/>
                      <a:pt x="54" y="257"/>
                      <a:pt x="59" y="257"/>
                    </a:cubicBezTo>
                    <a:cubicBezTo>
                      <a:pt x="75" y="257"/>
                      <a:pt x="90" y="251"/>
                      <a:pt x="101" y="240"/>
                    </a:cubicBezTo>
                    <a:cubicBezTo>
                      <a:pt x="112" y="228"/>
                      <a:pt x="118" y="213"/>
                      <a:pt x="118" y="197"/>
                    </a:cubicBezTo>
                    <a:cubicBezTo>
                      <a:pt x="118" y="187"/>
                      <a:pt x="115" y="176"/>
                      <a:pt x="110" y="167"/>
                    </a:cubicBezTo>
                    <a:cubicBezTo>
                      <a:pt x="123" y="163"/>
                      <a:pt x="133" y="155"/>
                      <a:pt x="140" y="143"/>
                    </a:cubicBezTo>
                    <a:cubicBezTo>
                      <a:pt x="141" y="141"/>
                      <a:pt x="142" y="139"/>
                      <a:pt x="143" y="137"/>
                    </a:cubicBezTo>
                    <a:cubicBezTo>
                      <a:pt x="146" y="130"/>
                      <a:pt x="147" y="123"/>
                      <a:pt x="147" y="116"/>
                    </a:cubicBezTo>
                    <a:cubicBezTo>
                      <a:pt x="147" y="106"/>
                      <a:pt x="145" y="97"/>
                      <a:pt x="140" y="89"/>
                    </a:cubicBezTo>
                    <a:cubicBezTo>
                      <a:pt x="135" y="79"/>
                      <a:pt x="126" y="72"/>
                      <a:pt x="117" y="65"/>
                    </a:cubicBezTo>
                    <a:cubicBezTo>
                      <a:pt x="117" y="65"/>
                      <a:pt x="117" y="65"/>
                      <a:pt x="117" y="65"/>
                    </a:cubicBezTo>
                    <a:cubicBezTo>
                      <a:pt x="109" y="60"/>
                      <a:pt x="100" y="58"/>
                      <a:pt x="90" y="58"/>
                    </a:cubicBezTo>
                    <a:cubicBezTo>
                      <a:pt x="87" y="58"/>
                      <a:pt x="83" y="58"/>
                      <a:pt x="79" y="59"/>
                    </a:cubicBezTo>
                    <a:cubicBezTo>
                      <a:pt x="79" y="58"/>
                      <a:pt x="80" y="57"/>
                      <a:pt x="80" y="55"/>
                    </a:cubicBezTo>
                    <a:cubicBezTo>
                      <a:pt x="80" y="41"/>
                      <a:pt x="74" y="27"/>
                      <a:pt x="63" y="16"/>
                    </a:cubicBezTo>
                    <a:cubicBezTo>
                      <a:pt x="53" y="6"/>
                      <a:pt x="39" y="0"/>
                      <a:pt x="24"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51"/>
              <p:cNvSpPr/>
              <p:nvPr/>
            </p:nvSpPr>
            <p:spPr bwMode="auto">
              <a:xfrm>
                <a:off x="3212" y="3036"/>
                <a:ext cx="236" cy="250"/>
              </a:xfrm>
              <a:custGeom>
                <a:avLst/>
                <a:gdLst>
                  <a:gd name="T0" fmla="*/ 90 w 90"/>
                  <a:gd name="T1" fmla="*/ 43 h 90"/>
                  <a:gd name="T2" fmla="*/ 67 w 90"/>
                  <a:gd name="T3" fmla="*/ 34 h 90"/>
                  <a:gd name="T4" fmla="*/ 75 w 90"/>
                  <a:gd name="T5" fmla="*/ 12 h 90"/>
                  <a:gd name="T6" fmla="*/ 52 w 90"/>
                  <a:gd name="T7" fmla="*/ 22 h 90"/>
                  <a:gd name="T8" fmla="*/ 43 w 90"/>
                  <a:gd name="T9" fmla="*/ 0 h 90"/>
                  <a:gd name="T10" fmla="*/ 33 w 90"/>
                  <a:gd name="T11" fmla="*/ 23 h 90"/>
                  <a:gd name="T12" fmla="*/ 12 w 90"/>
                  <a:gd name="T13" fmla="*/ 15 h 90"/>
                  <a:gd name="T14" fmla="*/ 21 w 90"/>
                  <a:gd name="T15" fmla="*/ 38 h 90"/>
                  <a:gd name="T16" fmla="*/ 0 w 90"/>
                  <a:gd name="T17" fmla="*/ 48 h 90"/>
                  <a:gd name="T18" fmla="*/ 23 w 90"/>
                  <a:gd name="T19" fmla="*/ 57 h 90"/>
                  <a:gd name="T20" fmla="*/ 15 w 90"/>
                  <a:gd name="T21" fmla="*/ 79 h 90"/>
                  <a:gd name="T22" fmla="*/ 37 w 90"/>
                  <a:gd name="T23" fmla="*/ 69 h 90"/>
                  <a:gd name="T24" fmla="*/ 47 w 90"/>
                  <a:gd name="T25" fmla="*/ 90 h 90"/>
                  <a:gd name="T26" fmla="*/ 56 w 90"/>
                  <a:gd name="T27" fmla="*/ 67 h 90"/>
                  <a:gd name="T28" fmla="*/ 78 w 90"/>
                  <a:gd name="T29" fmla="*/ 75 h 90"/>
                  <a:gd name="T30" fmla="*/ 69 w 90"/>
                  <a:gd name="T31" fmla="*/ 53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6"/>
                      <a:pt x="73" y="34"/>
                      <a:pt x="67" y="34"/>
                    </a:cubicBezTo>
                    <a:cubicBezTo>
                      <a:pt x="76" y="24"/>
                      <a:pt x="75" y="12"/>
                      <a:pt x="75" y="12"/>
                    </a:cubicBezTo>
                    <a:cubicBezTo>
                      <a:pt x="64" y="13"/>
                      <a:pt x="57" y="17"/>
                      <a:pt x="52" y="22"/>
                    </a:cubicBezTo>
                    <a:cubicBezTo>
                      <a:pt x="51" y="9"/>
                      <a:pt x="43" y="0"/>
                      <a:pt x="43" y="0"/>
                    </a:cubicBezTo>
                    <a:cubicBezTo>
                      <a:pt x="36" y="9"/>
                      <a:pt x="33" y="17"/>
                      <a:pt x="33" y="23"/>
                    </a:cubicBezTo>
                    <a:cubicBezTo>
                      <a:pt x="24" y="15"/>
                      <a:pt x="12" y="15"/>
                      <a:pt x="12" y="15"/>
                    </a:cubicBezTo>
                    <a:cubicBezTo>
                      <a:pt x="13" y="26"/>
                      <a:pt x="16" y="33"/>
                      <a:pt x="21" y="38"/>
                    </a:cubicBezTo>
                    <a:cubicBezTo>
                      <a:pt x="8" y="39"/>
                      <a:pt x="0" y="48"/>
                      <a:pt x="0" y="48"/>
                    </a:cubicBezTo>
                    <a:cubicBezTo>
                      <a:pt x="9" y="55"/>
                      <a:pt x="16" y="57"/>
                      <a:pt x="23" y="57"/>
                    </a:cubicBezTo>
                    <a:cubicBezTo>
                      <a:pt x="14" y="67"/>
                      <a:pt x="15" y="79"/>
                      <a:pt x="15" y="79"/>
                    </a:cubicBezTo>
                    <a:cubicBezTo>
                      <a:pt x="26" y="78"/>
                      <a:pt x="33" y="74"/>
                      <a:pt x="37" y="69"/>
                    </a:cubicBezTo>
                    <a:cubicBezTo>
                      <a:pt x="38" y="82"/>
                      <a:pt x="47" y="90"/>
                      <a:pt x="47" y="90"/>
                    </a:cubicBezTo>
                    <a:cubicBezTo>
                      <a:pt x="54" y="82"/>
                      <a:pt x="57" y="74"/>
                      <a:pt x="56" y="67"/>
                    </a:cubicBezTo>
                    <a:cubicBezTo>
                      <a:pt x="66" y="76"/>
                      <a:pt x="78" y="75"/>
                      <a:pt x="78" y="75"/>
                    </a:cubicBezTo>
                    <a:cubicBezTo>
                      <a:pt x="77" y="64"/>
                      <a:pt x="73" y="57"/>
                      <a:pt x="69" y="53"/>
                    </a:cubicBezTo>
                    <a:cubicBezTo>
                      <a:pt x="82" y="52"/>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Oval 152"/>
              <p:cNvSpPr>
                <a:spLocks noChangeArrowheads="1"/>
              </p:cNvSpPr>
              <p:nvPr/>
            </p:nvSpPr>
            <p:spPr bwMode="auto">
              <a:xfrm>
                <a:off x="3293" y="3122"/>
                <a:ext cx="74"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53"/>
              <p:cNvSpPr/>
              <p:nvPr/>
            </p:nvSpPr>
            <p:spPr bwMode="auto">
              <a:xfrm>
                <a:off x="3467" y="3008"/>
                <a:ext cx="236" cy="250"/>
              </a:xfrm>
              <a:custGeom>
                <a:avLst/>
                <a:gdLst>
                  <a:gd name="T0" fmla="*/ 90 w 90"/>
                  <a:gd name="T1" fmla="*/ 43 h 90"/>
                  <a:gd name="T2" fmla="*/ 67 w 90"/>
                  <a:gd name="T3" fmla="*/ 33 h 90"/>
                  <a:gd name="T4" fmla="*/ 75 w 90"/>
                  <a:gd name="T5" fmla="*/ 12 h 90"/>
                  <a:gd name="T6" fmla="*/ 52 w 90"/>
                  <a:gd name="T7" fmla="*/ 21 h 90"/>
                  <a:gd name="T8" fmla="*/ 43 w 90"/>
                  <a:gd name="T9" fmla="*/ 0 h 90"/>
                  <a:gd name="T10" fmla="*/ 33 w 90"/>
                  <a:gd name="T11" fmla="*/ 23 h 90"/>
                  <a:gd name="T12" fmla="*/ 12 w 90"/>
                  <a:gd name="T13" fmla="*/ 15 h 90"/>
                  <a:gd name="T14" fmla="*/ 21 w 90"/>
                  <a:gd name="T15" fmla="*/ 37 h 90"/>
                  <a:gd name="T16" fmla="*/ 0 w 90"/>
                  <a:gd name="T17" fmla="*/ 47 h 90"/>
                  <a:gd name="T18" fmla="*/ 23 w 90"/>
                  <a:gd name="T19" fmla="*/ 56 h 90"/>
                  <a:gd name="T20" fmla="*/ 15 w 90"/>
                  <a:gd name="T21" fmla="*/ 78 h 90"/>
                  <a:gd name="T22" fmla="*/ 37 w 90"/>
                  <a:gd name="T23" fmla="*/ 69 h 90"/>
                  <a:gd name="T24" fmla="*/ 47 w 90"/>
                  <a:gd name="T25" fmla="*/ 90 h 90"/>
                  <a:gd name="T26" fmla="*/ 56 w 90"/>
                  <a:gd name="T27" fmla="*/ 67 h 90"/>
                  <a:gd name="T28" fmla="*/ 78 w 90"/>
                  <a:gd name="T29" fmla="*/ 75 h 90"/>
                  <a:gd name="T30" fmla="*/ 69 w 90"/>
                  <a:gd name="T31" fmla="*/ 52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5"/>
                      <a:pt x="73" y="33"/>
                      <a:pt x="67" y="33"/>
                    </a:cubicBezTo>
                    <a:cubicBezTo>
                      <a:pt x="76" y="24"/>
                      <a:pt x="75" y="12"/>
                      <a:pt x="75" y="12"/>
                    </a:cubicBezTo>
                    <a:cubicBezTo>
                      <a:pt x="64" y="13"/>
                      <a:pt x="57" y="16"/>
                      <a:pt x="52" y="21"/>
                    </a:cubicBezTo>
                    <a:cubicBezTo>
                      <a:pt x="51" y="8"/>
                      <a:pt x="43" y="0"/>
                      <a:pt x="43" y="0"/>
                    </a:cubicBezTo>
                    <a:cubicBezTo>
                      <a:pt x="36" y="9"/>
                      <a:pt x="33" y="16"/>
                      <a:pt x="33" y="23"/>
                    </a:cubicBezTo>
                    <a:cubicBezTo>
                      <a:pt x="24" y="14"/>
                      <a:pt x="12" y="15"/>
                      <a:pt x="12" y="15"/>
                    </a:cubicBezTo>
                    <a:cubicBezTo>
                      <a:pt x="13" y="26"/>
                      <a:pt x="17" y="33"/>
                      <a:pt x="21" y="37"/>
                    </a:cubicBezTo>
                    <a:cubicBezTo>
                      <a:pt x="8" y="38"/>
                      <a:pt x="0" y="47"/>
                      <a:pt x="0" y="47"/>
                    </a:cubicBezTo>
                    <a:cubicBezTo>
                      <a:pt x="9" y="54"/>
                      <a:pt x="16" y="56"/>
                      <a:pt x="23" y="56"/>
                    </a:cubicBezTo>
                    <a:cubicBezTo>
                      <a:pt x="14" y="66"/>
                      <a:pt x="15" y="78"/>
                      <a:pt x="15" y="78"/>
                    </a:cubicBezTo>
                    <a:cubicBezTo>
                      <a:pt x="26" y="77"/>
                      <a:pt x="33" y="73"/>
                      <a:pt x="37" y="69"/>
                    </a:cubicBezTo>
                    <a:cubicBezTo>
                      <a:pt x="38" y="82"/>
                      <a:pt x="47" y="90"/>
                      <a:pt x="47" y="90"/>
                    </a:cubicBezTo>
                    <a:cubicBezTo>
                      <a:pt x="54" y="81"/>
                      <a:pt x="57" y="73"/>
                      <a:pt x="56" y="67"/>
                    </a:cubicBezTo>
                    <a:cubicBezTo>
                      <a:pt x="66" y="75"/>
                      <a:pt x="78" y="75"/>
                      <a:pt x="78" y="75"/>
                    </a:cubicBezTo>
                    <a:cubicBezTo>
                      <a:pt x="77" y="64"/>
                      <a:pt x="73" y="57"/>
                      <a:pt x="69" y="52"/>
                    </a:cubicBezTo>
                    <a:cubicBezTo>
                      <a:pt x="82" y="51"/>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Oval 154"/>
              <p:cNvSpPr>
                <a:spLocks noChangeArrowheads="1"/>
              </p:cNvSpPr>
              <p:nvPr/>
            </p:nvSpPr>
            <p:spPr bwMode="auto">
              <a:xfrm>
                <a:off x="3548" y="3094"/>
                <a:ext cx="7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55"/>
              <p:cNvSpPr/>
              <p:nvPr/>
            </p:nvSpPr>
            <p:spPr bwMode="auto">
              <a:xfrm>
                <a:off x="3608" y="3322"/>
                <a:ext cx="234" cy="251"/>
              </a:xfrm>
              <a:custGeom>
                <a:avLst/>
                <a:gdLst>
                  <a:gd name="T0" fmla="*/ 89 w 89"/>
                  <a:gd name="T1" fmla="*/ 43 h 90"/>
                  <a:gd name="T2" fmla="*/ 66 w 89"/>
                  <a:gd name="T3" fmla="*/ 33 h 90"/>
                  <a:gd name="T4" fmla="*/ 75 w 89"/>
                  <a:gd name="T5" fmla="*/ 12 h 90"/>
                  <a:gd name="T6" fmla="*/ 52 w 89"/>
                  <a:gd name="T7" fmla="*/ 21 h 90"/>
                  <a:gd name="T8" fmla="*/ 42 w 89"/>
                  <a:gd name="T9" fmla="*/ 0 h 90"/>
                  <a:gd name="T10" fmla="*/ 33 w 89"/>
                  <a:gd name="T11" fmla="*/ 23 h 90"/>
                  <a:gd name="T12" fmla="*/ 11 w 89"/>
                  <a:gd name="T13" fmla="*/ 15 h 90"/>
                  <a:gd name="T14" fmla="*/ 21 w 89"/>
                  <a:gd name="T15" fmla="*/ 37 h 90"/>
                  <a:gd name="T16" fmla="*/ 0 w 89"/>
                  <a:gd name="T17" fmla="*/ 47 h 90"/>
                  <a:gd name="T18" fmla="*/ 22 w 89"/>
                  <a:gd name="T19" fmla="*/ 56 h 90"/>
                  <a:gd name="T20" fmla="*/ 14 w 89"/>
                  <a:gd name="T21" fmla="*/ 78 h 90"/>
                  <a:gd name="T22" fmla="*/ 37 w 89"/>
                  <a:gd name="T23" fmla="*/ 69 h 90"/>
                  <a:gd name="T24" fmla="*/ 47 w 89"/>
                  <a:gd name="T25" fmla="*/ 90 h 90"/>
                  <a:gd name="T26" fmla="*/ 56 w 89"/>
                  <a:gd name="T27" fmla="*/ 67 h 90"/>
                  <a:gd name="T28" fmla="*/ 78 w 89"/>
                  <a:gd name="T29" fmla="*/ 75 h 90"/>
                  <a:gd name="T30" fmla="*/ 68 w 89"/>
                  <a:gd name="T31" fmla="*/ 52 h 90"/>
                  <a:gd name="T32" fmla="*/ 89 w 89"/>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90">
                    <a:moveTo>
                      <a:pt x="89" y="43"/>
                    </a:moveTo>
                    <a:cubicBezTo>
                      <a:pt x="81" y="36"/>
                      <a:pt x="73" y="33"/>
                      <a:pt x="66" y="33"/>
                    </a:cubicBezTo>
                    <a:cubicBezTo>
                      <a:pt x="75" y="24"/>
                      <a:pt x="75" y="12"/>
                      <a:pt x="75" y="12"/>
                    </a:cubicBezTo>
                    <a:cubicBezTo>
                      <a:pt x="63" y="13"/>
                      <a:pt x="56" y="16"/>
                      <a:pt x="52" y="21"/>
                    </a:cubicBezTo>
                    <a:cubicBezTo>
                      <a:pt x="51" y="8"/>
                      <a:pt x="42" y="0"/>
                      <a:pt x="42" y="0"/>
                    </a:cubicBezTo>
                    <a:cubicBezTo>
                      <a:pt x="35" y="9"/>
                      <a:pt x="33" y="16"/>
                      <a:pt x="33" y="23"/>
                    </a:cubicBezTo>
                    <a:cubicBezTo>
                      <a:pt x="23" y="14"/>
                      <a:pt x="11" y="15"/>
                      <a:pt x="11" y="15"/>
                    </a:cubicBezTo>
                    <a:cubicBezTo>
                      <a:pt x="12" y="26"/>
                      <a:pt x="16" y="33"/>
                      <a:pt x="21" y="37"/>
                    </a:cubicBezTo>
                    <a:cubicBezTo>
                      <a:pt x="8" y="38"/>
                      <a:pt x="0" y="47"/>
                      <a:pt x="0" y="47"/>
                    </a:cubicBezTo>
                    <a:cubicBezTo>
                      <a:pt x="8" y="54"/>
                      <a:pt x="16" y="57"/>
                      <a:pt x="22" y="56"/>
                    </a:cubicBezTo>
                    <a:cubicBezTo>
                      <a:pt x="14" y="66"/>
                      <a:pt x="14" y="78"/>
                      <a:pt x="14" y="78"/>
                    </a:cubicBezTo>
                    <a:cubicBezTo>
                      <a:pt x="25" y="77"/>
                      <a:pt x="33" y="73"/>
                      <a:pt x="37" y="69"/>
                    </a:cubicBezTo>
                    <a:cubicBezTo>
                      <a:pt x="38" y="82"/>
                      <a:pt x="47" y="90"/>
                      <a:pt x="47" y="90"/>
                    </a:cubicBezTo>
                    <a:cubicBezTo>
                      <a:pt x="54" y="81"/>
                      <a:pt x="56" y="73"/>
                      <a:pt x="56" y="67"/>
                    </a:cubicBezTo>
                    <a:cubicBezTo>
                      <a:pt x="66" y="75"/>
                      <a:pt x="78" y="75"/>
                      <a:pt x="78" y="75"/>
                    </a:cubicBezTo>
                    <a:cubicBezTo>
                      <a:pt x="77" y="64"/>
                      <a:pt x="73" y="57"/>
                      <a:pt x="68" y="52"/>
                    </a:cubicBezTo>
                    <a:cubicBezTo>
                      <a:pt x="81" y="51"/>
                      <a:pt x="89" y="43"/>
                      <a:pt x="89"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Oval 156"/>
              <p:cNvSpPr>
                <a:spLocks noChangeArrowheads="1"/>
              </p:cNvSpPr>
              <p:nvPr/>
            </p:nvSpPr>
            <p:spPr bwMode="auto">
              <a:xfrm>
                <a:off x="3690" y="3409"/>
                <a:ext cx="71" cy="7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57"/>
              <p:cNvSpPr/>
              <p:nvPr/>
            </p:nvSpPr>
            <p:spPr bwMode="auto">
              <a:xfrm>
                <a:off x="3346" y="3403"/>
                <a:ext cx="236" cy="250"/>
              </a:xfrm>
              <a:custGeom>
                <a:avLst/>
                <a:gdLst>
                  <a:gd name="T0" fmla="*/ 90 w 90"/>
                  <a:gd name="T1" fmla="*/ 42 h 90"/>
                  <a:gd name="T2" fmla="*/ 67 w 90"/>
                  <a:gd name="T3" fmla="*/ 33 h 90"/>
                  <a:gd name="T4" fmla="*/ 75 w 90"/>
                  <a:gd name="T5" fmla="*/ 11 h 90"/>
                  <a:gd name="T6" fmla="*/ 53 w 90"/>
                  <a:gd name="T7" fmla="*/ 21 h 90"/>
                  <a:gd name="T8" fmla="*/ 43 w 90"/>
                  <a:gd name="T9" fmla="*/ 0 h 90"/>
                  <a:gd name="T10" fmla="*/ 34 w 90"/>
                  <a:gd name="T11" fmla="*/ 23 h 90"/>
                  <a:gd name="T12" fmla="*/ 12 w 90"/>
                  <a:gd name="T13" fmla="*/ 15 h 90"/>
                  <a:gd name="T14" fmla="*/ 21 w 90"/>
                  <a:gd name="T15" fmla="*/ 37 h 90"/>
                  <a:gd name="T16" fmla="*/ 0 w 90"/>
                  <a:gd name="T17" fmla="*/ 47 h 90"/>
                  <a:gd name="T18" fmla="*/ 23 w 90"/>
                  <a:gd name="T19" fmla="*/ 56 h 90"/>
                  <a:gd name="T20" fmla="*/ 15 w 90"/>
                  <a:gd name="T21" fmla="*/ 78 h 90"/>
                  <a:gd name="T22" fmla="*/ 38 w 90"/>
                  <a:gd name="T23" fmla="*/ 68 h 90"/>
                  <a:gd name="T24" fmla="*/ 47 w 90"/>
                  <a:gd name="T25" fmla="*/ 90 h 90"/>
                  <a:gd name="T26" fmla="*/ 57 w 90"/>
                  <a:gd name="T27" fmla="*/ 67 h 90"/>
                  <a:gd name="T28" fmla="*/ 78 w 90"/>
                  <a:gd name="T29" fmla="*/ 75 h 90"/>
                  <a:gd name="T30" fmla="*/ 69 w 90"/>
                  <a:gd name="T31" fmla="*/ 52 h 90"/>
                  <a:gd name="T32" fmla="*/ 90 w 90"/>
                  <a:gd name="T33"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2"/>
                    </a:moveTo>
                    <a:cubicBezTo>
                      <a:pt x="81" y="35"/>
                      <a:pt x="74" y="33"/>
                      <a:pt x="67" y="33"/>
                    </a:cubicBezTo>
                    <a:cubicBezTo>
                      <a:pt x="76" y="23"/>
                      <a:pt x="75" y="11"/>
                      <a:pt x="75" y="11"/>
                    </a:cubicBezTo>
                    <a:cubicBezTo>
                      <a:pt x="64" y="12"/>
                      <a:pt x="57" y="16"/>
                      <a:pt x="53" y="21"/>
                    </a:cubicBezTo>
                    <a:cubicBezTo>
                      <a:pt x="52" y="8"/>
                      <a:pt x="43" y="0"/>
                      <a:pt x="43" y="0"/>
                    </a:cubicBezTo>
                    <a:cubicBezTo>
                      <a:pt x="36" y="8"/>
                      <a:pt x="34" y="16"/>
                      <a:pt x="34" y="23"/>
                    </a:cubicBezTo>
                    <a:cubicBezTo>
                      <a:pt x="24" y="14"/>
                      <a:pt x="12" y="15"/>
                      <a:pt x="12" y="15"/>
                    </a:cubicBezTo>
                    <a:cubicBezTo>
                      <a:pt x="13" y="26"/>
                      <a:pt x="17" y="33"/>
                      <a:pt x="21" y="37"/>
                    </a:cubicBezTo>
                    <a:cubicBezTo>
                      <a:pt x="8" y="38"/>
                      <a:pt x="0" y="47"/>
                      <a:pt x="0" y="47"/>
                    </a:cubicBezTo>
                    <a:cubicBezTo>
                      <a:pt x="9" y="54"/>
                      <a:pt x="17" y="56"/>
                      <a:pt x="23" y="56"/>
                    </a:cubicBezTo>
                    <a:cubicBezTo>
                      <a:pt x="15" y="66"/>
                      <a:pt x="15" y="78"/>
                      <a:pt x="15" y="78"/>
                    </a:cubicBezTo>
                    <a:cubicBezTo>
                      <a:pt x="26" y="77"/>
                      <a:pt x="33" y="73"/>
                      <a:pt x="38" y="68"/>
                    </a:cubicBezTo>
                    <a:cubicBezTo>
                      <a:pt x="39" y="81"/>
                      <a:pt x="47" y="90"/>
                      <a:pt x="47" y="90"/>
                    </a:cubicBezTo>
                    <a:cubicBezTo>
                      <a:pt x="55" y="81"/>
                      <a:pt x="57" y="73"/>
                      <a:pt x="57" y="67"/>
                    </a:cubicBezTo>
                    <a:cubicBezTo>
                      <a:pt x="66" y="75"/>
                      <a:pt x="78" y="75"/>
                      <a:pt x="78" y="75"/>
                    </a:cubicBezTo>
                    <a:cubicBezTo>
                      <a:pt x="77" y="64"/>
                      <a:pt x="74" y="57"/>
                      <a:pt x="69" y="52"/>
                    </a:cubicBezTo>
                    <a:cubicBezTo>
                      <a:pt x="82" y="51"/>
                      <a:pt x="90" y="42"/>
                      <a:pt x="90" y="42"/>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Oval 158"/>
              <p:cNvSpPr>
                <a:spLocks noChangeArrowheads="1"/>
              </p:cNvSpPr>
              <p:nvPr/>
            </p:nvSpPr>
            <p:spPr bwMode="auto">
              <a:xfrm>
                <a:off x="3427" y="3489"/>
                <a:ext cx="74"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59"/>
              <p:cNvSpPr/>
              <p:nvPr/>
            </p:nvSpPr>
            <p:spPr bwMode="auto">
              <a:xfrm>
                <a:off x="3080" y="3292"/>
                <a:ext cx="237" cy="250"/>
              </a:xfrm>
              <a:custGeom>
                <a:avLst/>
                <a:gdLst>
                  <a:gd name="T0" fmla="*/ 90 w 90"/>
                  <a:gd name="T1" fmla="*/ 43 h 90"/>
                  <a:gd name="T2" fmla="*/ 67 w 90"/>
                  <a:gd name="T3" fmla="*/ 33 h 90"/>
                  <a:gd name="T4" fmla="*/ 75 w 90"/>
                  <a:gd name="T5" fmla="*/ 12 h 90"/>
                  <a:gd name="T6" fmla="*/ 52 w 90"/>
                  <a:gd name="T7" fmla="*/ 21 h 90"/>
                  <a:gd name="T8" fmla="*/ 43 w 90"/>
                  <a:gd name="T9" fmla="*/ 0 h 90"/>
                  <a:gd name="T10" fmla="*/ 33 w 90"/>
                  <a:gd name="T11" fmla="*/ 23 h 90"/>
                  <a:gd name="T12" fmla="*/ 11 w 90"/>
                  <a:gd name="T13" fmla="*/ 15 h 90"/>
                  <a:gd name="T14" fmla="*/ 21 w 90"/>
                  <a:gd name="T15" fmla="*/ 37 h 90"/>
                  <a:gd name="T16" fmla="*/ 0 w 90"/>
                  <a:gd name="T17" fmla="*/ 47 h 90"/>
                  <a:gd name="T18" fmla="*/ 23 w 90"/>
                  <a:gd name="T19" fmla="*/ 56 h 90"/>
                  <a:gd name="T20" fmla="*/ 15 w 90"/>
                  <a:gd name="T21" fmla="*/ 78 h 90"/>
                  <a:gd name="T22" fmla="*/ 37 w 90"/>
                  <a:gd name="T23" fmla="*/ 69 h 90"/>
                  <a:gd name="T24" fmla="*/ 47 w 90"/>
                  <a:gd name="T25" fmla="*/ 90 h 90"/>
                  <a:gd name="T26" fmla="*/ 56 w 90"/>
                  <a:gd name="T27" fmla="*/ 67 h 90"/>
                  <a:gd name="T28" fmla="*/ 78 w 90"/>
                  <a:gd name="T29" fmla="*/ 75 h 90"/>
                  <a:gd name="T30" fmla="*/ 68 w 90"/>
                  <a:gd name="T31" fmla="*/ 52 h 90"/>
                  <a:gd name="T32" fmla="*/ 90 w 90"/>
                  <a:gd name="T33" fmla="*/ 4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90">
                    <a:moveTo>
                      <a:pt x="90" y="43"/>
                    </a:moveTo>
                    <a:cubicBezTo>
                      <a:pt x="81" y="35"/>
                      <a:pt x="73" y="33"/>
                      <a:pt x="67" y="33"/>
                    </a:cubicBezTo>
                    <a:cubicBezTo>
                      <a:pt x="75" y="24"/>
                      <a:pt x="75" y="12"/>
                      <a:pt x="75" y="12"/>
                    </a:cubicBezTo>
                    <a:cubicBezTo>
                      <a:pt x="64" y="13"/>
                      <a:pt x="57" y="16"/>
                      <a:pt x="52" y="21"/>
                    </a:cubicBezTo>
                    <a:cubicBezTo>
                      <a:pt x="51" y="8"/>
                      <a:pt x="43" y="0"/>
                      <a:pt x="43" y="0"/>
                    </a:cubicBezTo>
                    <a:cubicBezTo>
                      <a:pt x="35" y="9"/>
                      <a:pt x="33" y="16"/>
                      <a:pt x="33" y="23"/>
                    </a:cubicBezTo>
                    <a:cubicBezTo>
                      <a:pt x="23" y="14"/>
                      <a:pt x="11" y="15"/>
                      <a:pt x="11" y="15"/>
                    </a:cubicBezTo>
                    <a:cubicBezTo>
                      <a:pt x="13" y="26"/>
                      <a:pt x="16" y="33"/>
                      <a:pt x="21" y="37"/>
                    </a:cubicBezTo>
                    <a:cubicBezTo>
                      <a:pt x="8" y="38"/>
                      <a:pt x="0" y="47"/>
                      <a:pt x="0" y="47"/>
                    </a:cubicBezTo>
                    <a:cubicBezTo>
                      <a:pt x="9" y="54"/>
                      <a:pt x="16" y="56"/>
                      <a:pt x="23" y="56"/>
                    </a:cubicBezTo>
                    <a:cubicBezTo>
                      <a:pt x="14" y="66"/>
                      <a:pt x="15" y="78"/>
                      <a:pt x="15" y="78"/>
                    </a:cubicBezTo>
                    <a:cubicBezTo>
                      <a:pt x="26" y="77"/>
                      <a:pt x="33" y="73"/>
                      <a:pt x="37" y="69"/>
                    </a:cubicBezTo>
                    <a:cubicBezTo>
                      <a:pt x="38" y="82"/>
                      <a:pt x="47" y="90"/>
                      <a:pt x="47" y="90"/>
                    </a:cubicBezTo>
                    <a:cubicBezTo>
                      <a:pt x="54" y="81"/>
                      <a:pt x="56" y="73"/>
                      <a:pt x="56" y="67"/>
                    </a:cubicBezTo>
                    <a:cubicBezTo>
                      <a:pt x="66" y="75"/>
                      <a:pt x="78" y="75"/>
                      <a:pt x="78" y="75"/>
                    </a:cubicBezTo>
                    <a:cubicBezTo>
                      <a:pt x="77" y="64"/>
                      <a:pt x="73" y="57"/>
                      <a:pt x="68" y="52"/>
                    </a:cubicBezTo>
                    <a:cubicBezTo>
                      <a:pt x="82" y="51"/>
                      <a:pt x="90" y="43"/>
                      <a:pt x="90" y="43"/>
                    </a:cubicBezTo>
                    <a:close/>
                  </a:path>
                </a:pathLst>
              </a:custGeom>
              <a:solidFill>
                <a:srgbClr val="9C5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Oval 160"/>
              <p:cNvSpPr>
                <a:spLocks noChangeArrowheads="1"/>
              </p:cNvSpPr>
              <p:nvPr/>
            </p:nvSpPr>
            <p:spPr bwMode="auto">
              <a:xfrm>
                <a:off x="3162" y="3378"/>
                <a:ext cx="73" cy="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61"/>
              <p:cNvSpPr/>
              <p:nvPr/>
            </p:nvSpPr>
            <p:spPr bwMode="auto">
              <a:xfrm>
                <a:off x="2763" y="3903"/>
                <a:ext cx="144" cy="415"/>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162"/>
              <p:cNvSpPr/>
              <p:nvPr/>
            </p:nvSpPr>
            <p:spPr bwMode="auto">
              <a:xfrm>
                <a:off x="2587" y="3937"/>
                <a:ext cx="239" cy="336"/>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163"/>
              <p:cNvSpPr/>
              <p:nvPr/>
            </p:nvSpPr>
            <p:spPr bwMode="auto">
              <a:xfrm>
                <a:off x="2836" y="3692"/>
                <a:ext cx="118" cy="172"/>
              </a:xfrm>
              <a:custGeom>
                <a:avLst/>
                <a:gdLst>
                  <a:gd name="T0" fmla="*/ 34 w 45"/>
                  <a:gd name="T1" fmla="*/ 1 h 62"/>
                  <a:gd name="T2" fmla="*/ 23 w 45"/>
                  <a:gd name="T3" fmla="*/ 9 h 62"/>
                  <a:gd name="T4" fmla="*/ 11 w 45"/>
                  <a:gd name="T5" fmla="*/ 1 h 62"/>
                  <a:gd name="T6" fmla="*/ 23 w 45"/>
                  <a:gd name="T7" fmla="*/ 62 h 62"/>
                  <a:gd name="T8" fmla="*/ 34 w 45"/>
                  <a:gd name="T9" fmla="*/ 1 h 62"/>
                </a:gdLst>
                <a:ahLst/>
                <a:cxnLst>
                  <a:cxn ang="0">
                    <a:pos x="T0" y="T1"/>
                  </a:cxn>
                  <a:cxn ang="0">
                    <a:pos x="T2" y="T3"/>
                  </a:cxn>
                  <a:cxn ang="0">
                    <a:pos x="T4" y="T5"/>
                  </a:cxn>
                  <a:cxn ang="0">
                    <a:pos x="T6" y="T7"/>
                  </a:cxn>
                  <a:cxn ang="0">
                    <a:pos x="T8" y="T9"/>
                  </a:cxn>
                </a:cxnLst>
                <a:rect l="0" t="0" r="r" b="b"/>
                <a:pathLst>
                  <a:path w="45" h="62">
                    <a:moveTo>
                      <a:pt x="34" y="1"/>
                    </a:moveTo>
                    <a:cubicBezTo>
                      <a:pt x="26" y="0"/>
                      <a:pt x="28" y="9"/>
                      <a:pt x="23" y="9"/>
                    </a:cubicBezTo>
                    <a:cubicBezTo>
                      <a:pt x="17" y="9"/>
                      <a:pt x="19" y="0"/>
                      <a:pt x="11" y="1"/>
                    </a:cubicBezTo>
                    <a:cubicBezTo>
                      <a:pt x="3" y="1"/>
                      <a:pt x="0" y="16"/>
                      <a:pt x="23" y="62"/>
                    </a:cubicBezTo>
                    <a:cubicBezTo>
                      <a:pt x="45" y="14"/>
                      <a:pt x="42" y="1"/>
                      <a:pt x="34" y="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164"/>
              <p:cNvSpPr/>
              <p:nvPr/>
            </p:nvSpPr>
            <p:spPr bwMode="auto">
              <a:xfrm>
                <a:off x="2747" y="3706"/>
                <a:ext cx="150" cy="158"/>
              </a:xfrm>
              <a:custGeom>
                <a:avLst/>
                <a:gdLst>
                  <a:gd name="T0" fmla="*/ 22 w 57"/>
                  <a:gd name="T1" fmla="*/ 6 h 57"/>
                  <a:gd name="T2" fmla="*/ 19 w 57"/>
                  <a:gd name="T3" fmla="*/ 19 h 57"/>
                  <a:gd name="T4" fmla="*/ 13 w 57"/>
                  <a:gd name="T5" fmla="*/ 20 h 57"/>
                  <a:gd name="T6" fmla="*/ 5 w 57"/>
                  <a:gd name="T7" fmla="*/ 22 h 57"/>
                  <a:gd name="T8" fmla="*/ 57 w 57"/>
                  <a:gd name="T9" fmla="*/ 57 h 57"/>
                  <a:gd name="T10" fmla="*/ 22 w 57"/>
                  <a:gd name="T11" fmla="*/ 6 h 57"/>
                </a:gdLst>
                <a:ahLst/>
                <a:cxnLst>
                  <a:cxn ang="0">
                    <a:pos x="T0" y="T1"/>
                  </a:cxn>
                  <a:cxn ang="0">
                    <a:pos x="T2" y="T3"/>
                  </a:cxn>
                  <a:cxn ang="0">
                    <a:pos x="T4" y="T5"/>
                  </a:cxn>
                  <a:cxn ang="0">
                    <a:pos x="T6" y="T7"/>
                  </a:cxn>
                  <a:cxn ang="0">
                    <a:pos x="T8" y="T9"/>
                  </a:cxn>
                  <a:cxn ang="0">
                    <a:pos x="T10" y="T11"/>
                  </a:cxn>
                </a:cxnLst>
                <a:rect l="0" t="0" r="r" b="b"/>
                <a:pathLst>
                  <a:path w="57" h="57">
                    <a:moveTo>
                      <a:pt x="22" y="6"/>
                    </a:moveTo>
                    <a:cubicBezTo>
                      <a:pt x="16" y="11"/>
                      <a:pt x="23" y="15"/>
                      <a:pt x="19" y="19"/>
                    </a:cubicBezTo>
                    <a:cubicBezTo>
                      <a:pt x="17" y="21"/>
                      <a:pt x="15" y="20"/>
                      <a:pt x="13" y="20"/>
                    </a:cubicBezTo>
                    <a:cubicBezTo>
                      <a:pt x="11" y="19"/>
                      <a:pt x="8" y="19"/>
                      <a:pt x="5" y="22"/>
                    </a:cubicBezTo>
                    <a:cubicBezTo>
                      <a:pt x="0" y="28"/>
                      <a:pt x="8" y="40"/>
                      <a:pt x="57" y="57"/>
                    </a:cubicBezTo>
                    <a:cubicBezTo>
                      <a:pt x="38" y="7"/>
                      <a:pt x="27" y="0"/>
                      <a:pt x="22" y="6"/>
                    </a:cubicBezTo>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65"/>
              <p:cNvSpPr/>
              <p:nvPr/>
            </p:nvSpPr>
            <p:spPr bwMode="auto">
              <a:xfrm>
                <a:off x="2734" y="3803"/>
                <a:ext cx="163" cy="123"/>
              </a:xfrm>
              <a:custGeom>
                <a:avLst/>
                <a:gdLst>
                  <a:gd name="T0" fmla="*/ 0 w 62"/>
                  <a:gd name="T1" fmla="*/ 10 h 44"/>
                  <a:gd name="T2" fmla="*/ 8 w 62"/>
                  <a:gd name="T3" fmla="*/ 22 h 44"/>
                  <a:gd name="T4" fmla="*/ 0 w 62"/>
                  <a:gd name="T5" fmla="*/ 34 h 44"/>
                  <a:gd name="T6" fmla="*/ 62 w 62"/>
                  <a:gd name="T7" fmla="*/ 22 h 44"/>
                  <a:gd name="T8" fmla="*/ 0 w 62"/>
                  <a:gd name="T9" fmla="*/ 10 h 44"/>
                </a:gdLst>
                <a:ahLst/>
                <a:cxnLst>
                  <a:cxn ang="0">
                    <a:pos x="T0" y="T1"/>
                  </a:cxn>
                  <a:cxn ang="0">
                    <a:pos x="T2" y="T3"/>
                  </a:cxn>
                  <a:cxn ang="0">
                    <a:pos x="T4" y="T5"/>
                  </a:cxn>
                  <a:cxn ang="0">
                    <a:pos x="T6" y="T7"/>
                  </a:cxn>
                  <a:cxn ang="0">
                    <a:pos x="T8" y="T9"/>
                  </a:cxn>
                </a:cxnLst>
                <a:rect l="0" t="0" r="r" b="b"/>
                <a:pathLst>
                  <a:path w="62" h="44">
                    <a:moveTo>
                      <a:pt x="0" y="10"/>
                    </a:moveTo>
                    <a:cubicBezTo>
                      <a:pt x="0" y="18"/>
                      <a:pt x="8" y="17"/>
                      <a:pt x="8" y="22"/>
                    </a:cubicBezTo>
                    <a:cubicBezTo>
                      <a:pt x="8" y="27"/>
                      <a:pt x="0" y="26"/>
                      <a:pt x="0" y="34"/>
                    </a:cubicBezTo>
                    <a:cubicBezTo>
                      <a:pt x="1" y="41"/>
                      <a:pt x="16" y="44"/>
                      <a:pt x="62" y="22"/>
                    </a:cubicBezTo>
                    <a:cubicBezTo>
                      <a:pt x="13" y="0"/>
                      <a:pt x="1" y="3"/>
                      <a:pt x="0" y="10"/>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66"/>
              <p:cNvSpPr/>
              <p:nvPr/>
            </p:nvSpPr>
            <p:spPr bwMode="auto">
              <a:xfrm>
                <a:off x="2747" y="3864"/>
                <a:ext cx="150" cy="159"/>
              </a:xfrm>
              <a:custGeom>
                <a:avLst/>
                <a:gdLst>
                  <a:gd name="T0" fmla="*/ 5 w 57"/>
                  <a:gd name="T1" fmla="*/ 35 h 57"/>
                  <a:gd name="T2" fmla="*/ 19 w 57"/>
                  <a:gd name="T3" fmla="*/ 38 h 57"/>
                  <a:gd name="T4" fmla="*/ 22 w 57"/>
                  <a:gd name="T5" fmla="*/ 51 h 57"/>
                  <a:gd name="T6" fmla="*/ 57 w 57"/>
                  <a:gd name="T7" fmla="*/ 0 h 57"/>
                  <a:gd name="T8" fmla="*/ 5 w 57"/>
                  <a:gd name="T9" fmla="*/ 35 h 57"/>
                </a:gdLst>
                <a:ahLst/>
                <a:cxnLst>
                  <a:cxn ang="0">
                    <a:pos x="T0" y="T1"/>
                  </a:cxn>
                  <a:cxn ang="0">
                    <a:pos x="T2" y="T3"/>
                  </a:cxn>
                  <a:cxn ang="0">
                    <a:pos x="T4" y="T5"/>
                  </a:cxn>
                  <a:cxn ang="0">
                    <a:pos x="T6" y="T7"/>
                  </a:cxn>
                  <a:cxn ang="0">
                    <a:pos x="T8" y="T9"/>
                  </a:cxn>
                </a:cxnLst>
                <a:rect l="0" t="0" r="r" b="b"/>
                <a:pathLst>
                  <a:path w="57" h="57">
                    <a:moveTo>
                      <a:pt x="5" y="35"/>
                    </a:moveTo>
                    <a:cubicBezTo>
                      <a:pt x="10" y="41"/>
                      <a:pt x="15" y="34"/>
                      <a:pt x="19" y="38"/>
                    </a:cubicBezTo>
                    <a:cubicBezTo>
                      <a:pt x="23" y="41"/>
                      <a:pt x="16" y="46"/>
                      <a:pt x="22" y="51"/>
                    </a:cubicBezTo>
                    <a:cubicBezTo>
                      <a:pt x="27" y="57"/>
                      <a:pt x="40" y="48"/>
                      <a:pt x="57" y="0"/>
                    </a:cubicBezTo>
                    <a:cubicBezTo>
                      <a:pt x="7" y="18"/>
                      <a:pt x="0" y="29"/>
                      <a:pt x="5" y="3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67"/>
              <p:cNvSpPr/>
              <p:nvPr/>
            </p:nvSpPr>
            <p:spPr bwMode="auto">
              <a:xfrm>
                <a:off x="2836" y="3864"/>
                <a:ext cx="118" cy="170"/>
              </a:xfrm>
              <a:custGeom>
                <a:avLst/>
                <a:gdLst>
                  <a:gd name="T0" fmla="*/ 11 w 45"/>
                  <a:gd name="T1" fmla="*/ 61 h 61"/>
                  <a:gd name="T2" fmla="*/ 23 w 45"/>
                  <a:gd name="T3" fmla="*/ 53 h 61"/>
                  <a:gd name="T4" fmla="*/ 34 w 45"/>
                  <a:gd name="T5" fmla="*/ 61 h 61"/>
                  <a:gd name="T6" fmla="*/ 23 w 45"/>
                  <a:gd name="T7" fmla="*/ 0 h 61"/>
                  <a:gd name="T8" fmla="*/ 11 w 45"/>
                  <a:gd name="T9" fmla="*/ 61 h 61"/>
                </a:gdLst>
                <a:ahLst/>
                <a:cxnLst>
                  <a:cxn ang="0">
                    <a:pos x="T0" y="T1"/>
                  </a:cxn>
                  <a:cxn ang="0">
                    <a:pos x="T2" y="T3"/>
                  </a:cxn>
                  <a:cxn ang="0">
                    <a:pos x="T4" y="T5"/>
                  </a:cxn>
                  <a:cxn ang="0">
                    <a:pos x="T6" y="T7"/>
                  </a:cxn>
                  <a:cxn ang="0">
                    <a:pos x="T8" y="T9"/>
                  </a:cxn>
                </a:cxnLst>
                <a:rect l="0" t="0" r="r" b="b"/>
                <a:pathLst>
                  <a:path w="45" h="61">
                    <a:moveTo>
                      <a:pt x="11" y="61"/>
                    </a:moveTo>
                    <a:cubicBezTo>
                      <a:pt x="19" y="61"/>
                      <a:pt x="17" y="53"/>
                      <a:pt x="23" y="53"/>
                    </a:cubicBezTo>
                    <a:cubicBezTo>
                      <a:pt x="28" y="53"/>
                      <a:pt x="26" y="61"/>
                      <a:pt x="34" y="61"/>
                    </a:cubicBezTo>
                    <a:cubicBezTo>
                      <a:pt x="42" y="61"/>
                      <a:pt x="45" y="46"/>
                      <a:pt x="23" y="0"/>
                    </a:cubicBezTo>
                    <a:cubicBezTo>
                      <a:pt x="0" y="48"/>
                      <a:pt x="3" y="61"/>
                      <a:pt x="11" y="6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68"/>
              <p:cNvSpPr/>
              <p:nvPr/>
            </p:nvSpPr>
            <p:spPr bwMode="auto">
              <a:xfrm>
                <a:off x="2897" y="3864"/>
                <a:ext cx="147" cy="159"/>
              </a:xfrm>
              <a:custGeom>
                <a:avLst/>
                <a:gdLst>
                  <a:gd name="T0" fmla="*/ 35 w 56"/>
                  <a:gd name="T1" fmla="*/ 51 h 57"/>
                  <a:gd name="T2" fmla="*/ 37 w 56"/>
                  <a:gd name="T3" fmla="*/ 38 h 57"/>
                  <a:gd name="T4" fmla="*/ 51 w 56"/>
                  <a:gd name="T5" fmla="*/ 35 h 57"/>
                  <a:gd name="T6" fmla="*/ 0 w 56"/>
                  <a:gd name="T7" fmla="*/ 0 h 57"/>
                  <a:gd name="T8" fmla="*/ 35 w 56"/>
                  <a:gd name="T9" fmla="*/ 51 h 57"/>
                </a:gdLst>
                <a:ahLst/>
                <a:cxnLst>
                  <a:cxn ang="0">
                    <a:pos x="T0" y="T1"/>
                  </a:cxn>
                  <a:cxn ang="0">
                    <a:pos x="T2" y="T3"/>
                  </a:cxn>
                  <a:cxn ang="0">
                    <a:pos x="T4" y="T5"/>
                  </a:cxn>
                  <a:cxn ang="0">
                    <a:pos x="T6" y="T7"/>
                  </a:cxn>
                  <a:cxn ang="0">
                    <a:pos x="T8" y="T9"/>
                  </a:cxn>
                </a:cxnLst>
                <a:rect l="0" t="0" r="r" b="b"/>
                <a:pathLst>
                  <a:path w="56" h="57">
                    <a:moveTo>
                      <a:pt x="35" y="51"/>
                    </a:moveTo>
                    <a:cubicBezTo>
                      <a:pt x="40" y="46"/>
                      <a:pt x="34" y="41"/>
                      <a:pt x="37" y="38"/>
                    </a:cubicBezTo>
                    <a:cubicBezTo>
                      <a:pt x="41" y="34"/>
                      <a:pt x="46" y="41"/>
                      <a:pt x="51" y="35"/>
                    </a:cubicBezTo>
                    <a:cubicBezTo>
                      <a:pt x="56" y="29"/>
                      <a:pt x="48" y="17"/>
                      <a:pt x="0" y="0"/>
                    </a:cubicBezTo>
                    <a:cubicBezTo>
                      <a:pt x="18" y="50"/>
                      <a:pt x="29" y="57"/>
                      <a:pt x="35" y="51"/>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69"/>
              <p:cNvSpPr/>
              <p:nvPr/>
            </p:nvSpPr>
            <p:spPr bwMode="auto">
              <a:xfrm>
                <a:off x="2897" y="3801"/>
                <a:ext cx="160" cy="125"/>
              </a:xfrm>
              <a:custGeom>
                <a:avLst/>
                <a:gdLst>
                  <a:gd name="T0" fmla="*/ 61 w 61"/>
                  <a:gd name="T1" fmla="*/ 35 h 45"/>
                  <a:gd name="T2" fmla="*/ 53 w 61"/>
                  <a:gd name="T3" fmla="*/ 23 h 45"/>
                  <a:gd name="T4" fmla="*/ 61 w 61"/>
                  <a:gd name="T5" fmla="*/ 11 h 45"/>
                  <a:gd name="T6" fmla="*/ 0 w 61"/>
                  <a:gd name="T7" fmla="*/ 23 h 45"/>
                  <a:gd name="T8" fmla="*/ 61 w 61"/>
                  <a:gd name="T9" fmla="*/ 35 h 45"/>
                </a:gdLst>
                <a:ahLst/>
                <a:cxnLst>
                  <a:cxn ang="0">
                    <a:pos x="T0" y="T1"/>
                  </a:cxn>
                  <a:cxn ang="0">
                    <a:pos x="T2" y="T3"/>
                  </a:cxn>
                  <a:cxn ang="0">
                    <a:pos x="T4" y="T5"/>
                  </a:cxn>
                  <a:cxn ang="0">
                    <a:pos x="T6" y="T7"/>
                  </a:cxn>
                  <a:cxn ang="0">
                    <a:pos x="T8" y="T9"/>
                  </a:cxn>
                </a:cxnLst>
                <a:rect l="0" t="0" r="r" b="b"/>
                <a:pathLst>
                  <a:path w="61" h="45">
                    <a:moveTo>
                      <a:pt x="61" y="35"/>
                    </a:moveTo>
                    <a:cubicBezTo>
                      <a:pt x="61" y="27"/>
                      <a:pt x="53" y="28"/>
                      <a:pt x="53" y="23"/>
                    </a:cubicBezTo>
                    <a:cubicBezTo>
                      <a:pt x="53" y="18"/>
                      <a:pt x="61" y="19"/>
                      <a:pt x="61" y="11"/>
                    </a:cubicBezTo>
                    <a:cubicBezTo>
                      <a:pt x="60" y="4"/>
                      <a:pt x="46" y="0"/>
                      <a:pt x="0" y="23"/>
                    </a:cubicBezTo>
                    <a:cubicBezTo>
                      <a:pt x="48" y="45"/>
                      <a:pt x="60" y="42"/>
                      <a:pt x="61" y="3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70"/>
              <p:cNvSpPr/>
              <p:nvPr/>
            </p:nvSpPr>
            <p:spPr bwMode="auto">
              <a:xfrm>
                <a:off x="2897" y="3706"/>
                <a:ext cx="147" cy="158"/>
              </a:xfrm>
              <a:custGeom>
                <a:avLst/>
                <a:gdLst>
                  <a:gd name="T0" fmla="*/ 51 w 56"/>
                  <a:gd name="T1" fmla="*/ 22 h 57"/>
                  <a:gd name="T2" fmla="*/ 37 w 56"/>
                  <a:gd name="T3" fmla="*/ 19 h 57"/>
                  <a:gd name="T4" fmla="*/ 35 w 56"/>
                  <a:gd name="T5" fmla="*/ 6 h 57"/>
                  <a:gd name="T6" fmla="*/ 0 w 56"/>
                  <a:gd name="T7" fmla="*/ 57 h 57"/>
                  <a:gd name="T8" fmla="*/ 51 w 56"/>
                  <a:gd name="T9" fmla="*/ 22 h 57"/>
                </a:gdLst>
                <a:ahLst/>
                <a:cxnLst>
                  <a:cxn ang="0">
                    <a:pos x="T0" y="T1"/>
                  </a:cxn>
                  <a:cxn ang="0">
                    <a:pos x="T2" y="T3"/>
                  </a:cxn>
                  <a:cxn ang="0">
                    <a:pos x="T4" y="T5"/>
                  </a:cxn>
                  <a:cxn ang="0">
                    <a:pos x="T6" y="T7"/>
                  </a:cxn>
                  <a:cxn ang="0">
                    <a:pos x="T8" y="T9"/>
                  </a:cxn>
                </a:cxnLst>
                <a:rect l="0" t="0" r="r" b="b"/>
                <a:pathLst>
                  <a:path w="56" h="57">
                    <a:moveTo>
                      <a:pt x="51" y="22"/>
                    </a:moveTo>
                    <a:cubicBezTo>
                      <a:pt x="46" y="16"/>
                      <a:pt x="41" y="23"/>
                      <a:pt x="37" y="19"/>
                    </a:cubicBezTo>
                    <a:cubicBezTo>
                      <a:pt x="34" y="15"/>
                      <a:pt x="40" y="11"/>
                      <a:pt x="35" y="6"/>
                    </a:cubicBezTo>
                    <a:cubicBezTo>
                      <a:pt x="29" y="0"/>
                      <a:pt x="16" y="9"/>
                      <a:pt x="0" y="57"/>
                    </a:cubicBezTo>
                    <a:cubicBezTo>
                      <a:pt x="49" y="39"/>
                      <a:pt x="56" y="28"/>
                      <a:pt x="51" y="22"/>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Oval 171"/>
              <p:cNvSpPr>
                <a:spLocks noChangeArrowheads="1"/>
              </p:cNvSpPr>
              <p:nvPr/>
            </p:nvSpPr>
            <p:spPr bwMode="auto">
              <a:xfrm>
                <a:off x="2823" y="3787"/>
                <a:ext cx="147" cy="155"/>
              </a:xfrm>
              <a:prstGeom prst="ellipse">
                <a:avLst/>
              </a:prstGeom>
              <a:solidFill>
                <a:srgbClr val="FFC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72"/>
              <p:cNvSpPr/>
              <p:nvPr/>
            </p:nvSpPr>
            <p:spPr bwMode="auto">
              <a:xfrm>
                <a:off x="5972" y="3942"/>
                <a:ext cx="171" cy="309"/>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73"/>
              <p:cNvSpPr/>
              <p:nvPr/>
            </p:nvSpPr>
            <p:spPr bwMode="auto">
              <a:xfrm>
                <a:off x="5893" y="3823"/>
                <a:ext cx="247" cy="258"/>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Oval 174"/>
              <p:cNvSpPr>
                <a:spLocks noChangeArrowheads="1"/>
              </p:cNvSpPr>
              <p:nvPr/>
            </p:nvSpPr>
            <p:spPr bwMode="auto">
              <a:xfrm>
                <a:off x="5975" y="3906"/>
                <a:ext cx="84" cy="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Oval 175"/>
              <p:cNvSpPr>
                <a:spLocks noChangeArrowheads="1"/>
              </p:cNvSpPr>
              <p:nvPr/>
            </p:nvSpPr>
            <p:spPr bwMode="auto">
              <a:xfrm>
                <a:off x="5988" y="3923"/>
                <a:ext cx="57"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176"/>
              <p:cNvSpPr/>
              <p:nvPr/>
            </p:nvSpPr>
            <p:spPr bwMode="auto">
              <a:xfrm>
                <a:off x="6111" y="4009"/>
                <a:ext cx="131" cy="128"/>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77"/>
              <p:cNvSpPr/>
              <p:nvPr/>
            </p:nvSpPr>
            <p:spPr bwMode="auto">
              <a:xfrm>
                <a:off x="2148" y="3942"/>
                <a:ext cx="171" cy="309"/>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78"/>
              <p:cNvSpPr/>
              <p:nvPr/>
            </p:nvSpPr>
            <p:spPr bwMode="auto">
              <a:xfrm>
                <a:off x="2069" y="3823"/>
                <a:ext cx="247" cy="258"/>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Oval 179"/>
              <p:cNvSpPr>
                <a:spLocks noChangeArrowheads="1"/>
              </p:cNvSpPr>
              <p:nvPr/>
            </p:nvSpPr>
            <p:spPr bwMode="auto">
              <a:xfrm>
                <a:off x="2151" y="3906"/>
                <a:ext cx="84" cy="9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Oval 180"/>
              <p:cNvSpPr>
                <a:spLocks noChangeArrowheads="1"/>
              </p:cNvSpPr>
              <p:nvPr/>
            </p:nvSpPr>
            <p:spPr bwMode="auto">
              <a:xfrm>
                <a:off x="2164" y="3923"/>
                <a:ext cx="58"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81"/>
              <p:cNvSpPr/>
              <p:nvPr/>
            </p:nvSpPr>
            <p:spPr bwMode="auto">
              <a:xfrm>
                <a:off x="2287" y="4009"/>
                <a:ext cx="132" cy="128"/>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82"/>
              <p:cNvSpPr/>
              <p:nvPr/>
            </p:nvSpPr>
            <p:spPr bwMode="auto">
              <a:xfrm>
                <a:off x="3685" y="4062"/>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83"/>
              <p:cNvSpPr/>
              <p:nvPr/>
            </p:nvSpPr>
            <p:spPr bwMode="auto">
              <a:xfrm>
                <a:off x="3585" y="4062"/>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84"/>
              <p:cNvSpPr/>
              <p:nvPr/>
            </p:nvSpPr>
            <p:spPr bwMode="auto">
              <a:xfrm>
                <a:off x="3692" y="4040"/>
                <a:ext cx="66"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85"/>
              <p:cNvSpPr/>
              <p:nvPr/>
            </p:nvSpPr>
            <p:spPr bwMode="auto">
              <a:xfrm>
                <a:off x="1027" y="4006"/>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86"/>
              <p:cNvSpPr/>
              <p:nvPr/>
            </p:nvSpPr>
            <p:spPr bwMode="auto">
              <a:xfrm>
                <a:off x="927" y="4006"/>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87"/>
              <p:cNvSpPr/>
              <p:nvPr/>
            </p:nvSpPr>
            <p:spPr bwMode="auto">
              <a:xfrm>
                <a:off x="1035" y="3984"/>
                <a:ext cx="65"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88"/>
              <p:cNvSpPr/>
              <p:nvPr/>
            </p:nvSpPr>
            <p:spPr bwMode="auto">
              <a:xfrm>
                <a:off x="4777" y="4084"/>
                <a:ext cx="186" cy="214"/>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89"/>
              <p:cNvSpPr/>
              <p:nvPr/>
            </p:nvSpPr>
            <p:spPr bwMode="auto">
              <a:xfrm>
                <a:off x="4677" y="4084"/>
                <a:ext cx="184" cy="214"/>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90"/>
              <p:cNvSpPr/>
              <p:nvPr/>
            </p:nvSpPr>
            <p:spPr bwMode="auto">
              <a:xfrm>
                <a:off x="4785" y="4062"/>
                <a:ext cx="66" cy="20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91"/>
              <p:cNvSpPr/>
              <p:nvPr/>
            </p:nvSpPr>
            <p:spPr bwMode="auto">
              <a:xfrm>
                <a:off x="6678" y="3920"/>
                <a:ext cx="271" cy="314"/>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92"/>
              <p:cNvSpPr/>
              <p:nvPr/>
            </p:nvSpPr>
            <p:spPr bwMode="auto">
              <a:xfrm>
                <a:off x="6529" y="3920"/>
                <a:ext cx="273" cy="314"/>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93"/>
              <p:cNvSpPr/>
              <p:nvPr/>
            </p:nvSpPr>
            <p:spPr bwMode="auto">
              <a:xfrm>
                <a:off x="6689" y="4056"/>
                <a:ext cx="278" cy="178"/>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94"/>
              <p:cNvSpPr/>
              <p:nvPr/>
            </p:nvSpPr>
            <p:spPr bwMode="auto">
              <a:xfrm>
                <a:off x="6502" y="4056"/>
                <a:ext cx="279" cy="178"/>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95"/>
              <p:cNvSpPr/>
              <p:nvPr/>
            </p:nvSpPr>
            <p:spPr bwMode="auto">
              <a:xfrm>
                <a:off x="6686" y="3887"/>
                <a:ext cx="100" cy="297"/>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96"/>
              <p:cNvSpPr/>
              <p:nvPr/>
            </p:nvSpPr>
            <p:spPr bwMode="auto">
              <a:xfrm>
                <a:off x="3046" y="4059"/>
                <a:ext cx="226" cy="264"/>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97"/>
              <p:cNvSpPr/>
              <p:nvPr/>
            </p:nvSpPr>
            <p:spPr bwMode="auto">
              <a:xfrm>
                <a:off x="2923" y="4059"/>
                <a:ext cx="226" cy="264"/>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98"/>
              <p:cNvSpPr/>
              <p:nvPr/>
            </p:nvSpPr>
            <p:spPr bwMode="auto">
              <a:xfrm>
                <a:off x="3057" y="4173"/>
                <a:ext cx="231" cy="150"/>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99"/>
              <p:cNvSpPr/>
              <p:nvPr/>
            </p:nvSpPr>
            <p:spPr bwMode="auto">
              <a:xfrm>
                <a:off x="2899" y="4173"/>
                <a:ext cx="231" cy="150"/>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200"/>
              <p:cNvSpPr/>
              <p:nvPr/>
            </p:nvSpPr>
            <p:spPr bwMode="auto">
              <a:xfrm>
                <a:off x="3054" y="4031"/>
                <a:ext cx="82" cy="251"/>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201"/>
              <p:cNvSpPr/>
              <p:nvPr/>
            </p:nvSpPr>
            <p:spPr bwMode="auto">
              <a:xfrm>
                <a:off x="1523" y="3131"/>
                <a:ext cx="904" cy="622"/>
              </a:xfrm>
              <a:custGeom>
                <a:avLst/>
                <a:gdLst>
                  <a:gd name="T0" fmla="*/ 0 w 344"/>
                  <a:gd name="T1" fmla="*/ 102 h 224"/>
                  <a:gd name="T2" fmla="*/ 177 w 344"/>
                  <a:gd name="T3" fmla="*/ 224 h 224"/>
                  <a:gd name="T4" fmla="*/ 344 w 344"/>
                  <a:gd name="T5" fmla="*/ 98 h 224"/>
                  <a:gd name="T6" fmla="*/ 236 w 344"/>
                  <a:gd name="T7" fmla="*/ 99 h 224"/>
                  <a:gd name="T8" fmla="*/ 171 w 344"/>
                  <a:gd name="T9" fmla="*/ 0 h 224"/>
                  <a:gd name="T10" fmla="*/ 124 w 344"/>
                  <a:gd name="T11" fmla="*/ 100 h 224"/>
                  <a:gd name="T12" fmla="*/ 0 w 344"/>
                  <a:gd name="T13" fmla="*/ 102 h 224"/>
                </a:gdLst>
                <a:ahLst/>
                <a:cxnLst>
                  <a:cxn ang="0">
                    <a:pos x="T0" y="T1"/>
                  </a:cxn>
                  <a:cxn ang="0">
                    <a:pos x="T2" y="T3"/>
                  </a:cxn>
                  <a:cxn ang="0">
                    <a:pos x="T4" y="T5"/>
                  </a:cxn>
                  <a:cxn ang="0">
                    <a:pos x="T6" y="T7"/>
                  </a:cxn>
                  <a:cxn ang="0">
                    <a:pos x="T8" y="T9"/>
                  </a:cxn>
                  <a:cxn ang="0">
                    <a:pos x="T10" y="T11"/>
                  </a:cxn>
                  <a:cxn ang="0">
                    <a:pos x="T12" y="T13"/>
                  </a:cxn>
                </a:cxnLst>
                <a:rect l="0" t="0" r="r" b="b"/>
                <a:pathLst>
                  <a:path w="344" h="224">
                    <a:moveTo>
                      <a:pt x="0" y="102"/>
                    </a:moveTo>
                    <a:cubicBezTo>
                      <a:pt x="35" y="183"/>
                      <a:pt x="114" y="224"/>
                      <a:pt x="177" y="224"/>
                    </a:cubicBezTo>
                    <a:cubicBezTo>
                      <a:pt x="241" y="224"/>
                      <a:pt x="333" y="158"/>
                      <a:pt x="344" y="98"/>
                    </a:cubicBezTo>
                    <a:cubicBezTo>
                      <a:pt x="236" y="99"/>
                      <a:pt x="236" y="99"/>
                      <a:pt x="236" y="99"/>
                    </a:cubicBezTo>
                    <a:cubicBezTo>
                      <a:pt x="171" y="0"/>
                      <a:pt x="171" y="0"/>
                      <a:pt x="171" y="0"/>
                    </a:cubicBezTo>
                    <a:cubicBezTo>
                      <a:pt x="124" y="100"/>
                      <a:pt x="124" y="100"/>
                      <a:pt x="124" y="100"/>
                    </a:cubicBezTo>
                    <a:cubicBezTo>
                      <a:pt x="0" y="102"/>
                      <a:pt x="0" y="102"/>
                      <a:pt x="0" y="102"/>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202"/>
              <p:cNvSpPr/>
              <p:nvPr/>
            </p:nvSpPr>
            <p:spPr bwMode="auto">
              <a:xfrm>
                <a:off x="1851" y="2889"/>
                <a:ext cx="276" cy="408"/>
              </a:xfrm>
              <a:custGeom>
                <a:avLst/>
                <a:gdLst>
                  <a:gd name="T0" fmla="*/ 51 w 105"/>
                  <a:gd name="T1" fmla="*/ 0 h 147"/>
                  <a:gd name="T2" fmla="*/ 104 w 105"/>
                  <a:gd name="T3" fmla="*/ 94 h 147"/>
                  <a:gd name="T4" fmla="*/ 53 w 105"/>
                  <a:gd name="T5" fmla="*/ 147 h 147"/>
                  <a:gd name="T6" fmla="*/ 0 w 105"/>
                  <a:gd name="T7" fmla="*/ 95 h 147"/>
                  <a:gd name="T8" fmla="*/ 51 w 105"/>
                  <a:gd name="T9" fmla="*/ 0 h 147"/>
                </a:gdLst>
                <a:ahLst/>
                <a:cxnLst>
                  <a:cxn ang="0">
                    <a:pos x="T0" y="T1"/>
                  </a:cxn>
                  <a:cxn ang="0">
                    <a:pos x="T2" y="T3"/>
                  </a:cxn>
                  <a:cxn ang="0">
                    <a:pos x="T4" y="T5"/>
                  </a:cxn>
                  <a:cxn ang="0">
                    <a:pos x="T6" y="T7"/>
                  </a:cxn>
                  <a:cxn ang="0">
                    <a:pos x="T8" y="T9"/>
                  </a:cxn>
                </a:cxnLst>
                <a:rect l="0" t="0" r="r" b="b"/>
                <a:pathLst>
                  <a:path w="105" h="147">
                    <a:moveTo>
                      <a:pt x="51" y="0"/>
                    </a:moveTo>
                    <a:cubicBezTo>
                      <a:pt x="51" y="0"/>
                      <a:pt x="104" y="65"/>
                      <a:pt x="104" y="94"/>
                    </a:cubicBezTo>
                    <a:cubicBezTo>
                      <a:pt x="105" y="123"/>
                      <a:pt x="82" y="146"/>
                      <a:pt x="53" y="147"/>
                    </a:cubicBezTo>
                    <a:cubicBezTo>
                      <a:pt x="24" y="147"/>
                      <a:pt x="0" y="124"/>
                      <a:pt x="0" y="95"/>
                    </a:cubicBezTo>
                    <a:cubicBezTo>
                      <a:pt x="0" y="66"/>
                      <a:pt x="51" y="0"/>
                      <a:pt x="51"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203"/>
              <p:cNvSpPr/>
              <p:nvPr/>
            </p:nvSpPr>
            <p:spPr bwMode="auto">
              <a:xfrm>
                <a:off x="1513" y="3322"/>
                <a:ext cx="388" cy="326"/>
              </a:xfrm>
              <a:custGeom>
                <a:avLst/>
                <a:gdLst>
                  <a:gd name="T0" fmla="*/ 0 w 148"/>
                  <a:gd name="T1" fmla="*/ 28 h 117"/>
                  <a:gd name="T2" fmla="*/ 72 w 148"/>
                  <a:gd name="T3" fmla="*/ 108 h 117"/>
                  <a:gd name="T4" fmla="*/ 139 w 148"/>
                  <a:gd name="T5" fmla="*/ 75 h 117"/>
                  <a:gd name="T6" fmla="*/ 106 w 148"/>
                  <a:gd name="T7" fmla="*/ 9 h 117"/>
                  <a:gd name="T8" fmla="*/ 0 w 148"/>
                  <a:gd name="T9" fmla="*/ 28 h 117"/>
                </a:gdLst>
                <a:ahLst/>
                <a:cxnLst>
                  <a:cxn ang="0">
                    <a:pos x="T0" y="T1"/>
                  </a:cxn>
                  <a:cxn ang="0">
                    <a:pos x="T2" y="T3"/>
                  </a:cxn>
                  <a:cxn ang="0">
                    <a:pos x="T4" y="T5"/>
                  </a:cxn>
                  <a:cxn ang="0">
                    <a:pos x="T6" y="T7"/>
                  </a:cxn>
                  <a:cxn ang="0">
                    <a:pos x="T8" y="T9"/>
                  </a:cxn>
                </a:cxnLst>
                <a:rect l="0" t="0" r="r" b="b"/>
                <a:pathLst>
                  <a:path w="148" h="117">
                    <a:moveTo>
                      <a:pt x="0" y="28"/>
                    </a:moveTo>
                    <a:cubicBezTo>
                      <a:pt x="0" y="28"/>
                      <a:pt x="45" y="99"/>
                      <a:pt x="72" y="108"/>
                    </a:cubicBezTo>
                    <a:cubicBezTo>
                      <a:pt x="100" y="117"/>
                      <a:pt x="129" y="102"/>
                      <a:pt x="139" y="75"/>
                    </a:cubicBezTo>
                    <a:cubicBezTo>
                      <a:pt x="148" y="48"/>
                      <a:pt x="133" y="18"/>
                      <a:pt x="106" y="9"/>
                    </a:cubicBezTo>
                    <a:cubicBezTo>
                      <a:pt x="78" y="0"/>
                      <a:pt x="0" y="28"/>
                      <a:pt x="0" y="28"/>
                    </a:cubicBez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204"/>
              <p:cNvSpPr/>
              <p:nvPr/>
            </p:nvSpPr>
            <p:spPr bwMode="auto">
              <a:xfrm>
                <a:off x="2043" y="3322"/>
                <a:ext cx="389" cy="326"/>
              </a:xfrm>
              <a:custGeom>
                <a:avLst/>
                <a:gdLst>
                  <a:gd name="T0" fmla="*/ 148 w 148"/>
                  <a:gd name="T1" fmla="*/ 28 h 117"/>
                  <a:gd name="T2" fmla="*/ 75 w 148"/>
                  <a:gd name="T3" fmla="*/ 108 h 117"/>
                  <a:gd name="T4" fmla="*/ 9 w 148"/>
                  <a:gd name="T5" fmla="*/ 75 h 117"/>
                  <a:gd name="T6" fmla="*/ 42 w 148"/>
                  <a:gd name="T7" fmla="*/ 9 h 117"/>
                  <a:gd name="T8" fmla="*/ 148 w 148"/>
                  <a:gd name="T9" fmla="*/ 28 h 117"/>
                </a:gdLst>
                <a:ahLst/>
                <a:cxnLst>
                  <a:cxn ang="0">
                    <a:pos x="T0" y="T1"/>
                  </a:cxn>
                  <a:cxn ang="0">
                    <a:pos x="T2" y="T3"/>
                  </a:cxn>
                  <a:cxn ang="0">
                    <a:pos x="T4" y="T5"/>
                  </a:cxn>
                  <a:cxn ang="0">
                    <a:pos x="T6" y="T7"/>
                  </a:cxn>
                  <a:cxn ang="0">
                    <a:pos x="T8" y="T9"/>
                  </a:cxn>
                </a:cxnLst>
                <a:rect l="0" t="0" r="r" b="b"/>
                <a:pathLst>
                  <a:path w="148" h="117">
                    <a:moveTo>
                      <a:pt x="148" y="28"/>
                    </a:moveTo>
                    <a:cubicBezTo>
                      <a:pt x="148" y="28"/>
                      <a:pt x="103" y="99"/>
                      <a:pt x="75" y="108"/>
                    </a:cubicBezTo>
                    <a:cubicBezTo>
                      <a:pt x="48" y="117"/>
                      <a:pt x="19" y="102"/>
                      <a:pt x="9" y="75"/>
                    </a:cubicBezTo>
                    <a:cubicBezTo>
                      <a:pt x="0" y="48"/>
                      <a:pt x="15" y="18"/>
                      <a:pt x="42" y="9"/>
                    </a:cubicBezTo>
                    <a:cubicBezTo>
                      <a:pt x="70" y="0"/>
                      <a:pt x="148" y="28"/>
                      <a:pt x="148" y="2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406"/>
            <p:cNvGrpSpPr/>
            <p:nvPr/>
          </p:nvGrpSpPr>
          <p:grpSpPr bwMode="auto">
            <a:xfrm>
              <a:off x="55" y="2752"/>
              <a:ext cx="7466" cy="1571"/>
              <a:chOff x="55" y="2752"/>
              <a:chExt cx="7466" cy="1571"/>
            </a:xfrm>
          </p:grpSpPr>
          <p:sp>
            <p:nvSpPr>
              <p:cNvPr id="669" name="Freeform 206"/>
              <p:cNvSpPr/>
              <p:nvPr/>
            </p:nvSpPr>
            <p:spPr bwMode="auto">
              <a:xfrm>
                <a:off x="1654" y="3119"/>
                <a:ext cx="326" cy="345"/>
              </a:xfrm>
              <a:custGeom>
                <a:avLst/>
                <a:gdLst>
                  <a:gd name="T0" fmla="*/ 0 w 124"/>
                  <a:gd name="T1" fmla="*/ 0 h 124"/>
                  <a:gd name="T2" fmla="*/ 29 w 124"/>
                  <a:gd name="T3" fmla="*/ 103 h 124"/>
                  <a:gd name="T4" fmla="*/ 103 w 124"/>
                  <a:gd name="T5" fmla="*/ 104 h 124"/>
                  <a:gd name="T6" fmla="*/ 104 w 124"/>
                  <a:gd name="T7" fmla="*/ 30 h 124"/>
                  <a:gd name="T8" fmla="*/ 0 w 124"/>
                  <a:gd name="T9" fmla="*/ 0 h 124"/>
                </a:gdLst>
                <a:ahLst/>
                <a:cxnLst>
                  <a:cxn ang="0">
                    <a:pos x="T0" y="T1"/>
                  </a:cxn>
                  <a:cxn ang="0">
                    <a:pos x="T2" y="T3"/>
                  </a:cxn>
                  <a:cxn ang="0">
                    <a:pos x="T4" y="T5"/>
                  </a:cxn>
                  <a:cxn ang="0">
                    <a:pos x="T6" y="T7"/>
                  </a:cxn>
                  <a:cxn ang="0">
                    <a:pos x="T8" y="T9"/>
                  </a:cxn>
                </a:cxnLst>
                <a:rect l="0" t="0" r="r" b="b"/>
                <a:pathLst>
                  <a:path w="124" h="124">
                    <a:moveTo>
                      <a:pt x="0" y="0"/>
                    </a:moveTo>
                    <a:cubicBezTo>
                      <a:pt x="0" y="0"/>
                      <a:pt x="9" y="83"/>
                      <a:pt x="29" y="103"/>
                    </a:cubicBezTo>
                    <a:cubicBezTo>
                      <a:pt x="50" y="124"/>
                      <a:pt x="83" y="124"/>
                      <a:pt x="103" y="104"/>
                    </a:cubicBezTo>
                    <a:cubicBezTo>
                      <a:pt x="124" y="83"/>
                      <a:pt x="124" y="50"/>
                      <a:pt x="104" y="30"/>
                    </a:cubicBezTo>
                    <a:cubicBezTo>
                      <a:pt x="83" y="9"/>
                      <a:pt x="0" y="0"/>
                      <a:pt x="0"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207"/>
              <p:cNvSpPr/>
              <p:nvPr/>
            </p:nvSpPr>
            <p:spPr bwMode="auto">
              <a:xfrm>
                <a:off x="1977" y="3119"/>
                <a:ext cx="326" cy="345"/>
              </a:xfrm>
              <a:custGeom>
                <a:avLst/>
                <a:gdLst>
                  <a:gd name="T0" fmla="*/ 124 w 124"/>
                  <a:gd name="T1" fmla="*/ 0 h 124"/>
                  <a:gd name="T2" fmla="*/ 95 w 124"/>
                  <a:gd name="T3" fmla="*/ 103 h 124"/>
                  <a:gd name="T4" fmla="*/ 21 w 124"/>
                  <a:gd name="T5" fmla="*/ 104 h 124"/>
                  <a:gd name="T6" fmla="*/ 21 w 124"/>
                  <a:gd name="T7" fmla="*/ 30 h 124"/>
                  <a:gd name="T8" fmla="*/ 124 w 124"/>
                  <a:gd name="T9" fmla="*/ 0 h 124"/>
                </a:gdLst>
                <a:ahLst/>
                <a:cxnLst>
                  <a:cxn ang="0">
                    <a:pos x="T0" y="T1"/>
                  </a:cxn>
                  <a:cxn ang="0">
                    <a:pos x="T2" y="T3"/>
                  </a:cxn>
                  <a:cxn ang="0">
                    <a:pos x="T4" y="T5"/>
                  </a:cxn>
                  <a:cxn ang="0">
                    <a:pos x="T6" y="T7"/>
                  </a:cxn>
                  <a:cxn ang="0">
                    <a:pos x="T8" y="T9"/>
                  </a:cxn>
                </a:cxnLst>
                <a:rect l="0" t="0" r="r" b="b"/>
                <a:pathLst>
                  <a:path w="124" h="124">
                    <a:moveTo>
                      <a:pt x="124" y="0"/>
                    </a:moveTo>
                    <a:cubicBezTo>
                      <a:pt x="124" y="0"/>
                      <a:pt x="115" y="83"/>
                      <a:pt x="95" y="103"/>
                    </a:cubicBezTo>
                    <a:cubicBezTo>
                      <a:pt x="75" y="124"/>
                      <a:pt x="41" y="124"/>
                      <a:pt x="21" y="104"/>
                    </a:cubicBezTo>
                    <a:cubicBezTo>
                      <a:pt x="0" y="83"/>
                      <a:pt x="0" y="50"/>
                      <a:pt x="21" y="30"/>
                    </a:cubicBezTo>
                    <a:cubicBezTo>
                      <a:pt x="41" y="9"/>
                      <a:pt x="124" y="0"/>
                      <a:pt x="124" y="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208"/>
              <p:cNvSpPr/>
              <p:nvPr/>
            </p:nvSpPr>
            <p:spPr bwMode="auto">
              <a:xfrm>
                <a:off x="1754" y="3253"/>
                <a:ext cx="468" cy="998"/>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209"/>
              <p:cNvSpPr/>
              <p:nvPr/>
            </p:nvSpPr>
            <p:spPr bwMode="auto">
              <a:xfrm>
                <a:off x="1754" y="3253"/>
                <a:ext cx="468" cy="998"/>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210"/>
              <p:cNvSpPr/>
              <p:nvPr/>
            </p:nvSpPr>
            <p:spPr bwMode="auto">
              <a:xfrm>
                <a:off x="1815" y="3339"/>
                <a:ext cx="165" cy="256"/>
              </a:xfrm>
              <a:custGeom>
                <a:avLst/>
                <a:gdLst>
                  <a:gd name="T0" fmla="*/ 157 w 165"/>
                  <a:gd name="T1" fmla="*/ 256 h 256"/>
                  <a:gd name="T2" fmla="*/ 0 w 165"/>
                  <a:gd name="T3" fmla="*/ 0 h 256"/>
                  <a:gd name="T4" fmla="*/ 165 w 165"/>
                  <a:gd name="T5" fmla="*/ 158 h 256"/>
                  <a:gd name="T6" fmla="*/ 157 w 165"/>
                  <a:gd name="T7" fmla="*/ 256 h 256"/>
                </a:gdLst>
                <a:ahLst/>
                <a:cxnLst>
                  <a:cxn ang="0">
                    <a:pos x="T0" y="T1"/>
                  </a:cxn>
                  <a:cxn ang="0">
                    <a:pos x="T2" y="T3"/>
                  </a:cxn>
                  <a:cxn ang="0">
                    <a:pos x="T4" y="T5"/>
                  </a:cxn>
                  <a:cxn ang="0">
                    <a:pos x="T6" y="T7"/>
                  </a:cxn>
                </a:cxnLst>
                <a:rect l="0" t="0" r="r" b="b"/>
                <a:pathLst>
                  <a:path w="165" h="256">
                    <a:moveTo>
                      <a:pt x="157" y="256"/>
                    </a:moveTo>
                    <a:lnTo>
                      <a:pt x="0" y="0"/>
                    </a:lnTo>
                    <a:lnTo>
                      <a:pt x="165" y="158"/>
                    </a:lnTo>
                    <a:lnTo>
                      <a:pt x="157" y="2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211"/>
              <p:cNvSpPr/>
              <p:nvPr/>
            </p:nvSpPr>
            <p:spPr bwMode="auto">
              <a:xfrm>
                <a:off x="1815" y="3339"/>
                <a:ext cx="165" cy="256"/>
              </a:xfrm>
              <a:custGeom>
                <a:avLst/>
                <a:gdLst>
                  <a:gd name="T0" fmla="*/ 157 w 165"/>
                  <a:gd name="T1" fmla="*/ 256 h 256"/>
                  <a:gd name="T2" fmla="*/ 0 w 165"/>
                  <a:gd name="T3" fmla="*/ 0 h 256"/>
                  <a:gd name="T4" fmla="*/ 165 w 165"/>
                  <a:gd name="T5" fmla="*/ 158 h 256"/>
                  <a:gd name="T6" fmla="*/ 157 w 165"/>
                  <a:gd name="T7" fmla="*/ 256 h 256"/>
                </a:gdLst>
                <a:ahLst/>
                <a:cxnLst>
                  <a:cxn ang="0">
                    <a:pos x="T0" y="T1"/>
                  </a:cxn>
                  <a:cxn ang="0">
                    <a:pos x="T2" y="T3"/>
                  </a:cxn>
                  <a:cxn ang="0">
                    <a:pos x="T4" y="T5"/>
                  </a:cxn>
                  <a:cxn ang="0">
                    <a:pos x="T6" y="T7"/>
                  </a:cxn>
                </a:cxnLst>
                <a:rect l="0" t="0" r="r" b="b"/>
                <a:pathLst>
                  <a:path w="165" h="256">
                    <a:moveTo>
                      <a:pt x="157" y="256"/>
                    </a:moveTo>
                    <a:lnTo>
                      <a:pt x="0" y="0"/>
                    </a:lnTo>
                    <a:lnTo>
                      <a:pt x="165" y="158"/>
                    </a:lnTo>
                    <a:lnTo>
                      <a:pt x="157"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212"/>
              <p:cNvSpPr/>
              <p:nvPr/>
            </p:nvSpPr>
            <p:spPr bwMode="auto">
              <a:xfrm>
                <a:off x="1980" y="3339"/>
                <a:ext cx="163" cy="256"/>
              </a:xfrm>
              <a:custGeom>
                <a:avLst/>
                <a:gdLst>
                  <a:gd name="T0" fmla="*/ 5 w 163"/>
                  <a:gd name="T1" fmla="*/ 256 h 256"/>
                  <a:gd name="T2" fmla="*/ 163 w 163"/>
                  <a:gd name="T3" fmla="*/ 0 h 256"/>
                  <a:gd name="T4" fmla="*/ 0 w 163"/>
                  <a:gd name="T5" fmla="*/ 158 h 256"/>
                  <a:gd name="T6" fmla="*/ 5 w 163"/>
                  <a:gd name="T7" fmla="*/ 256 h 256"/>
                </a:gdLst>
                <a:ahLst/>
                <a:cxnLst>
                  <a:cxn ang="0">
                    <a:pos x="T0" y="T1"/>
                  </a:cxn>
                  <a:cxn ang="0">
                    <a:pos x="T2" y="T3"/>
                  </a:cxn>
                  <a:cxn ang="0">
                    <a:pos x="T4" y="T5"/>
                  </a:cxn>
                  <a:cxn ang="0">
                    <a:pos x="T6" y="T7"/>
                  </a:cxn>
                </a:cxnLst>
                <a:rect l="0" t="0" r="r" b="b"/>
                <a:pathLst>
                  <a:path w="163" h="256">
                    <a:moveTo>
                      <a:pt x="5" y="256"/>
                    </a:moveTo>
                    <a:lnTo>
                      <a:pt x="163" y="0"/>
                    </a:lnTo>
                    <a:lnTo>
                      <a:pt x="0" y="158"/>
                    </a:lnTo>
                    <a:lnTo>
                      <a:pt x="5" y="256"/>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213"/>
              <p:cNvSpPr/>
              <p:nvPr/>
            </p:nvSpPr>
            <p:spPr bwMode="auto">
              <a:xfrm>
                <a:off x="1980" y="3339"/>
                <a:ext cx="163" cy="256"/>
              </a:xfrm>
              <a:custGeom>
                <a:avLst/>
                <a:gdLst>
                  <a:gd name="T0" fmla="*/ 5 w 163"/>
                  <a:gd name="T1" fmla="*/ 256 h 256"/>
                  <a:gd name="T2" fmla="*/ 163 w 163"/>
                  <a:gd name="T3" fmla="*/ 0 h 256"/>
                  <a:gd name="T4" fmla="*/ 0 w 163"/>
                  <a:gd name="T5" fmla="*/ 158 h 256"/>
                  <a:gd name="T6" fmla="*/ 5 w 163"/>
                  <a:gd name="T7" fmla="*/ 256 h 256"/>
                </a:gdLst>
                <a:ahLst/>
                <a:cxnLst>
                  <a:cxn ang="0">
                    <a:pos x="T0" y="T1"/>
                  </a:cxn>
                  <a:cxn ang="0">
                    <a:pos x="T2" y="T3"/>
                  </a:cxn>
                  <a:cxn ang="0">
                    <a:pos x="T4" y="T5"/>
                  </a:cxn>
                  <a:cxn ang="0">
                    <a:pos x="T6" y="T7"/>
                  </a:cxn>
                </a:cxnLst>
                <a:rect l="0" t="0" r="r" b="b"/>
                <a:pathLst>
                  <a:path w="163" h="256">
                    <a:moveTo>
                      <a:pt x="5" y="256"/>
                    </a:moveTo>
                    <a:lnTo>
                      <a:pt x="163" y="0"/>
                    </a:lnTo>
                    <a:lnTo>
                      <a:pt x="0" y="158"/>
                    </a:lnTo>
                    <a:lnTo>
                      <a:pt x="5" y="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214"/>
              <p:cNvSpPr>
                <a:spLocks noEditPoints="1"/>
              </p:cNvSpPr>
              <p:nvPr/>
            </p:nvSpPr>
            <p:spPr bwMode="auto">
              <a:xfrm>
                <a:off x="1985" y="2889"/>
                <a:ext cx="318" cy="286"/>
              </a:xfrm>
              <a:custGeom>
                <a:avLst/>
                <a:gdLst>
                  <a:gd name="T0" fmla="*/ 118 w 121"/>
                  <a:gd name="T1" fmla="*/ 103 h 103"/>
                  <a:gd name="T2" fmla="*/ 119 w 121"/>
                  <a:gd name="T3" fmla="*/ 102 h 103"/>
                  <a:gd name="T4" fmla="*/ 119 w 121"/>
                  <a:gd name="T5" fmla="*/ 102 h 103"/>
                  <a:gd name="T6" fmla="*/ 119 w 121"/>
                  <a:gd name="T7" fmla="*/ 102 h 103"/>
                  <a:gd name="T8" fmla="*/ 119 w 121"/>
                  <a:gd name="T9" fmla="*/ 101 h 103"/>
                  <a:gd name="T10" fmla="*/ 119 w 121"/>
                  <a:gd name="T11" fmla="*/ 101 h 103"/>
                  <a:gd name="T12" fmla="*/ 119 w 121"/>
                  <a:gd name="T13" fmla="*/ 101 h 103"/>
                  <a:gd name="T14" fmla="*/ 119 w 121"/>
                  <a:gd name="T15" fmla="*/ 100 h 103"/>
                  <a:gd name="T16" fmla="*/ 119 w 121"/>
                  <a:gd name="T17" fmla="*/ 100 h 103"/>
                  <a:gd name="T18" fmla="*/ 119 w 121"/>
                  <a:gd name="T19" fmla="*/ 100 h 103"/>
                  <a:gd name="T20" fmla="*/ 119 w 121"/>
                  <a:gd name="T21" fmla="*/ 97 h 103"/>
                  <a:gd name="T22" fmla="*/ 119 w 121"/>
                  <a:gd name="T23" fmla="*/ 97 h 103"/>
                  <a:gd name="T24" fmla="*/ 119 w 121"/>
                  <a:gd name="T25" fmla="*/ 97 h 103"/>
                  <a:gd name="T26" fmla="*/ 121 w 121"/>
                  <a:gd name="T27" fmla="*/ 84 h 103"/>
                  <a:gd name="T28" fmla="*/ 121 w 121"/>
                  <a:gd name="T29" fmla="*/ 84 h 103"/>
                  <a:gd name="T30" fmla="*/ 121 w 121"/>
                  <a:gd name="T31" fmla="*/ 84 h 103"/>
                  <a:gd name="T32" fmla="*/ 121 w 121"/>
                  <a:gd name="T33" fmla="*/ 83 h 103"/>
                  <a:gd name="T34" fmla="*/ 121 w 121"/>
                  <a:gd name="T35" fmla="*/ 83 h 103"/>
                  <a:gd name="T36" fmla="*/ 121 w 121"/>
                  <a:gd name="T37" fmla="*/ 83 h 103"/>
                  <a:gd name="T38" fmla="*/ 121 w 121"/>
                  <a:gd name="T39" fmla="*/ 83 h 103"/>
                  <a:gd name="T40" fmla="*/ 121 w 121"/>
                  <a:gd name="T41" fmla="*/ 83 h 103"/>
                  <a:gd name="T42" fmla="*/ 121 w 121"/>
                  <a:gd name="T43" fmla="*/ 83 h 103"/>
                  <a:gd name="T44" fmla="*/ 121 w 121"/>
                  <a:gd name="T45" fmla="*/ 83 h 103"/>
                  <a:gd name="T46" fmla="*/ 121 w 121"/>
                  <a:gd name="T47" fmla="*/ 83 h 103"/>
                  <a:gd name="T48" fmla="*/ 121 w 121"/>
                  <a:gd name="T49" fmla="*/ 83 h 103"/>
                  <a:gd name="T50" fmla="*/ 121 w 121"/>
                  <a:gd name="T51" fmla="*/ 83 h 103"/>
                  <a:gd name="T52" fmla="*/ 121 w 121"/>
                  <a:gd name="T53" fmla="*/ 83 h 103"/>
                  <a:gd name="T54" fmla="*/ 121 w 121"/>
                  <a:gd name="T55" fmla="*/ 83 h 103"/>
                  <a:gd name="T56" fmla="*/ 121 w 121"/>
                  <a:gd name="T57" fmla="*/ 83 h 103"/>
                  <a:gd name="T58" fmla="*/ 121 w 121"/>
                  <a:gd name="T59" fmla="*/ 83 h 103"/>
                  <a:gd name="T60" fmla="*/ 121 w 121"/>
                  <a:gd name="T61" fmla="*/ 83 h 103"/>
                  <a:gd name="T62" fmla="*/ 121 w 121"/>
                  <a:gd name="T63" fmla="*/ 83 h 103"/>
                  <a:gd name="T64" fmla="*/ 121 w 121"/>
                  <a:gd name="T65" fmla="*/ 83 h 103"/>
                  <a:gd name="T66" fmla="*/ 121 w 121"/>
                  <a:gd name="T67" fmla="*/ 83 h 103"/>
                  <a:gd name="T68" fmla="*/ 121 w 121"/>
                  <a:gd name="T69" fmla="*/ 83 h 103"/>
                  <a:gd name="T70" fmla="*/ 121 w 121"/>
                  <a:gd name="T71" fmla="*/ 83 h 103"/>
                  <a:gd name="T72" fmla="*/ 121 w 121"/>
                  <a:gd name="T73" fmla="*/ 83 h 103"/>
                  <a:gd name="T74" fmla="*/ 0 w 121"/>
                  <a:gd name="T75" fmla="*/ 0 h 103"/>
                  <a:gd name="T76" fmla="*/ 0 w 121"/>
                  <a:gd name="T77" fmla="*/ 0 h 103"/>
                  <a:gd name="T78" fmla="*/ 53 w 121"/>
                  <a:gd name="T79" fmla="*/ 94 h 103"/>
                  <a:gd name="T80" fmla="*/ 0 w 121"/>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 h="103">
                    <a:moveTo>
                      <a:pt x="118" y="103"/>
                    </a:moveTo>
                    <a:cubicBezTo>
                      <a:pt x="118" y="103"/>
                      <a:pt x="118" y="103"/>
                      <a:pt x="118" y="103"/>
                    </a:cubicBezTo>
                    <a:cubicBezTo>
                      <a:pt x="118" y="103"/>
                      <a:pt x="118" y="103"/>
                      <a:pt x="118" y="103"/>
                    </a:cubicBezTo>
                    <a:moveTo>
                      <a:pt x="119" y="102"/>
                    </a:moveTo>
                    <a:cubicBezTo>
                      <a:pt x="119" y="102"/>
                      <a:pt x="118" y="102"/>
                      <a:pt x="118" y="102"/>
                    </a:cubicBezTo>
                    <a:cubicBezTo>
                      <a:pt x="118" y="102"/>
                      <a:pt x="119" y="102"/>
                      <a:pt x="119" y="102"/>
                    </a:cubicBezTo>
                    <a:moveTo>
                      <a:pt x="119" y="102"/>
                    </a:moveTo>
                    <a:cubicBezTo>
                      <a:pt x="119" y="102"/>
                      <a:pt x="119" y="102"/>
                      <a:pt x="119" y="102"/>
                    </a:cubicBezTo>
                    <a:cubicBezTo>
                      <a:pt x="119" y="102"/>
                      <a:pt x="119" y="102"/>
                      <a:pt x="119" y="102"/>
                    </a:cubicBezTo>
                    <a:moveTo>
                      <a:pt x="119" y="101"/>
                    </a:moveTo>
                    <a:cubicBezTo>
                      <a:pt x="119" y="101"/>
                      <a:pt x="119" y="102"/>
                      <a:pt x="119" y="102"/>
                    </a:cubicBezTo>
                    <a:cubicBezTo>
                      <a:pt x="119" y="102"/>
                      <a:pt x="119" y="101"/>
                      <a:pt x="119" y="101"/>
                    </a:cubicBezTo>
                    <a:moveTo>
                      <a:pt x="119" y="101"/>
                    </a:moveTo>
                    <a:cubicBezTo>
                      <a:pt x="119" y="101"/>
                      <a:pt x="119" y="101"/>
                      <a:pt x="119" y="101"/>
                    </a:cubicBezTo>
                    <a:cubicBezTo>
                      <a:pt x="119" y="101"/>
                      <a:pt x="119" y="101"/>
                      <a:pt x="119" y="101"/>
                    </a:cubicBezTo>
                    <a:moveTo>
                      <a:pt x="119" y="100"/>
                    </a:moveTo>
                    <a:cubicBezTo>
                      <a:pt x="119" y="100"/>
                      <a:pt x="119" y="101"/>
                      <a:pt x="119" y="101"/>
                    </a:cubicBezTo>
                    <a:cubicBezTo>
                      <a:pt x="119" y="101"/>
                      <a:pt x="119" y="100"/>
                      <a:pt x="119" y="100"/>
                    </a:cubicBezTo>
                    <a:moveTo>
                      <a:pt x="119" y="98"/>
                    </a:moveTo>
                    <a:cubicBezTo>
                      <a:pt x="119" y="98"/>
                      <a:pt x="119" y="99"/>
                      <a:pt x="119" y="100"/>
                    </a:cubicBezTo>
                    <a:cubicBezTo>
                      <a:pt x="119" y="99"/>
                      <a:pt x="119" y="98"/>
                      <a:pt x="119" y="98"/>
                    </a:cubicBezTo>
                    <a:moveTo>
                      <a:pt x="119" y="97"/>
                    </a:moveTo>
                    <a:cubicBezTo>
                      <a:pt x="119" y="97"/>
                      <a:pt x="119" y="97"/>
                      <a:pt x="119" y="98"/>
                    </a:cubicBezTo>
                    <a:cubicBezTo>
                      <a:pt x="119" y="97"/>
                      <a:pt x="119" y="97"/>
                      <a:pt x="119" y="97"/>
                    </a:cubicBezTo>
                    <a:moveTo>
                      <a:pt x="121" y="84"/>
                    </a:moveTo>
                    <a:cubicBezTo>
                      <a:pt x="121" y="86"/>
                      <a:pt x="120" y="91"/>
                      <a:pt x="119" y="97"/>
                    </a:cubicBezTo>
                    <a:cubicBezTo>
                      <a:pt x="120" y="91"/>
                      <a:pt x="121" y="86"/>
                      <a:pt x="121" y="84"/>
                    </a:cubicBezTo>
                    <a:moveTo>
                      <a:pt x="121" y="84"/>
                    </a:moveTo>
                    <a:cubicBezTo>
                      <a:pt x="121" y="84"/>
                      <a:pt x="121" y="84"/>
                      <a:pt x="121" y="84"/>
                    </a:cubicBezTo>
                    <a:cubicBezTo>
                      <a:pt x="121" y="84"/>
                      <a:pt x="121" y="84"/>
                      <a:pt x="121" y="84"/>
                    </a:cubicBezTo>
                    <a:moveTo>
                      <a:pt x="121" y="84"/>
                    </a:moveTo>
                    <a:cubicBezTo>
                      <a:pt x="121" y="84"/>
                      <a:pt x="121" y="84"/>
                      <a:pt x="121" y="84"/>
                    </a:cubicBezTo>
                    <a:cubicBezTo>
                      <a:pt x="121" y="84"/>
                      <a:pt x="121" y="84"/>
                      <a:pt x="121" y="84"/>
                    </a:cubicBezTo>
                    <a:moveTo>
                      <a:pt x="121" y="83"/>
                    </a:moveTo>
                    <a:cubicBezTo>
                      <a:pt x="121" y="83"/>
                      <a:pt x="121" y="83"/>
                      <a:pt x="121" y="84"/>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121" y="83"/>
                    </a:moveTo>
                    <a:cubicBezTo>
                      <a:pt x="121" y="83"/>
                      <a:pt x="121" y="83"/>
                      <a:pt x="121" y="83"/>
                    </a:cubicBezTo>
                    <a:cubicBezTo>
                      <a:pt x="121" y="83"/>
                      <a:pt x="121" y="83"/>
                      <a:pt x="121" y="83"/>
                    </a:cubicBezTo>
                    <a:moveTo>
                      <a:pt x="0" y="0"/>
                    </a:moveTo>
                    <a:cubicBezTo>
                      <a:pt x="0" y="0"/>
                      <a:pt x="0" y="0"/>
                      <a:pt x="0" y="0"/>
                    </a:cubicBezTo>
                    <a:cubicBezTo>
                      <a:pt x="0" y="0"/>
                      <a:pt x="0" y="0"/>
                      <a:pt x="0" y="0"/>
                    </a:cubicBezTo>
                    <a:cubicBezTo>
                      <a:pt x="0" y="0"/>
                      <a:pt x="53" y="65"/>
                      <a:pt x="53" y="94"/>
                    </a:cubicBezTo>
                    <a:cubicBezTo>
                      <a:pt x="53" y="94"/>
                      <a:pt x="53" y="94"/>
                      <a:pt x="53" y="94"/>
                    </a:cubicBezTo>
                    <a:cubicBezTo>
                      <a:pt x="53" y="94"/>
                      <a:pt x="53" y="94"/>
                      <a:pt x="53" y="94"/>
                    </a:cubicBezTo>
                    <a:cubicBezTo>
                      <a:pt x="53" y="65"/>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215"/>
              <p:cNvSpPr>
                <a:spLocks noEditPoints="1"/>
              </p:cNvSpPr>
              <p:nvPr/>
            </p:nvSpPr>
            <p:spPr bwMode="auto">
              <a:xfrm>
                <a:off x="1972" y="3295"/>
                <a:ext cx="116" cy="328"/>
              </a:xfrm>
              <a:custGeom>
                <a:avLst/>
                <a:gdLst>
                  <a:gd name="T0" fmla="*/ 34 w 44"/>
                  <a:gd name="T1" fmla="*/ 65 h 118"/>
                  <a:gd name="T2" fmla="*/ 16 w 44"/>
                  <a:gd name="T3" fmla="*/ 92 h 118"/>
                  <a:gd name="T4" fmla="*/ 20 w 44"/>
                  <a:gd name="T5" fmla="*/ 118 h 118"/>
                  <a:gd name="T6" fmla="*/ 44 w 44"/>
                  <a:gd name="T7" fmla="*/ 112 h 118"/>
                  <a:gd name="T8" fmla="*/ 43 w 44"/>
                  <a:gd name="T9" fmla="*/ 102 h 118"/>
                  <a:gd name="T10" fmla="*/ 43 w 44"/>
                  <a:gd name="T11" fmla="*/ 99 h 118"/>
                  <a:gd name="T12" fmla="*/ 36 w 44"/>
                  <a:gd name="T13" fmla="*/ 85 h 118"/>
                  <a:gd name="T14" fmla="*/ 34 w 44"/>
                  <a:gd name="T15" fmla="*/ 65 h 118"/>
                  <a:gd name="T16" fmla="*/ 8 w 44"/>
                  <a:gd name="T17" fmla="*/ 1 h 118"/>
                  <a:gd name="T18" fmla="*/ 7 w 44"/>
                  <a:gd name="T19" fmla="*/ 1 h 118"/>
                  <a:gd name="T20" fmla="*/ 6 w 44"/>
                  <a:gd name="T21" fmla="*/ 1 h 118"/>
                  <a:gd name="T22" fmla="*/ 5 w 44"/>
                  <a:gd name="T23" fmla="*/ 1 h 118"/>
                  <a:gd name="T24" fmla="*/ 13 w 44"/>
                  <a:gd name="T25" fmla="*/ 64 h 118"/>
                  <a:gd name="T26" fmla="*/ 31 w 44"/>
                  <a:gd name="T27" fmla="*/ 47 h 118"/>
                  <a:gd name="T28" fmla="*/ 23 w 44"/>
                  <a:gd name="T29" fmla="*/ 41 h 118"/>
                  <a:gd name="T30" fmla="*/ 8 w 44"/>
                  <a:gd name="T31" fmla="*/ 1 h 118"/>
                  <a:gd name="T32" fmla="*/ 0 w 44"/>
                  <a:gd name="T33" fmla="*/ 0 h 118"/>
                  <a:gd name="T34" fmla="*/ 0 w 44"/>
                  <a:gd name="T35" fmla="*/ 22 h 118"/>
                  <a:gd name="T36" fmla="*/ 2 w 44"/>
                  <a:gd name="T37" fmla="*/ 1 h 118"/>
                  <a:gd name="T38" fmla="*/ 0 w 44"/>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118">
                    <a:moveTo>
                      <a:pt x="34" y="65"/>
                    </a:moveTo>
                    <a:cubicBezTo>
                      <a:pt x="16" y="92"/>
                      <a:pt x="16" y="92"/>
                      <a:pt x="16" y="92"/>
                    </a:cubicBezTo>
                    <a:cubicBezTo>
                      <a:pt x="20" y="118"/>
                      <a:pt x="20" y="118"/>
                      <a:pt x="20" y="118"/>
                    </a:cubicBezTo>
                    <a:cubicBezTo>
                      <a:pt x="44" y="112"/>
                      <a:pt x="44" y="112"/>
                      <a:pt x="44" y="112"/>
                    </a:cubicBezTo>
                    <a:cubicBezTo>
                      <a:pt x="44" y="109"/>
                      <a:pt x="43" y="105"/>
                      <a:pt x="43" y="102"/>
                    </a:cubicBezTo>
                    <a:cubicBezTo>
                      <a:pt x="43" y="101"/>
                      <a:pt x="43" y="100"/>
                      <a:pt x="43" y="99"/>
                    </a:cubicBezTo>
                    <a:cubicBezTo>
                      <a:pt x="40" y="95"/>
                      <a:pt x="38" y="90"/>
                      <a:pt x="36" y="85"/>
                    </a:cubicBezTo>
                    <a:cubicBezTo>
                      <a:pt x="34" y="78"/>
                      <a:pt x="33" y="71"/>
                      <a:pt x="34" y="65"/>
                    </a:cubicBezTo>
                    <a:moveTo>
                      <a:pt x="8" y="1"/>
                    </a:moveTo>
                    <a:cubicBezTo>
                      <a:pt x="7" y="1"/>
                      <a:pt x="7" y="1"/>
                      <a:pt x="7" y="1"/>
                    </a:cubicBezTo>
                    <a:cubicBezTo>
                      <a:pt x="7" y="1"/>
                      <a:pt x="6" y="1"/>
                      <a:pt x="6" y="1"/>
                    </a:cubicBezTo>
                    <a:cubicBezTo>
                      <a:pt x="6" y="1"/>
                      <a:pt x="6" y="1"/>
                      <a:pt x="5" y="1"/>
                    </a:cubicBezTo>
                    <a:cubicBezTo>
                      <a:pt x="13" y="64"/>
                      <a:pt x="13" y="64"/>
                      <a:pt x="13" y="64"/>
                    </a:cubicBezTo>
                    <a:cubicBezTo>
                      <a:pt x="31" y="47"/>
                      <a:pt x="31" y="47"/>
                      <a:pt x="31" y="47"/>
                    </a:cubicBezTo>
                    <a:cubicBezTo>
                      <a:pt x="28" y="45"/>
                      <a:pt x="25" y="43"/>
                      <a:pt x="23" y="41"/>
                    </a:cubicBezTo>
                    <a:cubicBezTo>
                      <a:pt x="12" y="30"/>
                      <a:pt x="7" y="15"/>
                      <a:pt x="8" y="1"/>
                    </a:cubicBezTo>
                    <a:moveTo>
                      <a:pt x="0" y="0"/>
                    </a:moveTo>
                    <a:cubicBezTo>
                      <a:pt x="0" y="22"/>
                      <a:pt x="0" y="22"/>
                      <a:pt x="0" y="22"/>
                    </a:cubicBezTo>
                    <a:cubicBezTo>
                      <a:pt x="2" y="1"/>
                      <a:pt x="2" y="1"/>
                      <a:pt x="2" y="1"/>
                    </a:cubicBezTo>
                    <a:cubicBezTo>
                      <a:pt x="1" y="1"/>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216"/>
              <p:cNvSpPr/>
              <p:nvPr/>
            </p:nvSpPr>
            <p:spPr bwMode="auto">
              <a:xfrm>
                <a:off x="1972" y="2889"/>
                <a:ext cx="153" cy="408"/>
              </a:xfrm>
              <a:custGeom>
                <a:avLst/>
                <a:gdLst>
                  <a:gd name="T0" fmla="*/ 5 w 58"/>
                  <a:gd name="T1" fmla="*/ 0 h 147"/>
                  <a:gd name="T2" fmla="*/ 5 w 58"/>
                  <a:gd name="T3" fmla="*/ 0 h 147"/>
                  <a:gd name="T4" fmla="*/ 0 w 58"/>
                  <a:gd name="T5" fmla="*/ 7 h 147"/>
                  <a:gd name="T6" fmla="*/ 0 w 58"/>
                  <a:gd name="T7" fmla="*/ 146 h 147"/>
                  <a:gd name="T8" fmla="*/ 2 w 58"/>
                  <a:gd name="T9" fmla="*/ 147 h 147"/>
                  <a:gd name="T10" fmla="*/ 3 w 58"/>
                  <a:gd name="T11" fmla="*/ 131 h 147"/>
                  <a:gd name="T12" fmla="*/ 5 w 58"/>
                  <a:gd name="T13" fmla="*/ 147 h 147"/>
                  <a:gd name="T14" fmla="*/ 6 w 58"/>
                  <a:gd name="T15" fmla="*/ 147 h 147"/>
                  <a:gd name="T16" fmla="*/ 7 w 58"/>
                  <a:gd name="T17" fmla="*/ 147 h 147"/>
                  <a:gd name="T18" fmla="*/ 8 w 58"/>
                  <a:gd name="T19" fmla="*/ 147 h 147"/>
                  <a:gd name="T20" fmla="*/ 23 w 58"/>
                  <a:gd name="T21" fmla="*/ 113 h 147"/>
                  <a:gd name="T22" fmla="*/ 58 w 58"/>
                  <a:gd name="T23" fmla="*/ 96 h 147"/>
                  <a:gd name="T24" fmla="*/ 58 w 58"/>
                  <a:gd name="T25" fmla="*/ 94 h 147"/>
                  <a:gd name="T26" fmla="*/ 58 w 58"/>
                  <a:gd name="T27" fmla="*/ 94 h 147"/>
                  <a:gd name="T28" fmla="*/ 5 w 58"/>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47">
                    <a:moveTo>
                      <a:pt x="5" y="0"/>
                    </a:moveTo>
                    <a:cubicBezTo>
                      <a:pt x="5" y="0"/>
                      <a:pt x="5" y="0"/>
                      <a:pt x="5" y="0"/>
                    </a:cubicBezTo>
                    <a:cubicBezTo>
                      <a:pt x="5" y="0"/>
                      <a:pt x="3" y="3"/>
                      <a:pt x="0" y="7"/>
                    </a:cubicBezTo>
                    <a:cubicBezTo>
                      <a:pt x="0" y="146"/>
                      <a:pt x="0" y="146"/>
                      <a:pt x="0" y="146"/>
                    </a:cubicBezTo>
                    <a:cubicBezTo>
                      <a:pt x="0" y="146"/>
                      <a:pt x="1" y="147"/>
                      <a:pt x="2" y="147"/>
                    </a:cubicBezTo>
                    <a:cubicBezTo>
                      <a:pt x="3" y="131"/>
                      <a:pt x="3" y="131"/>
                      <a:pt x="3" y="131"/>
                    </a:cubicBezTo>
                    <a:cubicBezTo>
                      <a:pt x="5" y="147"/>
                      <a:pt x="5" y="147"/>
                      <a:pt x="5" y="147"/>
                    </a:cubicBezTo>
                    <a:cubicBezTo>
                      <a:pt x="6" y="147"/>
                      <a:pt x="6" y="147"/>
                      <a:pt x="6" y="147"/>
                    </a:cubicBezTo>
                    <a:cubicBezTo>
                      <a:pt x="6" y="147"/>
                      <a:pt x="7" y="147"/>
                      <a:pt x="7" y="147"/>
                    </a:cubicBezTo>
                    <a:cubicBezTo>
                      <a:pt x="7" y="147"/>
                      <a:pt x="7" y="147"/>
                      <a:pt x="8" y="147"/>
                    </a:cubicBezTo>
                    <a:cubicBezTo>
                      <a:pt x="8" y="134"/>
                      <a:pt x="13" y="122"/>
                      <a:pt x="23" y="113"/>
                    </a:cubicBezTo>
                    <a:cubicBezTo>
                      <a:pt x="29" y="106"/>
                      <a:pt x="43" y="100"/>
                      <a:pt x="58" y="96"/>
                    </a:cubicBezTo>
                    <a:cubicBezTo>
                      <a:pt x="58" y="95"/>
                      <a:pt x="58" y="95"/>
                      <a:pt x="58" y="94"/>
                    </a:cubicBezTo>
                    <a:cubicBezTo>
                      <a:pt x="58" y="94"/>
                      <a:pt x="58" y="94"/>
                      <a:pt x="58" y="94"/>
                    </a:cubicBezTo>
                    <a:cubicBezTo>
                      <a:pt x="58" y="65"/>
                      <a:pt x="5" y="0"/>
                      <a:pt x="5"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217"/>
              <p:cNvSpPr/>
              <p:nvPr/>
            </p:nvSpPr>
            <p:spPr bwMode="auto">
              <a:xfrm>
                <a:off x="2059" y="3442"/>
                <a:ext cx="102" cy="128"/>
              </a:xfrm>
              <a:custGeom>
                <a:avLst/>
                <a:gdLst>
                  <a:gd name="T0" fmla="*/ 9 w 39"/>
                  <a:gd name="T1" fmla="*/ 0 h 46"/>
                  <a:gd name="T2" fmla="*/ 1 w 39"/>
                  <a:gd name="T3" fmla="*/ 12 h 46"/>
                  <a:gd name="T4" fmla="*/ 3 w 39"/>
                  <a:gd name="T5" fmla="*/ 32 h 46"/>
                  <a:gd name="T6" fmla="*/ 10 w 39"/>
                  <a:gd name="T7" fmla="*/ 46 h 46"/>
                  <a:gd name="T8" fmla="*/ 39 w 39"/>
                  <a:gd name="T9" fmla="*/ 1 h 46"/>
                  <a:gd name="T10" fmla="*/ 27 w 39"/>
                  <a:gd name="T11" fmla="*/ 3 h 46"/>
                  <a:gd name="T12" fmla="*/ 9 w 39"/>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9" h="46">
                    <a:moveTo>
                      <a:pt x="9" y="0"/>
                    </a:moveTo>
                    <a:cubicBezTo>
                      <a:pt x="1" y="12"/>
                      <a:pt x="1" y="12"/>
                      <a:pt x="1" y="12"/>
                    </a:cubicBezTo>
                    <a:cubicBezTo>
                      <a:pt x="0" y="18"/>
                      <a:pt x="1" y="25"/>
                      <a:pt x="3" y="32"/>
                    </a:cubicBezTo>
                    <a:cubicBezTo>
                      <a:pt x="5" y="37"/>
                      <a:pt x="7" y="42"/>
                      <a:pt x="10" y="46"/>
                    </a:cubicBezTo>
                    <a:cubicBezTo>
                      <a:pt x="12" y="29"/>
                      <a:pt x="22" y="14"/>
                      <a:pt x="39" y="1"/>
                    </a:cubicBezTo>
                    <a:cubicBezTo>
                      <a:pt x="35" y="2"/>
                      <a:pt x="31" y="3"/>
                      <a:pt x="27" y="3"/>
                    </a:cubicBezTo>
                    <a:cubicBezTo>
                      <a:pt x="21" y="3"/>
                      <a:pt x="14" y="2"/>
                      <a:pt x="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218"/>
              <p:cNvSpPr/>
              <p:nvPr/>
            </p:nvSpPr>
            <p:spPr bwMode="auto">
              <a:xfrm>
                <a:off x="1991" y="3119"/>
                <a:ext cx="312" cy="331"/>
              </a:xfrm>
              <a:custGeom>
                <a:avLst/>
                <a:gdLst>
                  <a:gd name="T0" fmla="*/ 119 w 119"/>
                  <a:gd name="T1" fmla="*/ 0 h 119"/>
                  <a:gd name="T2" fmla="*/ 51 w 119"/>
                  <a:gd name="T3" fmla="*/ 13 h 119"/>
                  <a:gd name="T4" fmla="*/ 16 w 119"/>
                  <a:gd name="T5" fmla="*/ 30 h 119"/>
                  <a:gd name="T6" fmla="*/ 16 w 119"/>
                  <a:gd name="T7" fmla="*/ 104 h 119"/>
                  <a:gd name="T8" fmla="*/ 58 w 119"/>
                  <a:gd name="T9" fmla="*/ 79 h 119"/>
                  <a:gd name="T10" fmla="*/ 53 w 119"/>
                  <a:gd name="T11" fmla="*/ 119 h 119"/>
                  <a:gd name="T12" fmla="*/ 76 w 119"/>
                  <a:gd name="T13" fmla="*/ 110 h 119"/>
                  <a:gd name="T14" fmla="*/ 116 w 119"/>
                  <a:gd name="T15" fmla="*/ 20 h 119"/>
                  <a:gd name="T16" fmla="*/ 116 w 119"/>
                  <a:gd name="T17" fmla="*/ 19 h 119"/>
                  <a:gd name="T18" fmla="*/ 117 w 119"/>
                  <a:gd name="T19" fmla="*/ 19 h 119"/>
                  <a:gd name="T20" fmla="*/ 117 w 119"/>
                  <a:gd name="T21" fmla="*/ 19 h 119"/>
                  <a:gd name="T22" fmla="*/ 117 w 119"/>
                  <a:gd name="T23" fmla="*/ 18 h 119"/>
                  <a:gd name="T24" fmla="*/ 117 w 119"/>
                  <a:gd name="T25" fmla="*/ 18 h 119"/>
                  <a:gd name="T26" fmla="*/ 117 w 119"/>
                  <a:gd name="T27" fmla="*/ 17 h 119"/>
                  <a:gd name="T28" fmla="*/ 117 w 119"/>
                  <a:gd name="T29" fmla="*/ 15 h 119"/>
                  <a:gd name="T30" fmla="*/ 117 w 119"/>
                  <a:gd name="T31" fmla="*/ 14 h 119"/>
                  <a:gd name="T32" fmla="*/ 119 w 119"/>
                  <a:gd name="T33" fmla="*/ 1 h 119"/>
                  <a:gd name="T34" fmla="*/ 119 w 119"/>
                  <a:gd name="T35" fmla="*/ 1 h 119"/>
                  <a:gd name="T36" fmla="*/ 119 w 119"/>
                  <a:gd name="T37" fmla="*/ 1 h 119"/>
                  <a:gd name="T38" fmla="*/ 119 w 119"/>
                  <a:gd name="T39" fmla="*/ 0 h 119"/>
                  <a:gd name="T40" fmla="*/ 119 w 119"/>
                  <a:gd name="T41" fmla="*/ 0 h 119"/>
                  <a:gd name="T42" fmla="*/ 119 w 119"/>
                  <a:gd name="T43" fmla="*/ 0 h 119"/>
                  <a:gd name="T44" fmla="*/ 119 w 119"/>
                  <a:gd name="T45" fmla="*/ 0 h 119"/>
                  <a:gd name="T46" fmla="*/ 119 w 119"/>
                  <a:gd name="T47" fmla="*/ 0 h 119"/>
                  <a:gd name="T48" fmla="*/ 119 w 119"/>
                  <a:gd name="T49" fmla="*/ 0 h 119"/>
                  <a:gd name="T50" fmla="*/ 119 w 119"/>
                  <a:gd name="T51" fmla="*/ 0 h 119"/>
                  <a:gd name="T52" fmla="*/ 119 w 119"/>
                  <a:gd name="T53" fmla="*/ 0 h 119"/>
                  <a:gd name="T54" fmla="*/ 119 w 119"/>
                  <a:gd name="T55" fmla="*/ 0 h 119"/>
                  <a:gd name="T56" fmla="*/ 119 w 119"/>
                  <a:gd name="T57" fmla="*/ 0 h 119"/>
                  <a:gd name="T58" fmla="*/ 119 w 119"/>
                  <a:gd name="T59" fmla="*/ 0 h 119"/>
                  <a:gd name="T60" fmla="*/ 119 w 119"/>
                  <a:gd name="T61" fmla="*/ 0 h 119"/>
                  <a:gd name="T62" fmla="*/ 119 w 119"/>
                  <a:gd name="T6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119">
                    <a:moveTo>
                      <a:pt x="119" y="0"/>
                    </a:moveTo>
                    <a:cubicBezTo>
                      <a:pt x="119" y="0"/>
                      <a:pt x="119" y="0"/>
                      <a:pt x="119" y="0"/>
                    </a:cubicBezTo>
                    <a:cubicBezTo>
                      <a:pt x="119" y="0"/>
                      <a:pt x="119" y="0"/>
                      <a:pt x="119" y="0"/>
                    </a:cubicBezTo>
                    <a:cubicBezTo>
                      <a:pt x="118" y="0"/>
                      <a:pt x="82" y="4"/>
                      <a:pt x="51" y="13"/>
                    </a:cubicBezTo>
                    <a:cubicBezTo>
                      <a:pt x="51" y="13"/>
                      <a:pt x="51" y="13"/>
                      <a:pt x="51" y="13"/>
                    </a:cubicBezTo>
                    <a:cubicBezTo>
                      <a:pt x="36" y="17"/>
                      <a:pt x="22" y="23"/>
                      <a:pt x="16" y="30"/>
                    </a:cubicBezTo>
                    <a:cubicBezTo>
                      <a:pt x="6" y="39"/>
                      <a:pt x="1" y="51"/>
                      <a:pt x="1" y="64"/>
                    </a:cubicBezTo>
                    <a:cubicBezTo>
                      <a:pt x="0" y="78"/>
                      <a:pt x="5" y="93"/>
                      <a:pt x="16" y="104"/>
                    </a:cubicBezTo>
                    <a:cubicBezTo>
                      <a:pt x="18" y="106"/>
                      <a:pt x="21" y="108"/>
                      <a:pt x="24" y="110"/>
                    </a:cubicBezTo>
                    <a:cubicBezTo>
                      <a:pt x="58" y="79"/>
                      <a:pt x="58" y="79"/>
                      <a:pt x="58" y="79"/>
                    </a:cubicBezTo>
                    <a:cubicBezTo>
                      <a:pt x="35" y="116"/>
                      <a:pt x="35" y="116"/>
                      <a:pt x="35" y="116"/>
                    </a:cubicBezTo>
                    <a:cubicBezTo>
                      <a:pt x="40" y="118"/>
                      <a:pt x="47" y="119"/>
                      <a:pt x="53" y="119"/>
                    </a:cubicBezTo>
                    <a:cubicBezTo>
                      <a:pt x="57" y="119"/>
                      <a:pt x="61" y="118"/>
                      <a:pt x="65" y="117"/>
                    </a:cubicBezTo>
                    <a:cubicBezTo>
                      <a:pt x="68" y="115"/>
                      <a:pt x="72" y="112"/>
                      <a:pt x="76" y="110"/>
                    </a:cubicBezTo>
                    <a:cubicBezTo>
                      <a:pt x="79" y="80"/>
                      <a:pt x="93" y="53"/>
                      <a:pt x="114" y="35"/>
                    </a:cubicBezTo>
                    <a:cubicBezTo>
                      <a:pt x="115" y="30"/>
                      <a:pt x="116" y="25"/>
                      <a:pt x="116" y="20"/>
                    </a:cubicBezTo>
                    <a:cubicBezTo>
                      <a:pt x="116" y="20"/>
                      <a:pt x="116" y="20"/>
                      <a:pt x="116" y="20"/>
                    </a:cubicBezTo>
                    <a:cubicBezTo>
                      <a:pt x="116" y="20"/>
                      <a:pt x="116" y="19"/>
                      <a:pt x="116" y="19"/>
                    </a:cubicBezTo>
                    <a:cubicBezTo>
                      <a:pt x="116" y="19"/>
                      <a:pt x="117" y="19"/>
                      <a:pt x="117" y="19"/>
                    </a:cubicBezTo>
                    <a:cubicBezTo>
                      <a:pt x="117" y="19"/>
                      <a:pt x="117" y="19"/>
                      <a:pt x="117" y="19"/>
                    </a:cubicBezTo>
                    <a:cubicBezTo>
                      <a:pt x="117" y="19"/>
                      <a:pt x="117" y="19"/>
                      <a:pt x="117" y="19"/>
                    </a:cubicBezTo>
                    <a:cubicBezTo>
                      <a:pt x="117" y="19"/>
                      <a:pt x="117" y="19"/>
                      <a:pt x="117" y="19"/>
                    </a:cubicBezTo>
                    <a:cubicBezTo>
                      <a:pt x="117" y="19"/>
                      <a:pt x="117" y="18"/>
                      <a:pt x="117" y="18"/>
                    </a:cubicBezTo>
                    <a:cubicBezTo>
                      <a:pt x="117" y="18"/>
                      <a:pt x="117" y="18"/>
                      <a:pt x="117" y="18"/>
                    </a:cubicBezTo>
                    <a:cubicBezTo>
                      <a:pt x="117" y="18"/>
                      <a:pt x="117" y="18"/>
                      <a:pt x="117" y="18"/>
                    </a:cubicBezTo>
                    <a:cubicBezTo>
                      <a:pt x="117" y="18"/>
                      <a:pt x="117" y="18"/>
                      <a:pt x="117" y="18"/>
                    </a:cubicBezTo>
                    <a:cubicBezTo>
                      <a:pt x="117" y="18"/>
                      <a:pt x="117" y="17"/>
                      <a:pt x="117" y="17"/>
                    </a:cubicBezTo>
                    <a:cubicBezTo>
                      <a:pt x="117" y="17"/>
                      <a:pt x="117" y="17"/>
                      <a:pt x="117" y="17"/>
                    </a:cubicBezTo>
                    <a:cubicBezTo>
                      <a:pt x="117" y="16"/>
                      <a:pt x="117" y="15"/>
                      <a:pt x="117" y="15"/>
                    </a:cubicBezTo>
                    <a:cubicBezTo>
                      <a:pt x="117" y="15"/>
                      <a:pt x="117" y="15"/>
                      <a:pt x="117" y="15"/>
                    </a:cubicBezTo>
                    <a:cubicBezTo>
                      <a:pt x="117" y="14"/>
                      <a:pt x="117" y="14"/>
                      <a:pt x="117" y="14"/>
                    </a:cubicBezTo>
                    <a:cubicBezTo>
                      <a:pt x="117" y="14"/>
                      <a:pt x="117" y="14"/>
                      <a:pt x="117" y="14"/>
                    </a:cubicBezTo>
                    <a:cubicBezTo>
                      <a:pt x="118" y="8"/>
                      <a:pt x="119" y="3"/>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9" y="1"/>
                      <a:pt x="119" y="1"/>
                      <a:pt x="119" y="1"/>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219"/>
              <p:cNvSpPr/>
              <p:nvPr/>
            </p:nvSpPr>
            <p:spPr bwMode="auto">
              <a:xfrm>
                <a:off x="2014" y="3753"/>
                <a:ext cx="13" cy="492"/>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220"/>
              <p:cNvSpPr/>
              <p:nvPr/>
            </p:nvSpPr>
            <p:spPr bwMode="auto">
              <a:xfrm>
                <a:off x="2012" y="3648"/>
                <a:ext cx="144" cy="105"/>
              </a:xfrm>
              <a:custGeom>
                <a:avLst/>
                <a:gdLst>
                  <a:gd name="T0" fmla="*/ 35 w 55"/>
                  <a:gd name="T1" fmla="*/ 0 h 38"/>
                  <a:gd name="T2" fmla="*/ 0 w 55"/>
                  <a:gd name="T3" fmla="*/ 23 h 38"/>
                  <a:gd name="T4" fmla="*/ 1 w 55"/>
                  <a:gd name="T5" fmla="*/ 38 h 38"/>
                  <a:gd name="T6" fmla="*/ 1 w 55"/>
                  <a:gd name="T7" fmla="*/ 38 h 38"/>
                  <a:gd name="T8" fmla="*/ 1 w 55"/>
                  <a:gd name="T9" fmla="*/ 38 h 38"/>
                  <a:gd name="T10" fmla="*/ 55 w 55"/>
                  <a:gd name="T11" fmla="*/ 21 h 38"/>
                  <a:gd name="T12" fmla="*/ 35 w 5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35" y="0"/>
                    </a:moveTo>
                    <a:cubicBezTo>
                      <a:pt x="0" y="23"/>
                      <a:pt x="0" y="23"/>
                      <a:pt x="0" y="23"/>
                    </a:cubicBezTo>
                    <a:cubicBezTo>
                      <a:pt x="1" y="38"/>
                      <a:pt x="1" y="38"/>
                      <a:pt x="1" y="38"/>
                    </a:cubicBezTo>
                    <a:cubicBezTo>
                      <a:pt x="1" y="38"/>
                      <a:pt x="1" y="38"/>
                      <a:pt x="1" y="38"/>
                    </a:cubicBezTo>
                    <a:cubicBezTo>
                      <a:pt x="1" y="38"/>
                      <a:pt x="1" y="38"/>
                      <a:pt x="1" y="38"/>
                    </a:cubicBezTo>
                    <a:cubicBezTo>
                      <a:pt x="18" y="36"/>
                      <a:pt x="37" y="30"/>
                      <a:pt x="55" y="21"/>
                    </a:cubicBezTo>
                    <a:cubicBezTo>
                      <a:pt x="47" y="15"/>
                      <a:pt x="40" y="8"/>
                      <a:pt x="35"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221"/>
              <p:cNvSpPr/>
              <p:nvPr/>
            </p:nvSpPr>
            <p:spPr bwMode="auto">
              <a:xfrm>
                <a:off x="1972" y="3253"/>
                <a:ext cx="132" cy="992"/>
              </a:xfrm>
              <a:custGeom>
                <a:avLst/>
                <a:gdLst>
                  <a:gd name="T0" fmla="*/ 3 w 50"/>
                  <a:gd name="T1" fmla="*/ 0 h 357"/>
                  <a:gd name="T2" fmla="*/ 2 w 50"/>
                  <a:gd name="T3" fmla="*/ 16 h 357"/>
                  <a:gd name="T4" fmla="*/ 0 w 50"/>
                  <a:gd name="T5" fmla="*/ 37 h 357"/>
                  <a:gd name="T6" fmla="*/ 0 w 50"/>
                  <a:gd name="T7" fmla="*/ 85 h 357"/>
                  <a:gd name="T8" fmla="*/ 3 w 50"/>
                  <a:gd name="T9" fmla="*/ 88 h 357"/>
                  <a:gd name="T10" fmla="*/ 0 w 50"/>
                  <a:gd name="T11" fmla="*/ 123 h 357"/>
                  <a:gd name="T12" fmla="*/ 0 w 50"/>
                  <a:gd name="T13" fmla="*/ 123 h 357"/>
                  <a:gd name="T14" fmla="*/ 0 w 50"/>
                  <a:gd name="T15" fmla="*/ 357 h 357"/>
                  <a:gd name="T16" fmla="*/ 21 w 50"/>
                  <a:gd name="T17" fmla="*/ 357 h 357"/>
                  <a:gd name="T18" fmla="*/ 16 w 50"/>
                  <a:gd name="T19" fmla="*/ 180 h 357"/>
                  <a:gd name="T20" fmla="*/ 15 w 50"/>
                  <a:gd name="T21" fmla="*/ 165 h 357"/>
                  <a:gd name="T22" fmla="*/ 50 w 50"/>
                  <a:gd name="T23" fmla="*/ 142 h 357"/>
                  <a:gd name="T24" fmla="*/ 44 w 50"/>
                  <a:gd name="T25" fmla="*/ 127 h 357"/>
                  <a:gd name="T26" fmla="*/ 20 w 50"/>
                  <a:gd name="T27" fmla="*/ 133 h 357"/>
                  <a:gd name="T28" fmla="*/ 16 w 50"/>
                  <a:gd name="T29" fmla="*/ 107 h 357"/>
                  <a:gd name="T30" fmla="*/ 5 w 50"/>
                  <a:gd name="T31" fmla="*/ 123 h 357"/>
                  <a:gd name="T32" fmla="*/ 3 w 50"/>
                  <a:gd name="T33" fmla="*/ 88 h 357"/>
                  <a:gd name="T34" fmla="*/ 13 w 50"/>
                  <a:gd name="T35" fmla="*/ 79 h 357"/>
                  <a:gd name="T36" fmla="*/ 5 w 50"/>
                  <a:gd name="T37" fmla="*/ 16 h 357"/>
                  <a:gd name="T38" fmla="*/ 3 w 50"/>
                  <a:gd name="T3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57">
                    <a:moveTo>
                      <a:pt x="3" y="0"/>
                    </a:moveTo>
                    <a:cubicBezTo>
                      <a:pt x="2" y="16"/>
                      <a:pt x="2" y="16"/>
                      <a:pt x="2" y="16"/>
                    </a:cubicBezTo>
                    <a:cubicBezTo>
                      <a:pt x="0" y="37"/>
                      <a:pt x="0" y="37"/>
                      <a:pt x="0" y="37"/>
                    </a:cubicBezTo>
                    <a:cubicBezTo>
                      <a:pt x="0" y="85"/>
                      <a:pt x="0" y="85"/>
                      <a:pt x="0" y="85"/>
                    </a:cubicBezTo>
                    <a:cubicBezTo>
                      <a:pt x="3" y="88"/>
                      <a:pt x="3" y="88"/>
                      <a:pt x="3" y="88"/>
                    </a:cubicBezTo>
                    <a:cubicBezTo>
                      <a:pt x="0" y="123"/>
                      <a:pt x="0" y="123"/>
                      <a:pt x="0" y="123"/>
                    </a:cubicBezTo>
                    <a:cubicBezTo>
                      <a:pt x="0" y="123"/>
                      <a:pt x="0" y="123"/>
                      <a:pt x="0" y="123"/>
                    </a:cubicBezTo>
                    <a:cubicBezTo>
                      <a:pt x="0" y="357"/>
                      <a:pt x="0" y="357"/>
                      <a:pt x="0" y="357"/>
                    </a:cubicBezTo>
                    <a:cubicBezTo>
                      <a:pt x="21" y="357"/>
                      <a:pt x="21" y="357"/>
                      <a:pt x="21" y="357"/>
                    </a:cubicBezTo>
                    <a:cubicBezTo>
                      <a:pt x="16" y="180"/>
                      <a:pt x="16" y="180"/>
                      <a:pt x="16" y="180"/>
                    </a:cubicBezTo>
                    <a:cubicBezTo>
                      <a:pt x="15" y="165"/>
                      <a:pt x="15" y="165"/>
                      <a:pt x="15" y="165"/>
                    </a:cubicBezTo>
                    <a:cubicBezTo>
                      <a:pt x="50" y="142"/>
                      <a:pt x="50" y="142"/>
                      <a:pt x="50" y="142"/>
                    </a:cubicBezTo>
                    <a:cubicBezTo>
                      <a:pt x="48" y="137"/>
                      <a:pt x="45" y="132"/>
                      <a:pt x="44" y="127"/>
                    </a:cubicBezTo>
                    <a:cubicBezTo>
                      <a:pt x="20" y="133"/>
                      <a:pt x="20" y="133"/>
                      <a:pt x="20" y="133"/>
                    </a:cubicBezTo>
                    <a:cubicBezTo>
                      <a:pt x="16" y="107"/>
                      <a:pt x="16" y="107"/>
                      <a:pt x="16" y="107"/>
                    </a:cubicBezTo>
                    <a:cubicBezTo>
                      <a:pt x="5" y="123"/>
                      <a:pt x="5" y="123"/>
                      <a:pt x="5" y="123"/>
                    </a:cubicBezTo>
                    <a:cubicBezTo>
                      <a:pt x="3" y="88"/>
                      <a:pt x="3" y="88"/>
                      <a:pt x="3" y="88"/>
                    </a:cubicBezTo>
                    <a:cubicBezTo>
                      <a:pt x="13" y="79"/>
                      <a:pt x="13" y="79"/>
                      <a:pt x="13" y="79"/>
                    </a:cubicBezTo>
                    <a:cubicBezTo>
                      <a:pt x="5" y="16"/>
                      <a:pt x="5" y="16"/>
                      <a:pt x="5" y="16"/>
                    </a:cubicBezTo>
                    <a:cubicBezTo>
                      <a:pt x="3" y="0"/>
                      <a:pt x="3" y="0"/>
                      <a:pt x="3"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222"/>
              <p:cNvSpPr/>
              <p:nvPr/>
            </p:nvSpPr>
            <p:spPr bwMode="auto">
              <a:xfrm>
                <a:off x="1972" y="3489"/>
                <a:ext cx="8" cy="106"/>
              </a:xfrm>
              <a:custGeom>
                <a:avLst/>
                <a:gdLst>
                  <a:gd name="T0" fmla="*/ 0 w 8"/>
                  <a:gd name="T1" fmla="*/ 0 h 106"/>
                  <a:gd name="T2" fmla="*/ 0 w 8"/>
                  <a:gd name="T3" fmla="*/ 106 h 106"/>
                  <a:gd name="T4" fmla="*/ 0 w 8"/>
                  <a:gd name="T5" fmla="*/ 106 h 106"/>
                  <a:gd name="T6" fmla="*/ 8 w 8"/>
                  <a:gd name="T7" fmla="*/ 8 h 106"/>
                  <a:gd name="T8" fmla="*/ 0 w 8"/>
                  <a:gd name="T9" fmla="*/ 0 h 106"/>
                </a:gdLst>
                <a:ahLst/>
                <a:cxnLst>
                  <a:cxn ang="0">
                    <a:pos x="T0" y="T1"/>
                  </a:cxn>
                  <a:cxn ang="0">
                    <a:pos x="T2" y="T3"/>
                  </a:cxn>
                  <a:cxn ang="0">
                    <a:pos x="T4" y="T5"/>
                  </a:cxn>
                  <a:cxn ang="0">
                    <a:pos x="T6" y="T7"/>
                  </a:cxn>
                  <a:cxn ang="0">
                    <a:pos x="T8" y="T9"/>
                  </a:cxn>
                </a:cxnLst>
                <a:rect l="0" t="0" r="r" b="b"/>
                <a:pathLst>
                  <a:path w="8" h="106">
                    <a:moveTo>
                      <a:pt x="0" y="0"/>
                    </a:moveTo>
                    <a:lnTo>
                      <a:pt x="0" y="106"/>
                    </a:lnTo>
                    <a:lnTo>
                      <a:pt x="0" y="106"/>
                    </a:lnTo>
                    <a:lnTo>
                      <a:pt x="8" y="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223"/>
              <p:cNvSpPr/>
              <p:nvPr/>
            </p:nvSpPr>
            <p:spPr bwMode="auto">
              <a:xfrm>
                <a:off x="1972" y="3489"/>
                <a:ext cx="8" cy="106"/>
              </a:xfrm>
              <a:custGeom>
                <a:avLst/>
                <a:gdLst>
                  <a:gd name="T0" fmla="*/ 0 w 8"/>
                  <a:gd name="T1" fmla="*/ 0 h 106"/>
                  <a:gd name="T2" fmla="*/ 0 w 8"/>
                  <a:gd name="T3" fmla="*/ 106 h 106"/>
                  <a:gd name="T4" fmla="*/ 0 w 8"/>
                  <a:gd name="T5" fmla="*/ 106 h 106"/>
                  <a:gd name="T6" fmla="*/ 8 w 8"/>
                  <a:gd name="T7" fmla="*/ 8 h 106"/>
                  <a:gd name="T8" fmla="*/ 0 w 8"/>
                  <a:gd name="T9" fmla="*/ 0 h 106"/>
                </a:gdLst>
                <a:ahLst/>
                <a:cxnLst>
                  <a:cxn ang="0">
                    <a:pos x="T0" y="T1"/>
                  </a:cxn>
                  <a:cxn ang="0">
                    <a:pos x="T2" y="T3"/>
                  </a:cxn>
                  <a:cxn ang="0">
                    <a:pos x="T4" y="T5"/>
                  </a:cxn>
                  <a:cxn ang="0">
                    <a:pos x="T6" y="T7"/>
                  </a:cxn>
                  <a:cxn ang="0">
                    <a:pos x="T8" y="T9"/>
                  </a:cxn>
                </a:cxnLst>
                <a:rect l="0" t="0" r="r" b="b"/>
                <a:pathLst>
                  <a:path w="8" h="106">
                    <a:moveTo>
                      <a:pt x="0" y="0"/>
                    </a:moveTo>
                    <a:lnTo>
                      <a:pt x="0" y="106"/>
                    </a:lnTo>
                    <a:lnTo>
                      <a:pt x="0" y="106"/>
                    </a:lnTo>
                    <a:lnTo>
                      <a:pt x="8"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224"/>
              <p:cNvSpPr/>
              <p:nvPr/>
            </p:nvSpPr>
            <p:spPr bwMode="auto">
              <a:xfrm>
                <a:off x="1980" y="3339"/>
                <a:ext cx="163" cy="256"/>
              </a:xfrm>
              <a:custGeom>
                <a:avLst/>
                <a:gdLst>
                  <a:gd name="T0" fmla="*/ 163 w 163"/>
                  <a:gd name="T1" fmla="*/ 0 h 256"/>
                  <a:gd name="T2" fmla="*/ 74 w 163"/>
                  <a:gd name="T3" fmla="*/ 86 h 256"/>
                  <a:gd name="T4" fmla="*/ 26 w 163"/>
                  <a:gd name="T5" fmla="*/ 133 h 256"/>
                  <a:gd name="T6" fmla="*/ 0 w 163"/>
                  <a:gd name="T7" fmla="*/ 158 h 256"/>
                  <a:gd name="T8" fmla="*/ 5 w 163"/>
                  <a:gd name="T9" fmla="*/ 256 h 256"/>
                  <a:gd name="T10" fmla="*/ 34 w 163"/>
                  <a:gd name="T11" fmla="*/ 211 h 256"/>
                  <a:gd name="T12" fmla="*/ 82 w 163"/>
                  <a:gd name="T13" fmla="*/ 136 h 256"/>
                  <a:gd name="T14" fmla="*/ 103 w 163"/>
                  <a:gd name="T15" fmla="*/ 103 h 256"/>
                  <a:gd name="T16" fmla="*/ 163 w 16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56">
                    <a:moveTo>
                      <a:pt x="163" y="0"/>
                    </a:moveTo>
                    <a:lnTo>
                      <a:pt x="74" y="86"/>
                    </a:lnTo>
                    <a:lnTo>
                      <a:pt x="26" y="133"/>
                    </a:lnTo>
                    <a:lnTo>
                      <a:pt x="0" y="158"/>
                    </a:lnTo>
                    <a:lnTo>
                      <a:pt x="5" y="256"/>
                    </a:lnTo>
                    <a:lnTo>
                      <a:pt x="34" y="211"/>
                    </a:lnTo>
                    <a:lnTo>
                      <a:pt x="82" y="136"/>
                    </a:lnTo>
                    <a:lnTo>
                      <a:pt x="103" y="103"/>
                    </a:lnTo>
                    <a:lnTo>
                      <a:pt x="16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225"/>
              <p:cNvSpPr/>
              <p:nvPr/>
            </p:nvSpPr>
            <p:spPr bwMode="auto">
              <a:xfrm>
                <a:off x="1980" y="3339"/>
                <a:ext cx="163" cy="256"/>
              </a:xfrm>
              <a:custGeom>
                <a:avLst/>
                <a:gdLst>
                  <a:gd name="T0" fmla="*/ 163 w 163"/>
                  <a:gd name="T1" fmla="*/ 0 h 256"/>
                  <a:gd name="T2" fmla="*/ 74 w 163"/>
                  <a:gd name="T3" fmla="*/ 86 h 256"/>
                  <a:gd name="T4" fmla="*/ 26 w 163"/>
                  <a:gd name="T5" fmla="*/ 133 h 256"/>
                  <a:gd name="T6" fmla="*/ 0 w 163"/>
                  <a:gd name="T7" fmla="*/ 158 h 256"/>
                  <a:gd name="T8" fmla="*/ 5 w 163"/>
                  <a:gd name="T9" fmla="*/ 256 h 256"/>
                  <a:gd name="T10" fmla="*/ 34 w 163"/>
                  <a:gd name="T11" fmla="*/ 211 h 256"/>
                  <a:gd name="T12" fmla="*/ 82 w 163"/>
                  <a:gd name="T13" fmla="*/ 136 h 256"/>
                  <a:gd name="T14" fmla="*/ 103 w 163"/>
                  <a:gd name="T15" fmla="*/ 103 h 256"/>
                  <a:gd name="T16" fmla="*/ 163 w 16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56">
                    <a:moveTo>
                      <a:pt x="163" y="0"/>
                    </a:moveTo>
                    <a:lnTo>
                      <a:pt x="74" y="86"/>
                    </a:lnTo>
                    <a:lnTo>
                      <a:pt x="26" y="133"/>
                    </a:lnTo>
                    <a:lnTo>
                      <a:pt x="0" y="158"/>
                    </a:lnTo>
                    <a:lnTo>
                      <a:pt x="5" y="256"/>
                    </a:lnTo>
                    <a:lnTo>
                      <a:pt x="34" y="211"/>
                    </a:lnTo>
                    <a:lnTo>
                      <a:pt x="82" y="136"/>
                    </a:lnTo>
                    <a:lnTo>
                      <a:pt x="103" y="10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226"/>
              <p:cNvSpPr/>
              <p:nvPr/>
            </p:nvSpPr>
            <p:spPr bwMode="auto">
              <a:xfrm>
                <a:off x="5525" y="3953"/>
                <a:ext cx="268" cy="309"/>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227"/>
              <p:cNvSpPr/>
              <p:nvPr/>
            </p:nvSpPr>
            <p:spPr bwMode="auto">
              <a:xfrm>
                <a:off x="5381" y="3953"/>
                <a:ext cx="268" cy="309"/>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228"/>
              <p:cNvSpPr/>
              <p:nvPr/>
            </p:nvSpPr>
            <p:spPr bwMode="auto">
              <a:xfrm>
                <a:off x="5533" y="3920"/>
                <a:ext cx="100" cy="295"/>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229"/>
              <p:cNvSpPr/>
              <p:nvPr/>
            </p:nvSpPr>
            <p:spPr bwMode="auto">
              <a:xfrm>
                <a:off x="5455" y="3675"/>
                <a:ext cx="333" cy="354"/>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Oval 230"/>
              <p:cNvSpPr>
                <a:spLocks noChangeArrowheads="1"/>
              </p:cNvSpPr>
              <p:nvPr/>
            </p:nvSpPr>
            <p:spPr bwMode="auto">
              <a:xfrm>
                <a:off x="5562" y="3789"/>
                <a:ext cx="116" cy="1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Oval 231"/>
              <p:cNvSpPr>
                <a:spLocks noChangeArrowheads="1"/>
              </p:cNvSpPr>
              <p:nvPr/>
            </p:nvSpPr>
            <p:spPr bwMode="auto">
              <a:xfrm>
                <a:off x="5583" y="3812"/>
                <a:ext cx="76" cy="8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232"/>
              <p:cNvSpPr/>
              <p:nvPr/>
            </p:nvSpPr>
            <p:spPr bwMode="auto">
              <a:xfrm>
                <a:off x="3186" y="4029"/>
                <a:ext cx="189" cy="189"/>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233"/>
              <p:cNvSpPr/>
              <p:nvPr/>
            </p:nvSpPr>
            <p:spPr bwMode="auto">
              <a:xfrm>
                <a:off x="3073" y="4029"/>
                <a:ext cx="186" cy="189"/>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234"/>
              <p:cNvSpPr/>
              <p:nvPr/>
            </p:nvSpPr>
            <p:spPr bwMode="auto">
              <a:xfrm>
                <a:off x="3186" y="4003"/>
                <a:ext cx="70" cy="217"/>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235"/>
              <p:cNvSpPr/>
              <p:nvPr/>
            </p:nvSpPr>
            <p:spPr bwMode="auto">
              <a:xfrm>
                <a:off x="3128" y="3826"/>
                <a:ext cx="241" cy="255"/>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Oval 236"/>
              <p:cNvSpPr>
                <a:spLocks noChangeArrowheads="1"/>
              </p:cNvSpPr>
              <p:nvPr/>
            </p:nvSpPr>
            <p:spPr bwMode="auto">
              <a:xfrm>
                <a:off x="3207" y="3909"/>
                <a:ext cx="84" cy="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Oval 237"/>
              <p:cNvSpPr>
                <a:spLocks noChangeArrowheads="1"/>
              </p:cNvSpPr>
              <p:nvPr/>
            </p:nvSpPr>
            <p:spPr bwMode="auto">
              <a:xfrm>
                <a:off x="3220" y="3926"/>
                <a:ext cx="55" cy="5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238"/>
              <p:cNvSpPr/>
              <p:nvPr/>
            </p:nvSpPr>
            <p:spPr bwMode="auto">
              <a:xfrm>
                <a:off x="1413" y="3898"/>
                <a:ext cx="281" cy="347"/>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239"/>
              <p:cNvSpPr/>
              <p:nvPr/>
            </p:nvSpPr>
            <p:spPr bwMode="auto">
              <a:xfrm>
                <a:off x="1232" y="3898"/>
                <a:ext cx="281" cy="347"/>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240"/>
              <p:cNvSpPr/>
              <p:nvPr/>
            </p:nvSpPr>
            <p:spPr bwMode="auto">
              <a:xfrm>
                <a:off x="1426" y="4051"/>
                <a:ext cx="289" cy="194"/>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241"/>
              <p:cNvSpPr/>
              <p:nvPr/>
            </p:nvSpPr>
            <p:spPr bwMode="auto">
              <a:xfrm>
                <a:off x="1200" y="4051"/>
                <a:ext cx="289" cy="194"/>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242"/>
              <p:cNvSpPr/>
              <p:nvPr/>
            </p:nvSpPr>
            <p:spPr bwMode="auto">
              <a:xfrm>
                <a:off x="1421" y="3864"/>
                <a:ext cx="81" cy="326"/>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243"/>
              <p:cNvSpPr/>
              <p:nvPr/>
            </p:nvSpPr>
            <p:spPr bwMode="auto">
              <a:xfrm>
                <a:off x="1641" y="3965"/>
                <a:ext cx="226" cy="241"/>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Oval 244"/>
              <p:cNvSpPr>
                <a:spLocks noChangeArrowheads="1"/>
              </p:cNvSpPr>
              <p:nvPr/>
            </p:nvSpPr>
            <p:spPr bwMode="auto">
              <a:xfrm>
                <a:off x="1715" y="4045"/>
                <a:ext cx="79" cy="8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Oval 245"/>
              <p:cNvSpPr>
                <a:spLocks noChangeArrowheads="1"/>
              </p:cNvSpPr>
              <p:nvPr/>
            </p:nvSpPr>
            <p:spPr bwMode="auto">
              <a:xfrm>
                <a:off x="1728" y="4059"/>
                <a:ext cx="53"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246"/>
              <p:cNvSpPr/>
              <p:nvPr/>
            </p:nvSpPr>
            <p:spPr bwMode="auto">
              <a:xfrm>
                <a:off x="1641" y="3742"/>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Oval 247"/>
              <p:cNvSpPr>
                <a:spLocks noChangeArrowheads="1"/>
              </p:cNvSpPr>
              <p:nvPr/>
            </p:nvSpPr>
            <p:spPr bwMode="auto">
              <a:xfrm>
                <a:off x="1715" y="3823"/>
                <a:ext cx="79"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Oval 248"/>
              <p:cNvSpPr>
                <a:spLocks noChangeArrowheads="1"/>
              </p:cNvSpPr>
              <p:nvPr/>
            </p:nvSpPr>
            <p:spPr bwMode="auto">
              <a:xfrm>
                <a:off x="1728" y="3837"/>
                <a:ext cx="53" cy="5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249"/>
              <p:cNvSpPr/>
              <p:nvPr/>
            </p:nvSpPr>
            <p:spPr bwMode="auto">
              <a:xfrm>
                <a:off x="1389" y="3675"/>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Oval 250"/>
              <p:cNvSpPr>
                <a:spLocks noChangeArrowheads="1"/>
              </p:cNvSpPr>
              <p:nvPr/>
            </p:nvSpPr>
            <p:spPr bwMode="auto">
              <a:xfrm>
                <a:off x="1463" y="3756"/>
                <a:ext cx="79"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Oval 251"/>
              <p:cNvSpPr>
                <a:spLocks noChangeArrowheads="1"/>
              </p:cNvSpPr>
              <p:nvPr/>
            </p:nvSpPr>
            <p:spPr bwMode="auto">
              <a:xfrm>
                <a:off x="1476" y="3770"/>
                <a:ext cx="52"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252"/>
              <p:cNvSpPr/>
              <p:nvPr/>
            </p:nvSpPr>
            <p:spPr bwMode="auto">
              <a:xfrm>
                <a:off x="1095" y="3742"/>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Oval 253"/>
              <p:cNvSpPr>
                <a:spLocks noChangeArrowheads="1"/>
              </p:cNvSpPr>
              <p:nvPr/>
            </p:nvSpPr>
            <p:spPr bwMode="auto">
              <a:xfrm>
                <a:off x="1169" y="3823"/>
                <a:ext cx="78"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Oval 254"/>
              <p:cNvSpPr>
                <a:spLocks noChangeArrowheads="1"/>
              </p:cNvSpPr>
              <p:nvPr/>
            </p:nvSpPr>
            <p:spPr bwMode="auto">
              <a:xfrm>
                <a:off x="1182" y="3837"/>
                <a:ext cx="52" cy="5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255"/>
              <p:cNvSpPr/>
              <p:nvPr/>
            </p:nvSpPr>
            <p:spPr bwMode="auto">
              <a:xfrm>
                <a:off x="1032" y="3909"/>
                <a:ext cx="226" cy="242"/>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Oval 256"/>
              <p:cNvSpPr>
                <a:spLocks noChangeArrowheads="1"/>
              </p:cNvSpPr>
              <p:nvPr/>
            </p:nvSpPr>
            <p:spPr bwMode="auto">
              <a:xfrm>
                <a:off x="1106" y="3990"/>
                <a:ext cx="78" cy="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Oval 257"/>
              <p:cNvSpPr>
                <a:spLocks noChangeArrowheads="1"/>
              </p:cNvSpPr>
              <p:nvPr/>
            </p:nvSpPr>
            <p:spPr bwMode="auto">
              <a:xfrm>
                <a:off x="1119" y="4003"/>
                <a:ext cx="52" cy="53"/>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258"/>
              <p:cNvSpPr/>
              <p:nvPr/>
            </p:nvSpPr>
            <p:spPr bwMode="auto">
              <a:xfrm>
                <a:off x="6959" y="3517"/>
                <a:ext cx="129" cy="72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259"/>
              <p:cNvSpPr/>
              <p:nvPr/>
            </p:nvSpPr>
            <p:spPr bwMode="auto">
              <a:xfrm>
                <a:off x="6959" y="3517"/>
                <a:ext cx="129" cy="72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60"/>
              <p:cNvSpPr/>
              <p:nvPr/>
            </p:nvSpPr>
            <p:spPr bwMode="auto">
              <a:xfrm>
                <a:off x="6534" y="2789"/>
                <a:ext cx="987" cy="936"/>
              </a:xfrm>
              <a:custGeom>
                <a:avLst/>
                <a:gdLst>
                  <a:gd name="T0" fmla="*/ 376 w 376"/>
                  <a:gd name="T1" fmla="*/ 156 h 337"/>
                  <a:gd name="T2" fmla="*/ 358 w 376"/>
                  <a:gd name="T3" fmla="*/ 112 h 337"/>
                  <a:gd name="T4" fmla="*/ 314 w 376"/>
                  <a:gd name="T5" fmla="*/ 94 h 337"/>
                  <a:gd name="T6" fmla="*/ 304 w 376"/>
                  <a:gd name="T7" fmla="*/ 95 h 337"/>
                  <a:gd name="T8" fmla="*/ 306 w 376"/>
                  <a:gd name="T9" fmla="*/ 79 h 337"/>
                  <a:gd name="T10" fmla="*/ 239 w 376"/>
                  <a:gd name="T11" fmla="*/ 12 h 337"/>
                  <a:gd name="T12" fmla="*/ 191 w 376"/>
                  <a:gd name="T13" fmla="*/ 33 h 337"/>
                  <a:gd name="T14" fmla="*/ 143 w 376"/>
                  <a:gd name="T15" fmla="*/ 0 h 337"/>
                  <a:gd name="T16" fmla="*/ 95 w 376"/>
                  <a:gd name="T17" fmla="*/ 74 h 337"/>
                  <a:gd name="T18" fmla="*/ 91 w 376"/>
                  <a:gd name="T19" fmla="*/ 74 h 337"/>
                  <a:gd name="T20" fmla="*/ 47 w 376"/>
                  <a:gd name="T21" fmla="*/ 152 h 337"/>
                  <a:gd name="T22" fmla="*/ 63 w 376"/>
                  <a:gd name="T23" fmla="*/ 247 h 337"/>
                  <a:gd name="T24" fmla="*/ 79 w 376"/>
                  <a:gd name="T25" fmla="*/ 245 h 337"/>
                  <a:gd name="T26" fmla="*/ 73 w 376"/>
                  <a:gd name="T27" fmla="*/ 269 h 337"/>
                  <a:gd name="T28" fmla="*/ 131 w 376"/>
                  <a:gd name="T29" fmla="*/ 327 h 337"/>
                  <a:gd name="T30" fmla="*/ 166 w 376"/>
                  <a:gd name="T31" fmla="*/ 315 h 337"/>
                  <a:gd name="T32" fmla="*/ 211 w 376"/>
                  <a:gd name="T33" fmla="*/ 337 h 337"/>
                  <a:gd name="T34" fmla="*/ 264 w 376"/>
                  <a:gd name="T35" fmla="*/ 298 h 337"/>
                  <a:gd name="T36" fmla="*/ 283 w 376"/>
                  <a:gd name="T37" fmla="*/ 301 h 337"/>
                  <a:gd name="T38" fmla="*/ 323 w 376"/>
                  <a:gd name="T39" fmla="*/ 285 h 337"/>
                  <a:gd name="T40" fmla="*/ 339 w 376"/>
                  <a:gd name="T41" fmla="*/ 245 h 337"/>
                  <a:gd name="T42" fmla="*/ 331 w 376"/>
                  <a:gd name="T43" fmla="*/ 216 h 337"/>
                  <a:gd name="T44" fmla="*/ 358 w 376"/>
                  <a:gd name="T45" fmla="*/ 200 h 337"/>
                  <a:gd name="T46" fmla="*/ 376 w 376"/>
                  <a:gd name="T47" fmla="*/ 15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337">
                    <a:moveTo>
                      <a:pt x="376" y="156"/>
                    </a:moveTo>
                    <a:cubicBezTo>
                      <a:pt x="376" y="140"/>
                      <a:pt x="370" y="124"/>
                      <a:pt x="358" y="112"/>
                    </a:cubicBezTo>
                    <a:cubicBezTo>
                      <a:pt x="347" y="101"/>
                      <a:pt x="331" y="94"/>
                      <a:pt x="314" y="94"/>
                    </a:cubicBezTo>
                    <a:cubicBezTo>
                      <a:pt x="311" y="94"/>
                      <a:pt x="308" y="95"/>
                      <a:pt x="304" y="95"/>
                    </a:cubicBezTo>
                    <a:cubicBezTo>
                      <a:pt x="306" y="90"/>
                      <a:pt x="306" y="85"/>
                      <a:pt x="306" y="79"/>
                    </a:cubicBezTo>
                    <a:cubicBezTo>
                      <a:pt x="306" y="43"/>
                      <a:pt x="276" y="12"/>
                      <a:pt x="239" y="12"/>
                    </a:cubicBezTo>
                    <a:cubicBezTo>
                      <a:pt x="221" y="12"/>
                      <a:pt x="203" y="20"/>
                      <a:pt x="191" y="33"/>
                    </a:cubicBezTo>
                    <a:cubicBezTo>
                      <a:pt x="184" y="15"/>
                      <a:pt x="168" y="0"/>
                      <a:pt x="143" y="0"/>
                    </a:cubicBezTo>
                    <a:cubicBezTo>
                      <a:pt x="99" y="0"/>
                      <a:pt x="83" y="43"/>
                      <a:pt x="95" y="74"/>
                    </a:cubicBezTo>
                    <a:cubicBezTo>
                      <a:pt x="93" y="74"/>
                      <a:pt x="92" y="74"/>
                      <a:pt x="91" y="74"/>
                    </a:cubicBezTo>
                    <a:cubicBezTo>
                      <a:pt x="46" y="74"/>
                      <a:pt x="32" y="121"/>
                      <a:pt x="47" y="152"/>
                    </a:cubicBezTo>
                    <a:cubicBezTo>
                      <a:pt x="0" y="167"/>
                      <a:pt x="6" y="247"/>
                      <a:pt x="63" y="247"/>
                    </a:cubicBezTo>
                    <a:cubicBezTo>
                      <a:pt x="69" y="247"/>
                      <a:pt x="74" y="246"/>
                      <a:pt x="79" y="245"/>
                    </a:cubicBezTo>
                    <a:cubicBezTo>
                      <a:pt x="75" y="252"/>
                      <a:pt x="73" y="260"/>
                      <a:pt x="73" y="269"/>
                    </a:cubicBezTo>
                    <a:cubicBezTo>
                      <a:pt x="73" y="301"/>
                      <a:pt x="99" y="327"/>
                      <a:pt x="131" y="327"/>
                    </a:cubicBezTo>
                    <a:cubicBezTo>
                      <a:pt x="144" y="327"/>
                      <a:pt x="157" y="322"/>
                      <a:pt x="166" y="315"/>
                    </a:cubicBezTo>
                    <a:cubicBezTo>
                      <a:pt x="177" y="328"/>
                      <a:pt x="193" y="337"/>
                      <a:pt x="211" y="337"/>
                    </a:cubicBezTo>
                    <a:cubicBezTo>
                      <a:pt x="236" y="337"/>
                      <a:pt x="257" y="320"/>
                      <a:pt x="264" y="298"/>
                    </a:cubicBezTo>
                    <a:cubicBezTo>
                      <a:pt x="270" y="300"/>
                      <a:pt x="276" y="301"/>
                      <a:pt x="283" y="301"/>
                    </a:cubicBezTo>
                    <a:cubicBezTo>
                      <a:pt x="298" y="301"/>
                      <a:pt x="312" y="295"/>
                      <a:pt x="323" y="285"/>
                    </a:cubicBezTo>
                    <a:cubicBezTo>
                      <a:pt x="333" y="274"/>
                      <a:pt x="339" y="260"/>
                      <a:pt x="339" y="245"/>
                    </a:cubicBezTo>
                    <a:cubicBezTo>
                      <a:pt x="339" y="235"/>
                      <a:pt x="336" y="225"/>
                      <a:pt x="331" y="216"/>
                    </a:cubicBezTo>
                    <a:cubicBezTo>
                      <a:pt x="341" y="213"/>
                      <a:pt x="351" y="208"/>
                      <a:pt x="358" y="200"/>
                    </a:cubicBezTo>
                    <a:cubicBezTo>
                      <a:pt x="370" y="189"/>
                      <a:pt x="376" y="173"/>
                      <a:pt x="376" y="156"/>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61"/>
              <p:cNvSpPr/>
              <p:nvPr/>
            </p:nvSpPr>
            <p:spPr bwMode="auto">
              <a:xfrm>
                <a:off x="6676" y="2897"/>
                <a:ext cx="693" cy="748"/>
              </a:xfrm>
              <a:custGeom>
                <a:avLst/>
                <a:gdLst>
                  <a:gd name="T0" fmla="*/ 251 w 264"/>
                  <a:gd name="T1" fmla="*/ 123 h 269"/>
                  <a:gd name="T2" fmla="*/ 251 w 264"/>
                  <a:gd name="T3" fmla="*/ 122 h 269"/>
                  <a:gd name="T4" fmla="*/ 258 w 264"/>
                  <a:gd name="T5" fmla="*/ 95 h 269"/>
                  <a:gd name="T6" fmla="*/ 251 w 264"/>
                  <a:gd name="T7" fmla="*/ 69 h 269"/>
                  <a:gd name="T8" fmla="*/ 232 w 264"/>
                  <a:gd name="T9" fmla="*/ 50 h 269"/>
                  <a:gd name="T10" fmla="*/ 212 w 264"/>
                  <a:gd name="T11" fmla="*/ 42 h 269"/>
                  <a:gd name="T12" fmla="*/ 197 w 264"/>
                  <a:gd name="T13" fmla="*/ 40 h 269"/>
                  <a:gd name="T14" fmla="*/ 179 w 264"/>
                  <a:gd name="T15" fmla="*/ 43 h 269"/>
                  <a:gd name="T16" fmla="*/ 173 w 264"/>
                  <a:gd name="T17" fmla="*/ 29 h 269"/>
                  <a:gd name="T18" fmla="*/ 173 w 264"/>
                  <a:gd name="T19" fmla="*/ 28 h 269"/>
                  <a:gd name="T20" fmla="*/ 153 w 264"/>
                  <a:gd name="T21" fmla="*/ 8 h 269"/>
                  <a:gd name="T22" fmla="*/ 125 w 264"/>
                  <a:gd name="T23" fmla="*/ 0 h 269"/>
                  <a:gd name="T24" fmla="*/ 97 w 264"/>
                  <a:gd name="T25" fmla="*/ 8 h 269"/>
                  <a:gd name="T26" fmla="*/ 77 w 264"/>
                  <a:gd name="T27" fmla="*/ 28 h 269"/>
                  <a:gd name="T28" fmla="*/ 76 w 264"/>
                  <a:gd name="T29" fmla="*/ 29 h 269"/>
                  <a:gd name="T30" fmla="*/ 69 w 264"/>
                  <a:gd name="T31" fmla="*/ 50 h 269"/>
                  <a:gd name="T32" fmla="*/ 16 w 264"/>
                  <a:gd name="T33" fmla="*/ 107 h 269"/>
                  <a:gd name="T34" fmla="*/ 23 w 264"/>
                  <a:gd name="T35" fmla="*/ 134 h 269"/>
                  <a:gd name="T36" fmla="*/ 6 w 264"/>
                  <a:gd name="T37" fmla="*/ 149 h 269"/>
                  <a:gd name="T38" fmla="*/ 6 w 264"/>
                  <a:gd name="T39" fmla="*/ 185 h 269"/>
                  <a:gd name="T40" fmla="*/ 43 w 264"/>
                  <a:gd name="T41" fmla="*/ 202 h 269"/>
                  <a:gd name="T42" fmla="*/ 39 w 264"/>
                  <a:gd name="T43" fmla="*/ 212 h 269"/>
                  <a:gd name="T44" fmla="*/ 51 w 264"/>
                  <a:gd name="T45" fmla="*/ 253 h 269"/>
                  <a:gd name="T46" fmla="*/ 92 w 264"/>
                  <a:gd name="T47" fmla="*/ 265 h 269"/>
                  <a:gd name="T48" fmla="*/ 111 w 264"/>
                  <a:gd name="T49" fmla="*/ 253 h 269"/>
                  <a:gd name="T50" fmla="*/ 118 w 264"/>
                  <a:gd name="T51" fmla="*/ 245 h 269"/>
                  <a:gd name="T52" fmla="*/ 153 w 264"/>
                  <a:gd name="T53" fmla="*/ 267 h 269"/>
                  <a:gd name="T54" fmla="*/ 193 w 264"/>
                  <a:gd name="T55" fmla="*/ 227 h 269"/>
                  <a:gd name="T56" fmla="*/ 192 w 264"/>
                  <a:gd name="T57" fmla="*/ 225 h 269"/>
                  <a:gd name="T58" fmla="*/ 194 w 264"/>
                  <a:gd name="T59" fmla="*/ 224 h 269"/>
                  <a:gd name="T60" fmla="*/ 200 w 264"/>
                  <a:gd name="T61" fmla="*/ 216 h 269"/>
                  <a:gd name="T62" fmla="*/ 221 w 264"/>
                  <a:gd name="T63" fmla="*/ 214 h 269"/>
                  <a:gd name="T64" fmla="*/ 237 w 264"/>
                  <a:gd name="T65" fmla="*/ 207 h 269"/>
                  <a:gd name="T66" fmla="*/ 264 w 264"/>
                  <a:gd name="T67" fmla="*/ 159 h 269"/>
                  <a:gd name="T68" fmla="*/ 251 w 264"/>
                  <a:gd name="T69" fmla="*/ 12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 h="269">
                    <a:moveTo>
                      <a:pt x="251" y="123"/>
                    </a:moveTo>
                    <a:cubicBezTo>
                      <a:pt x="251" y="122"/>
                      <a:pt x="251" y="122"/>
                      <a:pt x="251" y="122"/>
                    </a:cubicBezTo>
                    <a:cubicBezTo>
                      <a:pt x="256" y="114"/>
                      <a:pt x="258" y="105"/>
                      <a:pt x="258" y="95"/>
                    </a:cubicBezTo>
                    <a:cubicBezTo>
                      <a:pt x="258" y="86"/>
                      <a:pt x="256" y="77"/>
                      <a:pt x="251" y="69"/>
                    </a:cubicBezTo>
                    <a:cubicBezTo>
                      <a:pt x="246" y="61"/>
                      <a:pt x="240" y="54"/>
                      <a:pt x="232" y="50"/>
                    </a:cubicBezTo>
                    <a:cubicBezTo>
                      <a:pt x="226" y="47"/>
                      <a:pt x="219" y="43"/>
                      <a:pt x="212" y="42"/>
                    </a:cubicBezTo>
                    <a:cubicBezTo>
                      <a:pt x="207" y="42"/>
                      <a:pt x="202" y="41"/>
                      <a:pt x="197" y="40"/>
                    </a:cubicBezTo>
                    <a:cubicBezTo>
                      <a:pt x="191" y="40"/>
                      <a:pt x="185" y="41"/>
                      <a:pt x="179" y="43"/>
                    </a:cubicBezTo>
                    <a:cubicBezTo>
                      <a:pt x="178" y="38"/>
                      <a:pt x="176" y="33"/>
                      <a:pt x="173" y="29"/>
                    </a:cubicBezTo>
                    <a:cubicBezTo>
                      <a:pt x="173" y="28"/>
                      <a:pt x="173" y="28"/>
                      <a:pt x="173" y="28"/>
                    </a:cubicBezTo>
                    <a:cubicBezTo>
                      <a:pt x="168" y="20"/>
                      <a:pt x="161" y="13"/>
                      <a:pt x="153" y="8"/>
                    </a:cubicBezTo>
                    <a:cubicBezTo>
                      <a:pt x="144" y="3"/>
                      <a:pt x="135" y="1"/>
                      <a:pt x="125" y="0"/>
                    </a:cubicBezTo>
                    <a:cubicBezTo>
                      <a:pt x="115" y="1"/>
                      <a:pt x="105" y="3"/>
                      <a:pt x="97" y="8"/>
                    </a:cubicBezTo>
                    <a:cubicBezTo>
                      <a:pt x="88" y="13"/>
                      <a:pt x="82" y="20"/>
                      <a:pt x="77" y="28"/>
                    </a:cubicBezTo>
                    <a:cubicBezTo>
                      <a:pt x="76" y="29"/>
                      <a:pt x="76" y="29"/>
                      <a:pt x="76" y="29"/>
                    </a:cubicBezTo>
                    <a:cubicBezTo>
                      <a:pt x="73" y="35"/>
                      <a:pt x="70" y="43"/>
                      <a:pt x="69" y="50"/>
                    </a:cubicBezTo>
                    <a:cubicBezTo>
                      <a:pt x="40" y="52"/>
                      <a:pt x="16" y="77"/>
                      <a:pt x="16" y="107"/>
                    </a:cubicBezTo>
                    <a:cubicBezTo>
                      <a:pt x="16" y="117"/>
                      <a:pt x="19" y="126"/>
                      <a:pt x="23" y="134"/>
                    </a:cubicBezTo>
                    <a:cubicBezTo>
                      <a:pt x="16" y="137"/>
                      <a:pt x="10" y="142"/>
                      <a:pt x="6" y="149"/>
                    </a:cubicBezTo>
                    <a:cubicBezTo>
                      <a:pt x="0" y="160"/>
                      <a:pt x="0" y="174"/>
                      <a:pt x="6" y="185"/>
                    </a:cubicBezTo>
                    <a:cubicBezTo>
                      <a:pt x="14" y="198"/>
                      <a:pt x="29" y="205"/>
                      <a:pt x="43" y="202"/>
                    </a:cubicBezTo>
                    <a:cubicBezTo>
                      <a:pt x="42" y="205"/>
                      <a:pt x="40" y="208"/>
                      <a:pt x="39" y="212"/>
                    </a:cubicBezTo>
                    <a:cubicBezTo>
                      <a:pt x="35" y="226"/>
                      <a:pt x="40" y="243"/>
                      <a:pt x="51" y="253"/>
                    </a:cubicBezTo>
                    <a:cubicBezTo>
                      <a:pt x="61" y="264"/>
                      <a:pt x="78" y="269"/>
                      <a:pt x="92" y="265"/>
                    </a:cubicBezTo>
                    <a:cubicBezTo>
                      <a:pt x="100" y="263"/>
                      <a:pt x="106" y="259"/>
                      <a:pt x="111" y="253"/>
                    </a:cubicBezTo>
                    <a:cubicBezTo>
                      <a:pt x="114" y="251"/>
                      <a:pt x="116" y="248"/>
                      <a:pt x="118" y="245"/>
                    </a:cubicBezTo>
                    <a:cubicBezTo>
                      <a:pt x="125" y="258"/>
                      <a:pt x="138" y="267"/>
                      <a:pt x="153" y="267"/>
                    </a:cubicBezTo>
                    <a:cubicBezTo>
                      <a:pt x="175" y="267"/>
                      <a:pt x="193" y="249"/>
                      <a:pt x="193" y="227"/>
                    </a:cubicBezTo>
                    <a:cubicBezTo>
                      <a:pt x="193" y="226"/>
                      <a:pt x="193" y="226"/>
                      <a:pt x="192" y="225"/>
                    </a:cubicBezTo>
                    <a:cubicBezTo>
                      <a:pt x="193" y="225"/>
                      <a:pt x="193" y="224"/>
                      <a:pt x="194" y="224"/>
                    </a:cubicBezTo>
                    <a:cubicBezTo>
                      <a:pt x="200" y="216"/>
                      <a:pt x="200" y="216"/>
                      <a:pt x="200" y="216"/>
                    </a:cubicBezTo>
                    <a:cubicBezTo>
                      <a:pt x="207" y="216"/>
                      <a:pt x="214" y="215"/>
                      <a:pt x="221" y="214"/>
                    </a:cubicBezTo>
                    <a:cubicBezTo>
                      <a:pt x="225" y="212"/>
                      <a:pt x="232" y="209"/>
                      <a:pt x="237" y="207"/>
                    </a:cubicBezTo>
                    <a:cubicBezTo>
                      <a:pt x="254" y="198"/>
                      <a:pt x="264" y="178"/>
                      <a:pt x="264" y="159"/>
                    </a:cubicBezTo>
                    <a:cubicBezTo>
                      <a:pt x="264" y="146"/>
                      <a:pt x="259" y="133"/>
                      <a:pt x="251" y="12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62"/>
              <p:cNvSpPr/>
              <p:nvPr/>
            </p:nvSpPr>
            <p:spPr bwMode="auto">
              <a:xfrm>
                <a:off x="7064" y="3725"/>
                <a:ext cx="19" cy="376"/>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63"/>
              <p:cNvSpPr/>
              <p:nvPr/>
            </p:nvSpPr>
            <p:spPr bwMode="auto">
              <a:xfrm>
                <a:off x="7083" y="4101"/>
                <a:ext cx="2" cy="78"/>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64"/>
              <p:cNvSpPr/>
              <p:nvPr/>
            </p:nvSpPr>
            <p:spPr bwMode="auto">
              <a:xfrm>
                <a:off x="7085" y="4179"/>
                <a:ext cx="3" cy="61"/>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265"/>
              <p:cNvSpPr/>
              <p:nvPr/>
            </p:nvSpPr>
            <p:spPr bwMode="auto">
              <a:xfrm>
                <a:off x="7015" y="4231"/>
                <a:ext cx="18" cy="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266"/>
              <p:cNvSpPr/>
              <p:nvPr/>
            </p:nvSpPr>
            <p:spPr bwMode="auto">
              <a:xfrm>
                <a:off x="7015" y="4231"/>
                <a:ext cx="18" cy="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267"/>
              <p:cNvSpPr/>
              <p:nvPr/>
            </p:nvSpPr>
            <p:spPr bwMode="auto">
              <a:xfrm>
                <a:off x="7033" y="4234"/>
                <a:ext cx="47" cy="6"/>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268"/>
              <p:cNvSpPr/>
              <p:nvPr/>
            </p:nvSpPr>
            <p:spPr bwMode="auto">
              <a:xfrm>
                <a:off x="7033" y="4234"/>
                <a:ext cx="47" cy="6"/>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269"/>
              <p:cNvSpPr/>
              <p:nvPr/>
            </p:nvSpPr>
            <p:spPr bwMode="auto">
              <a:xfrm>
                <a:off x="7080" y="4240"/>
                <a:ext cx="8"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70"/>
              <p:cNvSpPr/>
              <p:nvPr/>
            </p:nvSpPr>
            <p:spPr bwMode="auto">
              <a:xfrm>
                <a:off x="7080" y="4240"/>
                <a:ext cx="8"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71"/>
              <p:cNvSpPr/>
              <p:nvPr/>
            </p:nvSpPr>
            <p:spPr bwMode="auto">
              <a:xfrm>
                <a:off x="7015" y="3706"/>
                <a:ext cx="73" cy="534"/>
              </a:xfrm>
              <a:custGeom>
                <a:avLst/>
                <a:gdLst>
                  <a:gd name="T0" fmla="*/ 0 w 28"/>
                  <a:gd name="T1" fmla="*/ 0 h 192"/>
                  <a:gd name="T2" fmla="*/ 0 w 28"/>
                  <a:gd name="T3" fmla="*/ 189 h 192"/>
                  <a:gd name="T4" fmla="*/ 7 w 28"/>
                  <a:gd name="T5" fmla="*/ 190 h 192"/>
                  <a:gd name="T6" fmla="*/ 25 w 28"/>
                  <a:gd name="T7" fmla="*/ 192 h 192"/>
                  <a:gd name="T8" fmla="*/ 28 w 28"/>
                  <a:gd name="T9" fmla="*/ 192 h 192"/>
                  <a:gd name="T10" fmla="*/ 27 w 28"/>
                  <a:gd name="T11" fmla="*/ 170 h 192"/>
                  <a:gd name="T12" fmla="*/ 26 w 28"/>
                  <a:gd name="T13" fmla="*/ 142 h 192"/>
                  <a:gd name="T14" fmla="*/ 19 w 28"/>
                  <a:gd name="T15" fmla="*/ 7 h 192"/>
                  <a:gd name="T16" fmla="*/ 0 w 28"/>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92">
                    <a:moveTo>
                      <a:pt x="0" y="0"/>
                    </a:moveTo>
                    <a:cubicBezTo>
                      <a:pt x="0" y="189"/>
                      <a:pt x="0" y="189"/>
                      <a:pt x="0" y="189"/>
                    </a:cubicBezTo>
                    <a:cubicBezTo>
                      <a:pt x="7" y="190"/>
                      <a:pt x="7" y="190"/>
                      <a:pt x="7" y="190"/>
                    </a:cubicBezTo>
                    <a:cubicBezTo>
                      <a:pt x="25" y="192"/>
                      <a:pt x="25" y="192"/>
                      <a:pt x="25" y="192"/>
                    </a:cubicBezTo>
                    <a:cubicBezTo>
                      <a:pt x="28" y="192"/>
                      <a:pt x="28" y="192"/>
                      <a:pt x="28" y="192"/>
                    </a:cubicBezTo>
                    <a:cubicBezTo>
                      <a:pt x="27" y="170"/>
                      <a:pt x="27" y="170"/>
                      <a:pt x="27" y="170"/>
                    </a:cubicBezTo>
                    <a:cubicBezTo>
                      <a:pt x="26" y="142"/>
                      <a:pt x="26" y="142"/>
                      <a:pt x="26" y="142"/>
                    </a:cubicBezTo>
                    <a:cubicBezTo>
                      <a:pt x="19" y="7"/>
                      <a:pt x="19" y="7"/>
                      <a:pt x="19" y="7"/>
                    </a:cubicBezTo>
                    <a:cubicBezTo>
                      <a:pt x="12" y="6"/>
                      <a:pt x="6" y="3"/>
                      <a:pt x="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272"/>
              <p:cNvSpPr/>
              <p:nvPr/>
            </p:nvSpPr>
            <p:spPr bwMode="auto">
              <a:xfrm>
                <a:off x="7015" y="2822"/>
                <a:ext cx="506" cy="903"/>
              </a:xfrm>
              <a:custGeom>
                <a:avLst/>
                <a:gdLst>
                  <a:gd name="T0" fmla="*/ 56 w 193"/>
                  <a:gd name="T1" fmla="*/ 0 h 325"/>
                  <a:gd name="T2" fmla="*/ 8 w 193"/>
                  <a:gd name="T3" fmla="*/ 21 h 325"/>
                  <a:gd name="T4" fmla="*/ 8 w 193"/>
                  <a:gd name="T5" fmla="*/ 21 h 325"/>
                  <a:gd name="T6" fmla="*/ 0 w 193"/>
                  <a:gd name="T7" fmla="*/ 6 h 325"/>
                  <a:gd name="T8" fmla="*/ 0 w 193"/>
                  <a:gd name="T9" fmla="*/ 28 h 325"/>
                  <a:gd name="T10" fmla="*/ 24 w 193"/>
                  <a:gd name="T11" fmla="*/ 35 h 325"/>
                  <a:gd name="T12" fmla="*/ 44 w 193"/>
                  <a:gd name="T13" fmla="*/ 55 h 325"/>
                  <a:gd name="T14" fmla="*/ 44 w 193"/>
                  <a:gd name="T15" fmla="*/ 56 h 325"/>
                  <a:gd name="T16" fmla="*/ 50 w 193"/>
                  <a:gd name="T17" fmla="*/ 70 h 325"/>
                  <a:gd name="T18" fmla="*/ 68 w 193"/>
                  <a:gd name="T19" fmla="*/ 67 h 325"/>
                  <a:gd name="T20" fmla="*/ 83 w 193"/>
                  <a:gd name="T21" fmla="*/ 69 h 325"/>
                  <a:gd name="T22" fmla="*/ 103 w 193"/>
                  <a:gd name="T23" fmla="*/ 77 h 325"/>
                  <a:gd name="T24" fmla="*/ 122 w 193"/>
                  <a:gd name="T25" fmla="*/ 96 h 325"/>
                  <a:gd name="T26" fmla="*/ 129 w 193"/>
                  <a:gd name="T27" fmla="*/ 122 h 325"/>
                  <a:gd name="T28" fmla="*/ 122 w 193"/>
                  <a:gd name="T29" fmla="*/ 149 h 325"/>
                  <a:gd name="T30" fmla="*/ 122 w 193"/>
                  <a:gd name="T31" fmla="*/ 150 h 325"/>
                  <a:gd name="T32" fmla="*/ 135 w 193"/>
                  <a:gd name="T33" fmla="*/ 186 h 325"/>
                  <a:gd name="T34" fmla="*/ 108 w 193"/>
                  <a:gd name="T35" fmla="*/ 234 h 325"/>
                  <a:gd name="T36" fmla="*/ 92 w 193"/>
                  <a:gd name="T37" fmla="*/ 241 h 325"/>
                  <a:gd name="T38" fmla="*/ 76 w 193"/>
                  <a:gd name="T39" fmla="*/ 243 h 325"/>
                  <a:gd name="T40" fmla="*/ 71 w 193"/>
                  <a:gd name="T41" fmla="*/ 243 h 325"/>
                  <a:gd name="T42" fmla="*/ 65 w 193"/>
                  <a:gd name="T43" fmla="*/ 251 h 325"/>
                  <a:gd name="T44" fmla="*/ 63 w 193"/>
                  <a:gd name="T45" fmla="*/ 252 h 325"/>
                  <a:gd name="T46" fmla="*/ 64 w 193"/>
                  <a:gd name="T47" fmla="*/ 254 h 325"/>
                  <a:gd name="T48" fmla="*/ 24 w 193"/>
                  <a:gd name="T49" fmla="*/ 294 h 325"/>
                  <a:gd name="T50" fmla="*/ 0 w 193"/>
                  <a:gd name="T51" fmla="*/ 285 h 325"/>
                  <a:gd name="T52" fmla="*/ 0 w 193"/>
                  <a:gd name="T53" fmla="*/ 318 h 325"/>
                  <a:gd name="T54" fmla="*/ 19 w 193"/>
                  <a:gd name="T55" fmla="*/ 325 h 325"/>
                  <a:gd name="T56" fmla="*/ 19 w 193"/>
                  <a:gd name="T57" fmla="*/ 325 h 325"/>
                  <a:gd name="T58" fmla="*/ 19 w 193"/>
                  <a:gd name="T59" fmla="*/ 325 h 325"/>
                  <a:gd name="T60" fmla="*/ 28 w 193"/>
                  <a:gd name="T61" fmla="*/ 325 h 325"/>
                  <a:gd name="T62" fmla="*/ 81 w 193"/>
                  <a:gd name="T63" fmla="*/ 286 h 325"/>
                  <a:gd name="T64" fmla="*/ 100 w 193"/>
                  <a:gd name="T65" fmla="*/ 289 h 325"/>
                  <a:gd name="T66" fmla="*/ 140 w 193"/>
                  <a:gd name="T67" fmla="*/ 273 h 325"/>
                  <a:gd name="T68" fmla="*/ 156 w 193"/>
                  <a:gd name="T69" fmla="*/ 233 h 325"/>
                  <a:gd name="T70" fmla="*/ 148 w 193"/>
                  <a:gd name="T71" fmla="*/ 204 h 325"/>
                  <a:gd name="T72" fmla="*/ 148 w 193"/>
                  <a:gd name="T73" fmla="*/ 204 h 325"/>
                  <a:gd name="T74" fmla="*/ 148 w 193"/>
                  <a:gd name="T75" fmla="*/ 204 h 325"/>
                  <a:gd name="T76" fmla="*/ 175 w 193"/>
                  <a:gd name="T77" fmla="*/ 188 h 325"/>
                  <a:gd name="T78" fmla="*/ 193 w 193"/>
                  <a:gd name="T79" fmla="*/ 144 h 325"/>
                  <a:gd name="T80" fmla="*/ 175 w 193"/>
                  <a:gd name="T81" fmla="*/ 100 h 325"/>
                  <a:gd name="T82" fmla="*/ 131 w 193"/>
                  <a:gd name="T83" fmla="*/ 82 h 325"/>
                  <a:gd name="T84" fmla="*/ 121 w 193"/>
                  <a:gd name="T85" fmla="*/ 83 h 325"/>
                  <a:gd name="T86" fmla="*/ 121 w 193"/>
                  <a:gd name="T87" fmla="*/ 83 h 325"/>
                  <a:gd name="T88" fmla="*/ 121 w 193"/>
                  <a:gd name="T89" fmla="*/ 83 h 325"/>
                  <a:gd name="T90" fmla="*/ 123 w 193"/>
                  <a:gd name="T91" fmla="*/ 67 h 325"/>
                  <a:gd name="T92" fmla="*/ 56 w 193"/>
                  <a:gd name="T9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 h="325">
                    <a:moveTo>
                      <a:pt x="56" y="0"/>
                    </a:moveTo>
                    <a:cubicBezTo>
                      <a:pt x="38" y="0"/>
                      <a:pt x="20" y="8"/>
                      <a:pt x="8" y="21"/>
                    </a:cubicBezTo>
                    <a:cubicBezTo>
                      <a:pt x="8" y="21"/>
                      <a:pt x="8" y="21"/>
                      <a:pt x="8" y="21"/>
                    </a:cubicBezTo>
                    <a:cubicBezTo>
                      <a:pt x="6" y="16"/>
                      <a:pt x="4" y="11"/>
                      <a:pt x="0" y="6"/>
                    </a:cubicBezTo>
                    <a:cubicBezTo>
                      <a:pt x="0" y="28"/>
                      <a:pt x="0" y="28"/>
                      <a:pt x="0" y="28"/>
                    </a:cubicBezTo>
                    <a:cubicBezTo>
                      <a:pt x="8" y="28"/>
                      <a:pt x="16" y="31"/>
                      <a:pt x="24" y="35"/>
                    </a:cubicBezTo>
                    <a:cubicBezTo>
                      <a:pt x="32" y="40"/>
                      <a:pt x="39" y="47"/>
                      <a:pt x="44" y="55"/>
                    </a:cubicBezTo>
                    <a:cubicBezTo>
                      <a:pt x="44" y="56"/>
                      <a:pt x="44" y="56"/>
                      <a:pt x="44" y="56"/>
                    </a:cubicBezTo>
                    <a:cubicBezTo>
                      <a:pt x="47" y="60"/>
                      <a:pt x="49" y="65"/>
                      <a:pt x="50" y="70"/>
                    </a:cubicBezTo>
                    <a:cubicBezTo>
                      <a:pt x="56" y="68"/>
                      <a:pt x="62" y="67"/>
                      <a:pt x="68" y="67"/>
                    </a:cubicBezTo>
                    <a:cubicBezTo>
                      <a:pt x="73" y="68"/>
                      <a:pt x="78" y="69"/>
                      <a:pt x="83" y="69"/>
                    </a:cubicBezTo>
                    <a:cubicBezTo>
                      <a:pt x="90" y="70"/>
                      <a:pt x="97" y="74"/>
                      <a:pt x="103" y="77"/>
                    </a:cubicBezTo>
                    <a:cubicBezTo>
                      <a:pt x="111" y="81"/>
                      <a:pt x="117" y="88"/>
                      <a:pt x="122" y="96"/>
                    </a:cubicBezTo>
                    <a:cubicBezTo>
                      <a:pt x="127" y="104"/>
                      <a:pt x="129" y="113"/>
                      <a:pt x="129" y="122"/>
                    </a:cubicBezTo>
                    <a:cubicBezTo>
                      <a:pt x="129" y="132"/>
                      <a:pt x="127" y="141"/>
                      <a:pt x="122" y="149"/>
                    </a:cubicBezTo>
                    <a:cubicBezTo>
                      <a:pt x="122" y="150"/>
                      <a:pt x="122" y="150"/>
                      <a:pt x="122" y="150"/>
                    </a:cubicBezTo>
                    <a:cubicBezTo>
                      <a:pt x="130" y="160"/>
                      <a:pt x="135" y="173"/>
                      <a:pt x="135" y="186"/>
                    </a:cubicBezTo>
                    <a:cubicBezTo>
                      <a:pt x="135" y="205"/>
                      <a:pt x="125" y="225"/>
                      <a:pt x="108" y="234"/>
                    </a:cubicBezTo>
                    <a:cubicBezTo>
                      <a:pt x="103" y="236"/>
                      <a:pt x="96" y="239"/>
                      <a:pt x="92" y="241"/>
                    </a:cubicBezTo>
                    <a:cubicBezTo>
                      <a:pt x="87" y="242"/>
                      <a:pt x="81" y="243"/>
                      <a:pt x="76" y="243"/>
                    </a:cubicBezTo>
                    <a:cubicBezTo>
                      <a:pt x="74" y="243"/>
                      <a:pt x="73" y="243"/>
                      <a:pt x="71" y="243"/>
                    </a:cubicBezTo>
                    <a:cubicBezTo>
                      <a:pt x="65" y="251"/>
                      <a:pt x="65" y="251"/>
                      <a:pt x="65" y="251"/>
                    </a:cubicBezTo>
                    <a:cubicBezTo>
                      <a:pt x="64" y="251"/>
                      <a:pt x="64" y="252"/>
                      <a:pt x="63" y="252"/>
                    </a:cubicBezTo>
                    <a:cubicBezTo>
                      <a:pt x="64" y="253"/>
                      <a:pt x="64" y="253"/>
                      <a:pt x="64" y="254"/>
                    </a:cubicBezTo>
                    <a:cubicBezTo>
                      <a:pt x="64" y="276"/>
                      <a:pt x="46" y="294"/>
                      <a:pt x="24" y="294"/>
                    </a:cubicBezTo>
                    <a:cubicBezTo>
                      <a:pt x="15" y="294"/>
                      <a:pt x="7" y="290"/>
                      <a:pt x="0" y="285"/>
                    </a:cubicBezTo>
                    <a:cubicBezTo>
                      <a:pt x="0" y="318"/>
                      <a:pt x="0" y="318"/>
                      <a:pt x="0" y="318"/>
                    </a:cubicBezTo>
                    <a:cubicBezTo>
                      <a:pt x="6" y="321"/>
                      <a:pt x="12" y="324"/>
                      <a:pt x="19" y="325"/>
                    </a:cubicBezTo>
                    <a:cubicBezTo>
                      <a:pt x="19" y="325"/>
                      <a:pt x="19" y="325"/>
                      <a:pt x="19" y="325"/>
                    </a:cubicBezTo>
                    <a:cubicBezTo>
                      <a:pt x="19" y="325"/>
                      <a:pt x="19" y="325"/>
                      <a:pt x="19" y="325"/>
                    </a:cubicBezTo>
                    <a:cubicBezTo>
                      <a:pt x="22" y="325"/>
                      <a:pt x="25" y="325"/>
                      <a:pt x="28" y="325"/>
                    </a:cubicBezTo>
                    <a:cubicBezTo>
                      <a:pt x="53" y="325"/>
                      <a:pt x="74" y="308"/>
                      <a:pt x="81" y="286"/>
                    </a:cubicBezTo>
                    <a:cubicBezTo>
                      <a:pt x="87" y="288"/>
                      <a:pt x="93" y="289"/>
                      <a:pt x="100" y="289"/>
                    </a:cubicBezTo>
                    <a:cubicBezTo>
                      <a:pt x="115" y="289"/>
                      <a:pt x="129" y="283"/>
                      <a:pt x="140" y="273"/>
                    </a:cubicBezTo>
                    <a:cubicBezTo>
                      <a:pt x="150" y="262"/>
                      <a:pt x="156" y="248"/>
                      <a:pt x="156" y="233"/>
                    </a:cubicBezTo>
                    <a:cubicBezTo>
                      <a:pt x="156" y="223"/>
                      <a:pt x="153" y="213"/>
                      <a:pt x="148" y="204"/>
                    </a:cubicBezTo>
                    <a:cubicBezTo>
                      <a:pt x="148" y="204"/>
                      <a:pt x="148" y="204"/>
                      <a:pt x="148" y="204"/>
                    </a:cubicBezTo>
                    <a:cubicBezTo>
                      <a:pt x="148" y="204"/>
                      <a:pt x="148" y="204"/>
                      <a:pt x="148" y="204"/>
                    </a:cubicBezTo>
                    <a:cubicBezTo>
                      <a:pt x="158" y="201"/>
                      <a:pt x="168" y="196"/>
                      <a:pt x="175" y="188"/>
                    </a:cubicBezTo>
                    <a:cubicBezTo>
                      <a:pt x="187" y="177"/>
                      <a:pt x="193" y="161"/>
                      <a:pt x="193" y="144"/>
                    </a:cubicBezTo>
                    <a:cubicBezTo>
                      <a:pt x="193" y="128"/>
                      <a:pt x="187" y="112"/>
                      <a:pt x="175" y="100"/>
                    </a:cubicBezTo>
                    <a:cubicBezTo>
                      <a:pt x="164" y="89"/>
                      <a:pt x="148" y="82"/>
                      <a:pt x="131" y="82"/>
                    </a:cubicBezTo>
                    <a:cubicBezTo>
                      <a:pt x="128" y="82"/>
                      <a:pt x="125" y="83"/>
                      <a:pt x="121" y="83"/>
                    </a:cubicBezTo>
                    <a:cubicBezTo>
                      <a:pt x="121" y="83"/>
                      <a:pt x="121" y="83"/>
                      <a:pt x="121" y="83"/>
                    </a:cubicBezTo>
                    <a:cubicBezTo>
                      <a:pt x="121" y="83"/>
                      <a:pt x="121" y="83"/>
                      <a:pt x="121" y="83"/>
                    </a:cubicBezTo>
                    <a:cubicBezTo>
                      <a:pt x="123" y="78"/>
                      <a:pt x="123" y="73"/>
                      <a:pt x="123" y="67"/>
                    </a:cubicBezTo>
                    <a:cubicBezTo>
                      <a:pt x="123" y="31"/>
                      <a:pt x="93" y="0"/>
                      <a:pt x="56"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273"/>
              <p:cNvSpPr/>
              <p:nvPr/>
            </p:nvSpPr>
            <p:spPr bwMode="auto">
              <a:xfrm>
                <a:off x="7015" y="2900"/>
                <a:ext cx="354" cy="739"/>
              </a:xfrm>
              <a:custGeom>
                <a:avLst/>
                <a:gdLst>
                  <a:gd name="T0" fmla="*/ 0 w 135"/>
                  <a:gd name="T1" fmla="*/ 0 h 266"/>
                  <a:gd name="T2" fmla="*/ 0 w 135"/>
                  <a:gd name="T3" fmla="*/ 257 h 266"/>
                  <a:gd name="T4" fmla="*/ 24 w 135"/>
                  <a:gd name="T5" fmla="*/ 266 h 266"/>
                  <a:gd name="T6" fmla="*/ 64 w 135"/>
                  <a:gd name="T7" fmla="*/ 226 h 266"/>
                  <a:gd name="T8" fmla="*/ 63 w 135"/>
                  <a:gd name="T9" fmla="*/ 224 h 266"/>
                  <a:gd name="T10" fmla="*/ 65 w 135"/>
                  <a:gd name="T11" fmla="*/ 223 h 266"/>
                  <a:gd name="T12" fmla="*/ 71 w 135"/>
                  <a:gd name="T13" fmla="*/ 215 h 266"/>
                  <a:gd name="T14" fmla="*/ 76 w 135"/>
                  <a:gd name="T15" fmla="*/ 215 h 266"/>
                  <a:gd name="T16" fmla="*/ 92 w 135"/>
                  <a:gd name="T17" fmla="*/ 213 h 266"/>
                  <a:gd name="T18" fmla="*/ 108 w 135"/>
                  <a:gd name="T19" fmla="*/ 206 h 266"/>
                  <a:gd name="T20" fmla="*/ 135 w 135"/>
                  <a:gd name="T21" fmla="*/ 158 h 266"/>
                  <a:gd name="T22" fmla="*/ 122 w 135"/>
                  <a:gd name="T23" fmla="*/ 122 h 266"/>
                  <a:gd name="T24" fmla="*/ 122 w 135"/>
                  <a:gd name="T25" fmla="*/ 121 h 266"/>
                  <a:gd name="T26" fmla="*/ 129 w 135"/>
                  <a:gd name="T27" fmla="*/ 94 h 266"/>
                  <a:gd name="T28" fmla="*/ 122 w 135"/>
                  <a:gd name="T29" fmla="*/ 68 h 266"/>
                  <a:gd name="T30" fmla="*/ 103 w 135"/>
                  <a:gd name="T31" fmla="*/ 49 h 266"/>
                  <a:gd name="T32" fmla="*/ 83 w 135"/>
                  <a:gd name="T33" fmla="*/ 41 h 266"/>
                  <a:gd name="T34" fmla="*/ 68 w 135"/>
                  <a:gd name="T35" fmla="*/ 39 h 266"/>
                  <a:gd name="T36" fmla="*/ 50 w 135"/>
                  <a:gd name="T37" fmla="*/ 42 h 266"/>
                  <a:gd name="T38" fmla="*/ 44 w 135"/>
                  <a:gd name="T39" fmla="*/ 28 h 266"/>
                  <a:gd name="T40" fmla="*/ 44 w 135"/>
                  <a:gd name="T41" fmla="*/ 27 h 266"/>
                  <a:gd name="T42" fmla="*/ 24 w 135"/>
                  <a:gd name="T43" fmla="*/ 7 h 266"/>
                  <a:gd name="T44" fmla="*/ 0 w 135"/>
                  <a:gd name="T4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266">
                    <a:moveTo>
                      <a:pt x="0" y="0"/>
                    </a:moveTo>
                    <a:cubicBezTo>
                      <a:pt x="0" y="257"/>
                      <a:pt x="0" y="257"/>
                      <a:pt x="0" y="257"/>
                    </a:cubicBezTo>
                    <a:cubicBezTo>
                      <a:pt x="7" y="262"/>
                      <a:pt x="15" y="266"/>
                      <a:pt x="24" y="266"/>
                    </a:cubicBezTo>
                    <a:cubicBezTo>
                      <a:pt x="46" y="266"/>
                      <a:pt x="64" y="248"/>
                      <a:pt x="64" y="226"/>
                    </a:cubicBezTo>
                    <a:cubicBezTo>
                      <a:pt x="64" y="225"/>
                      <a:pt x="64" y="225"/>
                      <a:pt x="63" y="224"/>
                    </a:cubicBezTo>
                    <a:cubicBezTo>
                      <a:pt x="64" y="224"/>
                      <a:pt x="64" y="223"/>
                      <a:pt x="65" y="223"/>
                    </a:cubicBezTo>
                    <a:cubicBezTo>
                      <a:pt x="71" y="215"/>
                      <a:pt x="71" y="215"/>
                      <a:pt x="71" y="215"/>
                    </a:cubicBezTo>
                    <a:cubicBezTo>
                      <a:pt x="73" y="215"/>
                      <a:pt x="74" y="215"/>
                      <a:pt x="76" y="215"/>
                    </a:cubicBezTo>
                    <a:cubicBezTo>
                      <a:pt x="81" y="215"/>
                      <a:pt x="87" y="214"/>
                      <a:pt x="92" y="213"/>
                    </a:cubicBezTo>
                    <a:cubicBezTo>
                      <a:pt x="96" y="211"/>
                      <a:pt x="103" y="208"/>
                      <a:pt x="108" y="206"/>
                    </a:cubicBezTo>
                    <a:cubicBezTo>
                      <a:pt x="125" y="197"/>
                      <a:pt x="135" y="177"/>
                      <a:pt x="135" y="158"/>
                    </a:cubicBezTo>
                    <a:cubicBezTo>
                      <a:pt x="135" y="145"/>
                      <a:pt x="130" y="132"/>
                      <a:pt x="122" y="122"/>
                    </a:cubicBezTo>
                    <a:cubicBezTo>
                      <a:pt x="122" y="121"/>
                      <a:pt x="122" y="121"/>
                      <a:pt x="122" y="121"/>
                    </a:cubicBezTo>
                    <a:cubicBezTo>
                      <a:pt x="127" y="113"/>
                      <a:pt x="129" y="104"/>
                      <a:pt x="129" y="94"/>
                    </a:cubicBezTo>
                    <a:cubicBezTo>
                      <a:pt x="129" y="85"/>
                      <a:pt x="127" y="76"/>
                      <a:pt x="122" y="68"/>
                    </a:cubicBezTo>
                    <a:cubicBezTo>
                      <a:pt x="117" y="60"/>
                      <a:pt x="111" y="53"/>
                      <a:pt x="103" y="49"/>
                    </a:cubicBezTo>
                    <a:cubicBezTo>
                      <a:pt x="97" y="46"/>
                      <a:pt x="90" y="42"/>
                      <a:pt x="83" y="41"/>
                    </a:cubicBezTo>
                    <a:cubicBezTo>
                      <a:pt x="78" y="41"/>
                      <a:pt x="73" y="40"/>
                      <a:pt x="68" y="39"/>
                    </a:cubicBezTo>
                    <a:cubicBezTo>
                      <a:pt x="62" y="39"/>
                      <a:pt x="56" y="40"/>
                      <a:pt x="50" y="42"/>
                    </a:cubicBezTo>
                    <a:cubicBezTo>
                      <a:pt x="49" y="37"/>
                      <a:pt x="47" y="32"/>
                      <a:pt x="44" y="28"/>
                    </a:cubicBezTo>
                    <a:cubicBezTo>
                      <a:pt x="44" y="27"/>
                      <a:pt x="44" y="27"/>
                      <a:pt x="44" y="27"/>
                    </a:cubicBezTo>
                    <a:cubicBezTo>
                      <a:pt x="39" y="19"/>
                      <a:pt x="32" y="12"/>
                      <a:pt x="24" y="7"/>
                    </a:cubicBezTo>
                    <a:cubicBezTo>
                      <a:pt x="16" y="3"/>
                      <a:pt x="8"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74"/>
              <p:cNvSpPr/>
              <p:nvPr/>
            </p:nvSpPr>
            <p:spPr bwMode="auto">
              <a:xfrm>
                <a:off x="6660" y="3194"/>
                <a:ext cx="239" cy="259"/>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75"/>
              <p:cNvSpPr/>
              <p:nvPr/>
            </p:nvSpPr>
            <p:spPr bwMode="auto">
              <a:xfrm>
                <a:off x="6755" y="3297"/>
                <a:ext cx="55" cy="6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76"/>
              <p:cNvSpPr/>
              <p:nvPr/>
            </p:nvSpPr>
            <p:spPr bwMode="auto">
              <a:xfrm>
                <a:off x="6818" y="2905"/>
                <a:ext cx="239" cy="259"/>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77"/>
              <p:cNvSpPr/>
              <p:nvPr/>
            </p:nvSpPr>
            <p:spPr bwMode="auto">
              <a:xfrm>
                <a:off x="6912" y="3008"/>
                <a:ext cx="55" cy="61"/>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78"/>
              <p:cNvSpPr/>
              <p:nvPr/>
            </p:nvSpPr>
            <p:spPr bwMode="auto">
              <a:xfrm>
                <a:off x="7141" y="3003"/>
                <a:ext cx="246" cy="261"/>
              </a:xfrm>
              <a:custGeom>
                <a:avLst/>
                <a:gdLst>
                  <a:gd name="T0" fmla="*/ 67 w 94"/>
                  <a:gd name="T1" fmla="*/ 88 h 94"/>
                  <a:gd name="T2" fmla="*/ 48 w 94"/>
                  <a:gd name="T3" fmla="*/ 57 h 94"/>
                  <a:gd name="T4" fmla="*/ 32 w 94"/>
                  <a:gd name="T5" fmla="*/ 91 h 94"/>
                  <a:gd name="T6" fmla="*/ 41 w 94"/>
                  <a:gd name="T7" fmla="*/ 55 h 94"/>
                  <a:gd name="T8" fmla="*/ 6 w 94"/>
                  <a:gd name="T9" fmla="*/ 69 h 94"/>
                  <a:gd name="T10" fmla="*/ 38 w 94"/>
                  <a:gd name="T11" fmla="*/ 49 h 94"/>
                  <a:gd name="T12" fmla="*/ 4 w 94"/>
                  <a:gd name="T13" fmla="*/ 34 h 94"/>
                  <a:gd name="T14" fmla="*/ 39 w 94"/>
                  <a:gd name="T15" fmla="*/ 42 h 94"/>
                  <a:gd name="T16" fmla="*/ 27 w 94"/>
                  <a:gd name="T17" fmla="*/ 7 h 94"/>
                  <a:gd name="T18" fmla="*/ 46 w 94"/>
                  <a:gd name="T19" fmla="*/ 38 h 94"/>
                  <a:gd name="T20" fmla="*/ 61 w 94"/>
                  <a:gd name="T21" fmla="*/ 3 h 94"/>
                  <a:gd name="T22" fmla="*/ 52 w 94"/>
                  <a:gd name="T23" fmla="*/ 40 h 94"/>
                  <a:gd name="T24" fmla="*/ 88 w 94"/>
                  <a:gd name="T25" fmla="*/ 25 h 94"/>
                  <a:gd name="T26" fmla="*/ 56 w 94"/>
                  <a:gd name="T27" fmla="*/ 46 h 94"/>
                  <a:gd name="T28" fmla="*/ 90 w 94"/>
                  <a:gd name="T29" fmla="*/ 60 h 94"/>
                  <a:gd name="T30" fmla="*/ 54 w 94"/>
                  <a:gd name="T31" fmla="*/ 53 h 94"/>
                  <a:gd name="T32" fmla="*/ 67 w 94"/>
                  <a:gd name="T33"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67" y="88"/>
                    </a:moveTo>
                    <a:cubicBezTo>
                      <a:pt x="56" y="94"/>
                      <a:pt x="51" y="71"/>
                      <a:pt x="48" y="57"/>
                    </a:cubicBezTo>
                    <a:cubicBezTo>
                      <a:pt x="47" y="71"/>
                      <a:pt x="44" y="94"/>
                      <a:pt x="32" y="91"/>
                    </a:cubicBezTo>
                    <a:cubicBezTo>
                      <a:pt x="20" y="88"/>
                      <a:pt x="33" y="68"/>
                      <a:pt x="41" y="55"/>
                    </a:cubicBezTo>
                    <a:cubicBezTo>
                      <a:pt x="30" y="65"/>
                      <a:pt x="12" y="80"/>
                      <a:pt x="6" y="69"/>
                    </a:cubicBezTo>
                    <a:cubicBezTo>
                      <a:pt x="0" y="59"/>
                      <a:pt x="23" y="52"/>
                      <a:pt x="38" y="49"/>
                    </a:cubicBezTo>
                    <a:cubicBezTo>
                      <a:pt x="23" y="49"/>
                      <a:pt x="0" y="47"/>
                      <a:pt x="4" y="34"/>
                    </a:cubicBezTo>
                    <a:cubicBezTo>
                      <a:pt x="7" y="22"/>
                      <a:pt x="27" y="34"/>
                      <a:pt x="39" y="42"/>
                    </a:cubicBezTo>
                    <a:cubicBezTo>
                      <a:pt x="30" y="32"/>
                      <a:pt x="16" y="14"/>
                      <a:pt x="27" y="7"/>
                    </a:cubicBezTo>
                    <a:cubicBezTo>
                      <a:pt x="38" y="1"/>
                      <a:pt x="43" y="23"/>
                      <a:pt x="46" y="38"/>
                    </a:cubicBezTo>
                    <a:cubicBezTo>
                      <a:pt x="46" y="24"/>
                      <a:pt x="49" y="0"/>
                      <a:pt x="61" y="3"/>
                    </a:cubicBezTo>
                    <a:cubicBezTo>
                      <a:pt x="73" y="6"/>
                      <a:pt x="61" y="27"/>
                      <a:pt x="52" y="40"/>
                    </a:cubicBezTo>
                    <a:cubicBezTo>
                      <a:pt x="63" y="29"/>
                      <a:pt x="82" y="15"/>
                      <a:pt x="88" y="25"/>
                    </a:cubicBezTo>
                    <a:cubicBezTo>
                      <a:pt x="94" y="36"/>
                      <a:pt x="71" y="43"/>
                      <a:pt x="56" y="46"/>
                    </a:cubicBezTo>
                    <a:cubicBezTo>
                      <a:pt x="70" y="46"/>
                      <a:pt x="93" y="48"/>
                      <a:pt x="90" y="60"/>
                    </a:cubicBezTo>
                    <a:cubicBezTo>
                      <a:pt x="87" y="72"/>
                      <a:pt x="66" y="61"/>
                      <a:pt x="54" y="53"/>
                    </a:cubicBezTo>
                    <a:cubicBezTo>
                      <a:pt x="64" y="63"/>
                      <a:pt x="78" y="81"/>
                      <a:pt x="67" y="88"/>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79"/>
              <p:cNvSpPr/>
              <p:nvPr/>
            </p:nvSpPr>
            <p:spPr bwMode="auto">
              <a:xfrm>
                <a:off x="7235" y="3097"/>
                <a:ext cx="63" cy="67"/>
              </a:xfrm>
              <a:custGeom>
                <a:avLst/>
                <a:gdLst>
                  <a:gd name="T0" fmla="*/ 7 w 24"/>
                  <a:gd name="T1" fmla="*/ 3 h 24"/>
                  <a:gd name="T2" fmla="*/ 3 w 24"/>
                  <a:gd name="T3" fmla="*/ 17 h 24"/>
                  <a:gd name="T4" fmla="*/ 17 w 24"/>
                  <a:gd name="T5" fmla="*/ 21 h 24"/>
                  <a:gd name="T6" fmla="*/ 21 w 24"/>
                  <a:gd name="T7" fmla="*/ 6 h 24"/>
                  <a:gd name="T8" fmla="*/ 7 w 24"/>
                  <a:gd name="T9" fmla="*/ 3 h 24"/>
                </a:gdLst>
                <a:ahLst/>
                <a:cxnLst>
                  <a:cxn ang="0">
                    <a:pos x="T0" y="T1"/>
                  </a:cxn>
                  <a:cxn ang="0">
                    <a:pos x="T2" y="T3"/>
                  </a:cxn>
                  <a:cxn ang="0">
                    <a:pos x="T4" y="T5"/>
                  </a:cxn>
                  <a:cxn ang="0">
                    <a:pos x="T6" y="T7"/>
                  </a:cxn>
                  <a:cxn ang="0">
                    <a:pos x="T8" y="T9"/>
                  </a:cxn>
                </a:cxnLst>
                <a:rect l="0" t="0" r="r" b="b"/>
                <a:pathLst>
                  <a:path w="24" h="24">
                    <a:moveTo>
                      <a:pt x="7" y="3"/>
                    </a:moveTo>
                    <a:cubicBezTo>
                      <a:pt x="2" y="6"/>
                      <a:pt x="0" y="13"/>
                      <a:pt x="3" y="17"/>
                    </a:cubicBezTo>
                    <a:cubicBezTo>
                      <a:pt x="6" y="22"/>
                      <a:pt x="12" y="24"/>
                      <a:pt x="17" y="21"/>
                    </a:cubicBezTo>
                    <a:cubicBezTo>
                      <a:pt x="22" y="18"/>
                      <a:pt x="24" y="11"/>
                      <a:pt x="21" y="6"/>
                    </a:cubicBezTo>
                    <a:cubicBezTo>
                      <a:pt x="18" y="1"/>
                      <a:pt x="12"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280"/>
              <p:cNvSpPr/>
              <p:nvPr/>
            </p:nvSpPr>
            <p:spPr bwMode="auto">
              <a:xfrm>
                <a:off x="6930" y="3314"/>
                <a:ext cx="247" cy="261"/>
              </a:xfrm>
              <a:custGeom>
                <a:avLst/>
                <a:gdLst>
                  <a:gd name="T0" fmla="*/ 67 w 94"/>
                  <a:gd name="T1" fmla="*/ 88 h 94"/>
                  <a:gd name="T2" fmla="*/ 48 w 94"/>
                  <a:gd name="T3" fmla="*/ 57 h 94"/>
                  <a:gd name="T4" fmla="*/ 32 w 94"/>
                  <a:gd name="T5" fmla="*/ 91 h 94"/>
                  <a:gd name="T6" fmla="*/ 41 w 94"/>
                  <a:gd name="T7" fmla="*/ 55 h 94"/>
                  <a:gd name="T8" fmla="*/ 6 w 94"/>
                  <a:gd name="T9" fmla="*/ 69 h 94"/>
                  <a:gd name="T10" fmla="*/ 38 w 94"/>
                  <a:gd name="T11" fmla="*/ 49 h 94"/>
                  <a:gd name="T12" fmla="*/ 4 w 94"/>
                  <a:gd name="T13" fmla="*/ 34 h 94"/>
                  <a:gd name="T14" fmla="*/ 39 w 94"/>
                  <a:gd name="T15" fmla="*/ 42 h 94"/>
                  <a:gd name="T16" fmla="*/ 27 w 94"/>
                  <a:gd name="T17" fmla="*/ 7 h 94"/>
                  <a:gd name="T18" fmla="*/ 46 w 94"/>
                  <a:gd name="T19" fmla="*/ 38 h 94"/>
                  <a:gd name="T20" fmla="*/ 61 w 94"/>
                  <a:gd name="T21" fmla="*/ 3 h 94"/>
                  <a:gd name="T22" fmla="*/ 52 w 94"/>
                  <a:gd name="T23" fmla="*/ 40 h 94"/>
                  <a:gd name="T24" fmla="*/ 88 w 94"/>
                  <a:gd name="T25" fmla="*/ 25 h 94"/>
                  <a:gd name="T26" fmla="*/ 56 w 94"/>
                  <a:gd name="T27" fmla="*/ 46 h 94"/>
                  <a:gd name="T28" fmla="*/ 90 w 94"/>
                  <a:gd name="T29" fmla="*/ 60 h 94"/>
                  <a:gd name="T30" fmla="*/ 54 w 94"/>
                  <a:gd name="T31" fmla="*/ 53 h 94"/>
                  <a:gd name="T32" fmla="*/ 67 w 94"/>
                  <a:gd name="T33"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67" y="88"/>
                    </a:moveTo>
                    <a:cubicBezTo>
                      <a:pt x="56" y="94"/>
                      <a:pt x="51" y="71"/>
                      <a:pt x="48" y="57"/>
                    </a:cubicBezTo>
                    <a:cubicBezTo>
                      <a:pt x="47" y="71"/>
                      <a:pt x="44" y="94"/>
                      <a:pt x="32" y="91"/>
                    </a:cubicBezTo>
                    <a:cubicBezTo>
                      <a:pt x="20" y="88"/>
                      <a:pt x="33" y="68"/>
                      <a:pt x="41" y="55"/>
                    </a:cubicBezTo>
                    <a:cubicBezTo>
                      <a:pt x="30" y="65"/>
                      <a:pt x="12" y="80"/>
                      <a:pt x="6" y="69"/>
                    </a:cubicBezTo>
                    <a:cubicBezTo>
                      <a:pt x="0" y="59"/>
                      <a:pt x="23" y="52"/>
                      <a:pt x="38" y="49"/>
                    </a:cubicBezTo>
                    <a:cubicBezTo>
                      <a:pt x="23" y="49"/>
                      <a:pt x="0" y="47"/>
                      <a:pt x="4" y="34"/>
                    </a:cubicBezTo>
                    <a:cubicBezTo>
                      <a:pt x="7" y="22"/>
                      <a:pt x="27" y="34"/>
                      <a:pt x="39" y="42"/>
                    </a:cubicBezTo>
                    <a:cubicBezTo>
                      <a:pt x="30" y="32"/>
                      <a:pt x="16" y="14"/>
                      <a:pt x="27" y="7"/>
                    </a:cubicBezTo>
                    <a:cubicBezTo>
                      <a:pt x="38" y="1"/>
                      <a:pt x="43" y="23"/>
                      <a:pt x="46" y="38"/>
                    </a:cubicBezTo>
                    <a:cubicBezTo>
                      <a:pt x="46" y="24"/>
                      <a:pt x="49" y="0"/>
                      <a:pt x="61" y="3"/>
                    </a:cubicBezTo>
                    <a:cubicBezTo>
                      <a:pt x="73" y="6"/>
                      <a:pt x="61" y="27"/>
                      <a:pt x="52" y="40"/>
                    </a:cubicBezTo>
                    <a:cubicBezTo>
                      <a:pt x="63" y="29"/>
                      <a:pt x="82" y="15"/>
                      <a:pt x="88" y="25"/>
                    </a:cubicBezTo>
                    <a:cubicBezTo>
                      <a:pt x="94" y="36"/>
                      <a:pt x="71" y="43"/>
                      <a:pt x="56" y="46"/>
                    </a:cubicBezTo>
                    <a:cubicBezTo>
                      <a:pt x="70" y="46"/>
                      <a:pt x="93" y="48"/>
                      <a:pt x="90" y="60"/>
                    </a:cubicBezTo>
                    <a:cubicBezTo>
                      <a:pt x="87" y="72"/>
                      <a:pt x="66" y="61"/>
                      <a:pt x="54" y="53"/>
                    </a:cubicBezTo>
                    <a:cubicBezTo>
                      <a:pt x="64" y="63"/>
                      <a:pt x="78" y="81"/>
                      <a:pt x="67" y="88"/>
                    </a:cubicBezTo>
                    <a:close/>
                  </a:path>
                </a:pathLst>
              </a:custGeom>
              <a:solidFill>
                <a:srgbClr val="CD58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281"/>
              <p:cNvSpPr/>
              <p:nvPr/>
            </p:nvSpPr>
            <p:spPr bwMode="auto">
              <a:xfrm>
                <a:off x="7025" y="3409"/>
                <a:ext cx="63" cy="66"/>
              </a:xfrm>
              <a:custGeom>
                <a:avLst/>
                <a:gdLst>
                  <a:gd name="T0" fmla="*/ 7 w 24"/>
                  <a:gd name="T1" fmla="*/ 3 h 24"/>
                  <a:gd name="T2" fmla="*/ 3 w 24"/>
                  <a:gd name="T3" fmla="*/ 17 h 24"/>
                  <a:gd name="T4" fmla="*/ 17 w 24"/>
                  <a:gd name="T5" fmla="*/ 21 h 24"/>
                  <a:gd name="T6" fmla="*/ 21 w 24"/>
                  <a:gd name="T7" fmla="*/ 6 h 24"/>
                  <a:gd name="T8" fmla="*/ 7 w 24"/>
                  <a:gd name="T9" fmla="*/ 3 h 24"/>
                </a:gdLst>
                <a:ahLst/>
                <a:cxnLst>
                  <a:cxn ang="0">
                    <a:pos x="T0" y="T1"/>
                  </a:cxn>
                  <a:cxn ang="0">
                    <a:pos x="T2" y="T3"/>
                  </a:cxn>
                  <a:cxn ang="0">
                    <a:pos x="T4" y="T5"/>
                  </a:cxn>
                  <a:cxn ang="0">
                    <a:pos x="T6" y="T7"/>
                  </a:cxn>
                  <a:cxn ang="0">
                    <a:pos x="T8" y="T9"/>
                  </a:cxn>
                </a:cxnLst>
                <a:rect l="0" t="0" r="r" b="b"/>
                <a:pathLst>
                  <a:path w="24" h="24">
                    <a:moveTo>
                      <a:pt x="7" y="3"/>
                    </a:moveTo>
                    <a:cubicBezTo>
                      <a:pt x="2" y="6"/>
                      <a:pt x="0" y="13"/>
                      <a:pt x="3" y="17"/>
                    </a:cubicBezTo>
                    <a:cubicBezTo>
                      <a:pt x="6" y="22"/>
                      <a:pt x="12" y="24"/>
                      <a:pt x="17" y="21"/>
                    </a:cubicBezTo>
                    <a:cubicBezTo>
                      <a:pt x="22" y="18"/>
                      <a:pt x="24" y="11"/>
                      <a:pt x="21" y="6"/>
                    </a:cubicBezTo>
                    <a:cubicBezTo>
                      <a:pt x="18" y="1"/>
                      <a:pt x="12"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282"/>
              <p:cNvSpPr/>
              <p:nvPr/>
            </p:nvSpPr>
            <p:spPr bwMode="auto">
              <a:xfrm>
                <a:off x="817" y="3350"/>
                <a:ext cx="123" cy="945"/>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283"/>
              <p:cNvSpPr/>
              <p:nvPr/>
            </p:nvSpPr>
            <p:spPr bwMode="auto">
              <a:xfrm>
                <a:off x="817" y="3350"/>
                <a:ext cx="123" cy="945"/>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284"/>
              <p:cNvSpPr/>
              <p:nvPr/>
            </p:nvSpPr>
            <p:spPr bwMode="auto">
              <a:xfrm>
                <a:off x="1032" y="2964"/>
                <a:ext cx="460" cy="481"/>
              </a:xfrm>
              <a:custGeom>
                <a:avLst/>
                <a:gdLst>
                  <a:gd name="T0" fmla="*/ 118 w 175"/>
                  <a:gd name="T1" fmla="*/ 44 h 173"/>
                  <a:gd name="T2" fmla="*/ 107 w 175"/>
                  <a:gd name="T3" fmla="*/ 43 h 173"/>
                  <a:gd name="T4" fmla="*/ 71 w 175"/>
                  <a:gd name="T5" fmla="*/ 9 h 173"/>
                  <a:gd name="T6" fmla="*/ 46 w 175"/>
                  <a:gd name="T7" fmla="*/ 96 h 173"/>
                  <a:gd name="T8" fmla="*/ 97 w 175"/>
                  <a:gd name="T9" fmla="*/ 167 h 173"/>
                  <a:gd name="T10" fmla="*/ 169 w 175"/>
                  <a:gd name="T11" fmla="*/ 116 h 173"/>
                  <a:gd name="T12" fmla="*/ 118 w 175"/>
                  <a:gd name="T13" fmla="*/ 44 h 173"/>
                </a:gdLst>
                <a:ahLst/>
                <a:cxnLst>
                  <a:cxn ang="0">
                    <a:pos x="T0" y="T1"/>
                  </a:cxn>
                  <a:cxn ang="0">
                    <a:pos x="T2" y="T3"/>
                  </a:cxn>
                  <a:cxn ang="0">
                    <a:pos x="T4" y="T5"/>
                  </a:cxn>
                  <a:cxn ang="0">
                    <a:pos x="T6" y="T7"/>
                  </a:cxn>
                  <a:cxn ang="0">
                    <a:pos x="T8" y="T9"/>
                  </a:cxn>
                  <a:cxn ang="0">
                    <a:pos x="T10" y="T11"/>
                  </a:cxn>
                  <a:cxn ang="0">
                    <a:pos x="T12" y="T13"/>
                  </a:cxn>
                </a:cxnLst>
                <a:rect l="0" t="0" r="r" b="b"/>
                <a:pathLst>
                  <a:path w="175" h="173">
                    <a:moveTo>
                      <a:pt x="118" y="44"/>
                    </a:moveTo>
                    <a:cubicBezTo>
                      <a:pt x="114" y="43"/>
                      <a:pt x="110" y="43"/>
                      <a:pt x="107" y="43"/>
                    </a:cubicBezTo>
                    <a:cubicBezTo>
                      <a:pt x="103" y="27"/>
                      <a:pt x="92" y="12"/>
                      <a:pt x="71" y="9"/>
                    </a:cubicBezTo>
                    <a:cubicBezTo>
                      <a:pt x="17" y="0"/>
                      <a:pt x="0" y="78"/>
                      <a:pt x="46" y="96"/>
                    </a:cubicBezTo>
                    <a:cubicBezTo>
                      <a:pt x="41" y="129"/>
                      <a:pt x="64" y="162"/>
                      <a:pt x="97" y="167"/>
                    </a:cubicBezTo>
                    <a:cubicBezTo>
                      <a:pt x="131" y="173"/>
                      <a:pt x="164" y="149"/>
                      <a:pt x="169" y="116"/>
                    </a:cubicBezTo>
                    <a:cubicBezTo>
                      <a:pt x="175" y="82"/>
                      <a:pt x="151" y="49"/>
                      <a:pt x="118" y="4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285"/>
              <p:cNvSpPr/>
              <p:nvPr/>
            </p:nvSpPr>
            <p:spPr bwMode="auto">
              <a:xfrm>
                <a:off x="260" y="2839"/>
                <a:ext cx="465" cy="633"/>
              </a:xfrm>
              <a:custGeom>
                <a:avLst/>
                <a:gdLst>
                  <a:gd name="T0" fmla="*/ 157 w 177"/>
                  <a:gd name="T1" fmla="*/ 80 h 228"/>
                  <a:gd name="T2" fmla="*/ 169 w 177"/>
                  <a:gd name="T3" fmla="*/ 60 h 228"/>
                  <a:gd name="T4" fmla="*/ 169 w 177"/>
                  <a:gd name="T5" fmla="*/ 35 h 228"/>
                  <a:gd name="T6" fmla="*/ 156 w 177"/>
                  <a:gd name="T7" fmla="*/ 13 h 228"/>
                  <a:gd name="T8" fmla="*/ 136 w 177"/>
                  <a:gd name="T9" fmla="*/ 2 h 228"/>
                  <a:gd name="T10" fmla="*/ 112 w 177"/>
                  <a:gd name="T11" fmla="*/ 2 h 228"/>
                  <a:gd name="T12" fmla="*/ 92 w 177"/>
                  <a:gd name="T13" fmla="*/ 13 h 228"/>
                  <a:gd name="T14" fmla="*/ 80 w 177"/>
                  <a:gd name="T15" fmla="*/ 35 h 228"/>
                  <a:gd name="T16" fmla="*/ 78 w 177"/>
                  <a:gd name="T17" fmla="*/ 52 h 228"/>
                  <a:gd name="T18" fmla="*/ 45 w 177"/>
                  <a:gd name="T19" fmla="*/ 119 h 228"/>
                  <a:gd name="T20" fmla="*/ 68 w 177"/>
                  <a:gd name="T21" fmla="*/ 221 h 228"/>
                  <a:gd name="T22" fmla="*/ 91 w 177"/>
                  <a:gd name="T23" fmla="*/ 217 h 228"/>
                  <a:gd name="T24" fmla="*/ 120 w 177"/>
                  <a:gd name="T25" fmla="*/ 228 h 228"/>
                  <a:gd name="T26" fmla="*/ 120 w 177"/>
                  <a:gd name="T27" fmla="*/ 140 h 228"/>
                  <a:gd name="T28" fmla="*/ 115 w 177"/>
                  <a:gd name="T29" fmla="*/ 140 h 228"/>
                  <a:gd name="T30" fmla="*/ 134 w 177"/>
                  <a:gd name="T31" fmla="*/ 93 h 228"/>
                  <a:gd name="T32" fmla="*/ 156 w 177"/>
                  <a:gd name="T33" fmla="*/ 81 h 228"/>
                  <a:gd name="T34" fmla="*/ 157 w 177"/>
                  <a:gd name="T35"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 h="228">
                    <a:moveTo>
                      <a:pt x="157" y="80"/>
                    </a:moveTo>
                    <a:cubicBezTo>
                      <a:pt x="162" y="74"/>
                      <a:pt x="166" y="68"/>
                      <a:pt x="169" y="60"/>
                    </a:cubicBezTo>
                    <a:cubicBezTo>
                      <a:pt x="171" y="52"/>
                      <a:pt x="171" y="43"/>
                      <a:pt x="169" y="35"/>
                    </a:cubicBezTo>
                    <a:cubicBezTo>
                      <a:pt x="165" y="27"/>
                      <a:pt x="163" y="20"/>
                      <a:pt x="156" y="13"/>
                    </a:cubicBezTo>
                    <a:cubicBezTo>
                      <a:pt x="150" y="8"/>
                      <a:pt x="144" y="4"/>
                      <a:pt x="136" y="2"/>
                    </a:cubicBezTo>
                    <a:cubicBezTo>
                      <a:pt x="127" y="0"/>
                      <a:pt x="121" y="0"/>
                      <a:pt x="112" y="2"/>
                    </a:cubicBezTo>
                    <a:cubicBezTo>
                      <a:pt x="104" y="4"/>
                      <a:pt x="98" y="8"/>
                      <a:pt x="92" y="13"/>
                    </a:cubicBezTo>
                    <a:cubicBezTo>
                      <a:pt x="85" y="20"/>
                      <a:pt x="83" y="27"/>
                      <a:pt x="80" y="35"/>
                    </a:cubicBezTo>
                    <a:cubicBezTo>
                      <a:pt x="78" y="41"/>
                      <a:pt x="78" y="47"/>
                      <a:pt x="78" y="52"/>
                    </a:cubicBezTo>
                    <a:cubicBezTo>
                      <a:pt x="46" y="58"/>
                      <a:pt x="35" y="93"/>
                      <a:pt x="45" y="119"/>
                    </a:cubicBezTo>
                    <a:cubicBezTo>
                      <a:pt x="0" y="140"/>
                      <a:pt x="8" y="221"/>
                      <a:pt x="68" y="221"/>
                    </a:cubicBezTo>
                    <a:cubicBezTo>
                      <a:pt x="77" y="221"/>
                      <a:pt x="84" y="220"/>
                      <a:pt x="91" y="217"/>
                    </a:cubicBezTo>
                    <a:cubicBezTo>
                      <a:pt x="98" y="224"/>
                      <a:pt x="107" y="228"/>
                      <a:pt x="120" y="228"/>
                    </a:cubicBezTo>
                    <a:cubicBezTo>
                      <a:pt x="177" y="228"/>
                      <a:pt x="177" y="140"/>
                      <a:pt x="120" y="140"/>
                    </a:cubicBezTo>
                    <a:cubicBezTo>
                      <a:pt x="118" y="140"/>
                      <a:pt x="117" y="140"/>
                      <a:pt x="115" y="140"/>
                    </a:cubicBezTo>
                    <a:cubicBezTo>
                      <a:pt x="130" y="130"/>
                      <a:pt x="137" y="111"/>
                      <a:pt x="134" y="93"/>
                    </a:cubicBezTo>
                    <a:cubicBezTo>
                      <a:pt x="143" y="91"/>
                      <a:pt x="150" y="87"/>
                      <a:pt x="156" y="81"/>
                    </a:cubicBezTo>
                    <a:lnTo>
                      <a:pt x="157" y="80"/>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286"/>
              <p:cNvSpPr/>
              <p:nvPr/>
            </p:nvSpPr>
            <p:spPr bwMode="auto">
              <a:xfrm>
                <a:off x="496" y="2752"/>
                <a:ext cx="799" cy="821"/>
              </a:xfrm>
              <a:custGeom>
                <a:avLst/>
                <a:gdLst>
                  <a:gd name="T0" fmla="*/ 267 w 304"/>
                  <a:gd name="T1" fmla="*/ 124 h 295"/>
                  <a:gd name="T2" fmla="*/ 279 w 304"/>
                  <a:gd name="T3" fmla="*/ 87 h 295"/>
                  <a:gd name="T4" fmla="*/ 260 w 304"/>
                  <a:gd name="T5" fmla="*/ 41 h 295"/>
                  <a:gd name="T6" fmla="*/ 231 w 304"/>
                  <a:gd name="T7" fmla="*/ 24 h 295"/>
                  <a:gd name="T8" fmla="*/ 197 w 304"/>
                  <a:gd name="T9" fmla="*/ 24 h 295"/>
                  <a:gd name="T10" fmla="*/ 193 w 304"/>
                  <a:gd name="T11" fmla="*/ 25 h 295"/>
                  <a:gd name="T12" fmla="*/ 171 w 304"/>
                  <a:gd name="T13" fmla="*/ 36 h 295"/>
                  <a:gd name="T14" fmla="*/ 158 w 304"/>
                  <a:gd name="T15" fmla="*/ 19 h 295"/>
                  <a:gd name="T16" fmla="*/ 114 w 304"/>
                  <a:gd name="T17" fmla="*/ 0 h 295"/>
                  <a:gd name="T18" fmla="*/ 97 w 304"/>
                  <a:gd name="T19" fmla="*/ 2 h 295"/>
                  <a:gd name="T20" fmla="*/ 70 w 304"/>
                  <a:gd name="T21" fmla="*/ 19 h 295"/>
                  <a:gd name="T22" fmla="*/ 66 w 304"/>
                  <a:gd name="T23" fmla="*/ 22 h 295"/>
                  <a:gd name="T24" fmla="*/ 50 w 304"/>
                  <a:gd name="T25" fmla="*/ 50 h 295"/>
                  <a:gd name="T26" fmla="*/ 47 w 304"/>
                  <a:gd name="T27" fmla="*/ 66 h 295"/>
                  <a:gd name="T28" fmla="*/ 48 w 304"/>
                  <a:gd name="T29" fmla="*/ 76 h 295"/>
                  <a:gd name="T30" fmla="*/ 19 w 304"/>
                  <a:gd name="T31" fmla="*/ 92 h 295"/>
                  <a:gd name="T32" fmla="*/ 2 w 304"/>
                  <a:gd name="T33" fmla="*/ 131 h 295"/>
                  <a:gd name="T34" fmla="*/ 19 w 304"/>
                  <a:gd name="T35" fmla="*/ 170 h 295"/>
                  <a:gd name="T36" fmla="*/ 22 w 304"/>
                  <a:gd name="T37" fmla="*/ 174 h 295"/>
                  <a:gd name="T38" fmla="*/ 62 w 304"/>
                  <a:gd name="T39" fmla="*/ 259 h 295"/>
                  <a:gd name="T40" fmla="*/ 92 w 304"/>
                  <a:gd name="T41" fmla="*/ 250 h 295"/>
                  <a:gd name="T42" fmla="*/ 108 w 304"/>
                  <a:gd name="T43" fmla="*/ 277 h 295"/>
                  <a:gd name="T44" fmla="*/ 150 w 304"/>
                  <a:gd name="T45" fmla="*/ 295 h 295"/>
                  <a:gd name="T46" fmla="*/ 192 w 304"/>
                  <a:gd name="T47" fmla="*/ 277 h 295"/>
                  <a:gd name="T48" fmla="*/ 209 w 304"/>
                  <a:gd name="T49" fmla="*/ 242 h 295"/>
                  <a:gd name="T50" fmla="*/ 238 w 304"/>
                  <a:gd name="T51" fmla="*/ 249 h 295"/>
                  <a:gd name="T52" fmla="*/ 304 w 304"/>
                  <a:gd name="T53" fmla="*/ 183 h 295"/>
                  <a:gd name="T54" fmla="*/ 267 w 304"/>
                  <a:gd name="T55" fmla="*/ 1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4" h="295">
                    <a:moveTo>
                      <a:pt x="267" y="124"/>
                    </a:moveTo>
                    <a:cubicBezTo>
                      <a:pt x="275" y="114"/>
                      <a:pt x="279" y="101"/>
                      <a:pt x="279" y="87"/>
                    </a:cubicBezTo>
                    <a:cubicBezTo>
                      <a:pt x="279" y="70"/>
                      <a:pt x="272" y="53"/>
                      <a:pt x="260" y="41"/>
                    </a:cubicBezTo>
                    <a:cubicBezTo>
                      <a:pt x="252" y="33"/>
                      <a:pt x="242" y="27"/>
                      <a:pt x="231" y="24"/>
                    </a:cubicBezTo>
                    <a:cubicBezTo>
                      <a:pt x="220" y="21"/>
                      <a:pt x="208" y="21"/>
                      <a:pt x="197" y="24"/>
                    </a:cubicBezTo>
                    <a:cubicBezTo>
                      <a:pt x="195" y="25"/>
                      <a:pt x="194" y="25"/>
                      <a:pt x="193" y="25"/>
                    </a:cubicBezTo>
                    <a:cubicBezTo>
                      <a:pt x="185" y="28"/>
                      <a:pt x="177" y="31"/>
                      <a:pt x="171" y="36"/>
                    </a:cubicBezTo>
                    <a:cubicBezTo>
                      <a:pt x="168" y="30"/>
                      <a:pt x="164" y="24"/>
                      <a:pt x="158" y="19"/>
                    </a:cubicBezTo>
                    <a:cubicBezTo>
                      <a:pt x="147" y="7"/>
                      <a:pt x="131" y="0"/>
                      <a:pt x="114" y="0"/>
                    </a:cubicBezTo>
                    <a:cubicBezTo>
                      <a:pt x="108" y="1"/>
                      <a:pt x="103" y="2"/>
                      <a:pt x="97" y="2"/>
                    </a:cubicBezTo>
                    <a:cubicBezTo>
                      <a:pt x="87" y="5"/>
                      <a:pt x="77" y="11"/>
                      <a:pt x="70" y="19"/>
                    </a:cubicBezTo>
                    <a:cubicBezTo>
                      <a:pt x="68" y="20"/>
                      <a:pt x="67" y="21"/>
                      <a:pt x="66" y="22"/>
                    </a:cubicBezTo>
                    <a:cubicBezTo>
                      <a:pt x="58" y="30"/>
                      <a:pt x="53" y="39"/>
                      <a:pt x="50" y="50"/>
                    </a:cubicBezTo>
                    <a:cubicBezTo>
                      <a:pt x="49" y="55"/>
                      <a:pt x="48" y="61"/>
                      <a:pt x="47" y="66"/>
                    </a:cubicBezTo>
                    <a:cubicBezTo>
                      <a:pt x="47" y="70"/>
                      <a:pt x="48" y="73"/>
                      <a:pt x="48" y="76"/>
                    </a:cubicBezTo>
                    <a:cubicBezTo>
                      <a:pt x="37" y="78"/>
                      <a:pt x="27" y="84"/>
                      <a:pt x="19" y="92"/>
                    </a:cubicBezTo>
                    <a:cubicBezTo>
                      <a:pt x="8" y="102"/>
                      <a:pt x="2" y="116"/>
                      <a:pt x="2" y="131"/>
                    </a:cubicBezTo>
                    <a:cubicBezTo>
                      <a:pt x="2" y="146"/>
                      <a:pt x="8" y="160"/>
                      <a:pt x="19" y="170"/>
                    </a:cubicBezTo>
                    <a:cubicBezTo>
                      <a:pt x="20" y="172"/>
                      <a:pt x="21" y="173"/>
                      <a:pt x="22" y="174"/>
                    </a:cubicBezTo>
                    <a:cubicBezTo>
                      <a:pt x="0" y="204"/>
                      <a:pt x="13" y="259"/>
                      <a:pt x="62" y="259"/>
                    </a:cubicBezTo>
                    <a:cubicBezTo>
                      <a:pt x="74" y="259"/>
                      <a:pt x="84" y="255"/>
                      <a:pt x="92" y="250"/>
                    </a:cubicBezTo>
                    <a:cubicBezTo>
                      <a:pt x="95" y="260"/>
                      <a:pt x="100" y="270"/>
                      <a:pt x="108" y="277"/>
                    </a:cubicBezTo>
                    <a:cubicBezTo>
                      <a:pt x="119" y="288"/>
                      <a:pt x="134" y="295"/>
                      <a:pt x="150" y="295"/>
                    </a:cubicBezTo>
                    <a:cubicBezTo>
                      <a:pt x="166" y="295"/>
                      <a:pt x="181" y="288"/>
                      <a:pt x="192" y="277"/>
                    </a:cubicBezTo>
                    <a:cubicBezTo>
                      <a:pt x="202" y="268"/>
                      <a:pt x="208" y="255"/>
                      <a:pt x="209" y="242"/>
                    </a:cubicBezTo>
                    <a:cubicBezTo>
                      <a:pt x="218" y="247"/>
                      <a:pt x="227" y="249"/>
                      <a:pt x="238" y="249"/>
                    </a:cubicBezTo>
                    <a:cubicBezTo>
                      <a:pt x="274" y="249"/>
                      <a:pt x="304" y="219"/>
                      <a:pt x="304" y="183"/>
                    </a:cubicBezTo>
                    <a:cubicBezTo>
                      <a:pt x="304" y="158"/>
                      <a:pt x="288" y="135"/>
                      <a:pt x="267" y="124"/>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287"/>
              <p:cNvSpPr>
                <a:spLocks noEditPoints="1"/>
              </p:cNvSpPr>
              <p:nvPr/>
            </p:nvSpPr>
            <p:spPr bwMode="auto">
              <a:xfrm>
                <a:off x="911" y="2802"/>
                <a:ext cx="568" cy="726"/>
              </a:xfrm>
              <a:custGeom>
                <a:avLst/>
                <a:gdLst>
                  <a:gd name="T0" fmla="*/ 33 w 216"/>
                  <a:gd name="T1" fmla="*/ 261 h 261"/>
                  <a:gd name="T2" fmla="*/ 33 w 216"/>
                  <a:gd name="T3" fmla="*/ 260 h 261"/>
                  <a:gd name="T4" fmla="*/ 33 w 216"/>
                  <a:gd name="T5" fmla="*/ 260 h 261"/>
                  <a:gd name="T6" fmla="*/ 33 w 216"/>
                  <a:gd name="T7" fmla="*/ 260 h 261"/>
                  <a:gd name="T8" fmla="*/ 33 w 216"/>
                  <a:gd name="T9" fmla="*/ 260 h 261"/>
                  <a:gd name="T10" fmla="*/ 34 w 216"/>
                  <a:gd name="T11" fmla="*/ 260 h 261"/>
                  <a:gd name="T12" fmla="*/ 34 w 216"/>
                  <a:gd name="T13" fmla="*/ 260 h 261"/>
                  <a:gd name="T14" fmla="*/ 34 w 216"/>
                  <a:gd name="T15" fmla="*/ 259 h 261"/>
                  <a:gd name="T16" fmla="*/ 34 w 216"/>
                  <a:gd name="T17" fmla="*/ 259 h 261"/>
                  <a:gd name="T18" fmla="*/ 34 w 216"/>
                  <a:gd name="T19" fmla="*/ 259 h 261"/>
                  <a:gd name="T20" fmla="*/ 80 w 216"/>
                  <a:gd name="T21" fmla="*/ 231 h 261"/>
                  <a:gd name="T22" fmla="*/ 80 w 216"/>
                  <a:gd name="T23" fmla="*/ 231 h 261"/>
                  <a:gd name="T24" fmla="*/ 80 w 216"/>
                  <a:gd name="T25" fmla="*/ 231 h 261"/>
                  <a:gd name="T26" fmla="*/ 80 w 216"/>
                  <a:gd name="T27" fmla="*/ 231 h 261"/>
                  <a:gd name="T28" fmla="*/ 81 w 216"/>
                  <a:gd name="T29" fmla="*/ 231 h 261"/>
                  <a:gd name="T30" fmla="*/ 154 w 216"/>
                  <a:gd name="T31" fmla="*/ 101 h 261"/>
                  <a:gd name="T32" fmla="*/ 164 w 216"/>
                  <a:gd name="T33" fmla="*/ 102 h 261"/>
                  <a:gd name="T34" fmla="*/ 153 w 216"/>
                  <a:gd name="T35" fmla="*/ 101 h 261"/>
                  <a:gd name="T36" fmla="*/ 152 w 216"/>
                  <a:gd name="T37" fmla="*/ 101 h 261"/>
                  <a:gd name="T38" fmla="*/ 152 w 216"/>
                  <a:gd name="T39" fmla="*/ 101 h 261"/>
                  <a:gd name="T40" fmla="*/ 152 w 216"/>
                  <a:gd name="T41" fmla="*/ 101 h 261"/>
                  <a:gd name="T42" fmla="*/ 152 w 216"/>
                  <a:gd name="T43" fmla="*/ 101 h 261"/>
                  <a:gd name="T44" fmla="*/ 152 w 216"/>
                  <a:gd name="T45" fmla="*/ 101 h 261"/>
                  <a:gd name="T46" fmla="*/ 152 w 216"/>
                  <a:gd name="T47" fmla="*/ 100 h 261"/>
                  <a:gd name="T48" fmla="*/ 152 w 216"/>
                  <a:gd name="T49" fmla="*/ 100 h 261"/>
                  <a:gd name="T50" fmla="*/ 152 w 216"/>
                  <a:gd name="T51" fmla="*/ 100 h 261"/>
                  <a:gd name="T52" fmla="*/ 152 w 216"/>
                  <a:gd name="T53" fmla="*/ 100 h 261"/>
                  <a:gd name="T54" fmla="*/ 152 w 216"/>
                  <a:gd name="T55" fmla="*/ 100 h 261"/>
                  <a:gd name="T56" fmla="*/ 152 w 216"/>
                  <a:gd name="T57" fmla="*/ 100 h 261"/>
                  <a:gd name="T58" fmla="*/ 152 w 216"/>
                  <a:gd name="T59" fmla="*/ 100 h 261"/>
                  <a:gd name="T60" fmla="*/ 152 w 216"/>
                  <a:gd name="T61" fmla="*/ 100 h 261"/>
                  <a:gd name="T62" fmla="*/ 152 w 216"/>
                  <a:gd name="T63" fmla="*/ 99 h 261"/>
                  <a:gd name="T64" fmla="*/ 152 w 216"/>
                  <a:gd name="T65" fmla="*/ 99 h 261"/>
                  <a:gd name="T66" fmla="*/ 152 w 216"/>
                  <a:gd name="T67" fmla="*/ 99 h 261"/>
                  <a:gd name="T68" fmla="*/ 152 w 216"/>
                  <a:gd name="T69" fmla="*/ 99 h 261"/>
                  <a:gd name="T70" fmla="*/ 152 w 216"/>
                  <a:gd name="T71" fmla="*/ 99 h 261"/>
                  <a:gd name="T72" fmla="*/ 152 w 216"/>
                  <a:gd name="T73" fmla="*/ 99 h 261"/>
                  <a:gd name="T74" fmla="*/ 152 w 216"/>
                  <a:gd name="T75" fmla="*/ 99 h 261"/>
                  <a:gd name="T76" fmla="*/ 152 w 216"/>
                  <a:gd name="T77" fmla="*/ 99 h 261"/>
                  <a:gd name="T78" fmla="*/ 104 w 216"/>
                  <a:gd name="T79" fmla="*/ 25 h 261"/>
                  <a:gd name="T80" fmla="*/ 104 w 216"/>
                  <a:gd name="T81" fmla="*/ 25 h 261"/>
                  <a:gd name="T82" fmla="*/ 103 w 216"/>
                  <a:gd name="T83" fmla="*/ 25 h 261"/>
                  <a:gd name="T84" fmla="*/ 103 w 216"/>
                  <a:gd name="T85" fmla="*/ 24 h 261"/>
                  <a:gd name="T86" fmla="*/ 103 w 216"/>
                  <a:gd name="T87" fmla="*/ 24 h 261"/>
                  <a:gd name="T88" fmla="*/ 103 w 216"/>
                  <a:gd name="T89" fmla="*/ 24 h 261"/>
                  <a:gd name="T90" fmla="*/ 13 w 216"/>
                  <a:gd name="T91" fmla="*/ 18 h 261"/>
                  <a:gd name="T92" fmla="*/ 56 w 216"/>
                  <a:gd name="T93" fmla="*/ 4 h 261"/>
                  <a:gd name="T94" fmla="*/ 103 w 216"/>
                  <a:gd name="T95" fmla="*/ 24 h 261"/>
                  <a:gd name="T96" fmla="*/ 56 w 216"/>
                  <a:gd name="T97" fmla="*/ 4 h 261"/>
                  <a:gd name="T98" fmla="*/ 13 w 216"/>
                  <a:gd name="T99" fmla="*/ 18 h 261"/>
                  <a:gd name="T100" fmla="*/ 0 w 216"/>
                  <a:gd name="T10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261">
                    <a:moveTo>
                      <a:pt x="33" y="261"/>
                    </a:moveTo>
                    <a:cubicBezTo>
                      <a:pt x="33" y="261"/>
                      <a:pt x="33" y="261"/>
                      <a:pt x="33" y="261"/>
                    </a:cubicBezTo>
                    <a:cubicBezTo>
                      <a:pt x="33" y="261"/>
                      <a:pt x="33" y="261"/>
                      <a:pt x="33" y="261"/>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3" y="260"/>
                    </a:moveTo>
                    <a:cubicBezTo>
                      <a:pt x="33" y="260"/>
                      <a:pt x="33" y="260"/>
                      <a:pt x="33" y="260"/>
                    </a:cubicBezTo>
                    <a:cubicBezTo>
                      <a:pt x="33" y="260"/>
                      <a:pt x="33" y="260"/>
                      <a:pt x="33" y="260"/>
                    </a:cubicBezTo>
                    <a:moveTo>
                      <a:pt x="34" y="260"/>
                    </a:moveTo>
                    <a:cubicBezTo>
                      <a:pt x="33" y="260"/>
                      <a:pt x="33" y="260"/>
                      <a:pt x="33" y="260"/>
                    </a:cubicBezTo>
                    <a:cubicBezTo>
                      <a:pt x="33" y="260"/>
                      <a:pt x="33" y="260"/>
                      <a:pt x="34" y="260"/>
                    </a:cubicBezTo>
                    <a:moveTo>
                      <a:pt x="34" y="260"/>
                    </a:moveTo>
                    <a:cubicBezTo>
                      <a:pt x="34" y="260"/>
                      <a:pt x="34" y="260"/>
                      <a:pt x="34" y="260"/>
                    </a:cubicBezTo>
                    <a:cubicBezTo>
                      <a:pt x="34" y="260"/>
                      <a:pt x="34" y="260"/>
                      <a:pt x="34" y="260"/>
                    </a:cubicBezTo>
                    <a:moveTo>
                      <a:pt x="34" y="259"/>
                    </a:moveTo>
                    <a:cubicBezTo>
                      <a:pt x="34" y="260"/>
                      <a:pt x="34" y="260"/>
                      <a:pt x="34" y="260"/>
                    </a:cubicBezTo>
                    <a:cubicBezTo>
                      <a:pt x="34" y="260"/>
                      <a:pt x="34" y="260"/>
                      <a:pt x="34" y="259"/>
                    </a:cubicBezTo>
                    <a:moveTo>
                      <a:pt x="34" y="259"/>
                    </a:moveTo>
                    <a:cubicBezTo>
                      <a:pt x="34" y="259"/>
                      <a:pt x="34" y="259"/>
                      <a:pt x="34" y="259"/>
                    </a:cubicBezTo>
                    <a:cubicBezTo>
                      <a:pt x="34" y="259"/>
                      <a:pt x="34" y="259"/>
                      <a:pt x="34" y="259"/>
                    </a:cubicBezTo>
                    <a:moveTo>
                      <a:pt x="34" y="259"/>
                    </a:moveTo>
                    <a:cubicBezTo>
                      <a:pt x="34" y="259"/>
                      <a:pt x="34" y="259"/>
                      <a:pt x="34" y="259"/>
                    </a:cubicBezTo>
                    <a:cubicBezTo>
                      <a:pt x="34" y="259"/>
                      <a:pt x="34" y="259"/>
                      <a:pt x="34" y="259"/>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0" y="231"/>
                    </a:moveTo>
                    <a:cubicBezTo>
                      <a:pt x="80" y="231"/>
                      <a:pt x="80" y="231"/>
                      <a:pt x="80" y="231"/>
                    </a:cubicBezTo>
                    <a:cubicBezTo>
                      <a:pt x="80" y="231"/>
                      <a:pt x="80" y="231"/>
                      <a:pt x="80" y="231"/>
                    </a:cubicBezTo>
                    <a:moveTo>
                      <a:pt x="81" y="231"/>
                    </a:moveTo>
                    <a:cubicBezTo>
                      <a:pt x="81" y="231"/>
                      <a:pt x="81" y="231"/>
                      <a:pt x="81" y="231"/>
                    </a:cubicBezTo>
                    <a:cubicBezTo>
                      <a:pt x="81" y="231"/>
                      <a:pt x="81" y="231"/>
                      <a:pt x="81" y="231"/>
                    </a:cubicBezTo>
                    <a:moveTo>
                      <a:pt x="153" y="101"/>
                    </a:moveTo>
                    <a:cubicBezTo>
                      <a:pt x="153" y="101"/>
                      <a:pt x="153" y="101"/>
                      <a:pt x="153" y="101"/>
                    </a:cubicBezTo>
                    <a:cubicBezTo>
                      <a:pt x="153" y="101"/>
                      <a:pt x="154" y="101"/>
                      <a:pt x="154" y="101"/>
                    </a:cubicBezTo>
                    <a:cubicBezTo>
                      <a:pt x="157" y="101"/>
                      <a:pt x="161" y="101"/>
                      <a:pt x="164" y="102"/>
                    </a:cubicBezTo>
                    <a:cubicBezTo>
                      <a:pt x="194" y="107"/>
                      <a:pt x="216" y="134"/>
                      <a:pt x="216" y="164"/>
                    </a:cubicBezTo>
                    <a:cubicBezTo>
                      <a:pt x="216" y="134"/>
                      <a:pt x="194" y="107"/>
                      <a:pt x="164" y="102"/>
                    </a:cubicBezTo>
                    <a:cubicBezTo>
                      <a:pt x="161" y="101"/>
                      <a:pt x="157" y="101"/>
                      <a:pt x="154" y="101"/>
                    </a:cubicBezTo>
                    <a:cubicBezTo>
                      <a:pt x="154" y="101"/>
                      <a:pt x="153" y="101"/>
                      <a:pt x="153" y="101"/>
                    </a:cubicBezTo>
                    <a:cubicBezTo>
                      <a:pt x="153" y="101"/>
                      <a:pt x="153" y="101"/>
                      <a:pt x="153"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1"/>
                    </a:moveTo>
                    <a:cubicBezTo>
                      <a:pt x="152" y="101"/>
                      <a:pt x="152" y="101"/>
                      <a:pt x="152" y="101"/>
                    </a:cubicBezTo>
                    <a:cubicBezTo>
                      <a:pt x="152" y="101"/>
                      <a:pt x="152" y="101"/>
                      <a:pt x="152" y="101"/>
                    </a:cubicBezTo>
                    <a:moveTo>
                      <a:pt x="152" y="100"/>
                    </a:moveTo>
                    <a:cubicBezTo>
                      <a:pt x="152" y="100"/>
                      <a:pt x="152" y="101"/>
                      <a:pt x="152" y="101"/>
                    </a:cubicBezTo>
                    <a:cubicBezTo>
                      <a:pt x="152" y="101"/>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100"/>
                    </a:moveTo>
                    <a:cubicBezTo>
                      <a:pt x="152" y="100"/>
                      <a:pt x="152" y="100"/>
                      <a:pt x="152" y="100"/>
                    </a:cubicBezTo>
                    <a:cubicBezTo>
                      <a:pt x="152" y="100"/>
                      <a:pt x="152" y="100"/>
                      <a:pt x="152" y="100"/>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52" y="99"/>
                    </a:moveTo>
                    <a:cubicBezTo>
                      <a:pt x="152" y="99"/>
                      <a:pt x="152" y="99"/>
                      <a:pt x="152" y="99"/>
                    </a:cubicBezTo>
                    <a:cubicBezTo>
                      <a:pt x="152" y="99"/>
                      <a:pt x="152" y="99"/>
                      <a:pt x="152" y="99"/>
                    </a:cubicBezTo>
                    <a:moveTo>
                      <a:pt x="104" y="25"/>
                    </a:moveTo>
                    <a:cubicBezTo>
                      <a:pt x="104" y="25"/>
                      <a:pt x="104" y="25"/>
                      <a:pt x="104" y="25"/>
                    </a:cubicBezTo>
                    <a:cubicBezTo>
                      <a:pt x="104" y="25"/>
                      <a:pt x="104" y="25"/>
                      <a:pt x="104" y="25"/>
                    </a:cubicBezTo>
                    <a:moveTo>
                      <a:pt x="104" y="25"/>
                    </a:moveTo>
                    <a:cubicBezTo>
                      <a:pt x="104" y="25"/>
                      <a:pt x="104" y="25"/>
                      <a:pt x="104" y="25"/>
                    </a:cubicBezTo>
                    <a:cubicBezTo>
                      <a:pt x="104" y="25"/>
                      <a:pt x="104" y="25"/>
                      <a:pt x="104" y="25"/>
                    </a:cubicBezTo>
                    <a:moveTo>
                      <a:pt x="103" y="25"/>
                    </a:moveTo>
                    <a:cubicBezTo>
                      <a:pt x="103" y="25"/>
                      <a:pt x="103" y="25"/>
                      <a:pt x="103" y="25"/>
                    </a:cubicBezTo>
                    <a:cubicBezTo>
                      <a:pt x="103" y="25"/>
                      <a:pt x="103" y="25"/>
                      <a:pt x="103" y="25"/>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103" y="24"/>
                    </a:moveTo>
                    <a:cubicBezTo>
                      <a:pt x="103" y="24"/>
                      <a:pt x="103" y="24"/>
                      <a:pt x="103" y="24"/>
                    </a:cubicBezTo>
                    <a:cubicBezTo>
                      <a:pt x="103" y="24"/>
                      <a:pt x="103" y="24"/>
                      <a:pt x="103" y="24"/>
                    </a:cubicBezTo>
                    <a:moveTo>
                      <a:pt x="0" y="0"/>
                    </a:moveTo>
                    <a:cubicBezTo>
                      <a:pt x="0" y="1"/>
                      <a:pt x="0" y="1"/>
                      <a:pt x="0" y="1"/>
                    </a:cubicBezTo>
                    <a:cubicBezTo>
                      <a:pt x="6" y="6"/>
                      <a:pt x="10" y="12"/>
                      <a:pt x="13" y="18"/>
                    </a:cubicBezTo>
                    <a:cubicBezTo>
                      <a:pt x="19" y="13"/>
                      <a:pt x="27" y="10"/>
                      <a:pt x="35" y="7"/>
                    </a:cubicBezTo>
                    <a:cubicBezTo>
                      <a:pt x="36" y="7"/>
                      <a:pt x="37" y="7"/>
                      <a:pt x="39" y="6"/>
                    </a:cubicBezTo>
                    <a:cubicBezTo>
                      <a:pt x="44" y="5"/>
                      <a:pt x="50" y="4"/>
                      <a:pt x="56" y="4"/>
                    </a:cubicBezTo>
                    <a:cubicBezTo>
                      <a:pt x="62" y="4"/>
                      <a:pt x="68" y="5"/>
                      <a:pt x="73" y="6"/>
                    </a:cubicBezTo>
                    <a:cubicBezTo>
                      <a:pt x="84" y="9"/>
                      <a:pt x="94" y="15"/>
                      <a:pt x="102" y="23"/>
                    </a:cubicBezTo>
                    <a:cubicBezTo>
                      <a:pt x="102" y="23"/>
                      <a:pt x="103" y="24"/>
                      <a:pt x="103" y="24"/>
                    </a:cubicBezTo>
                    <a:cubicBezTo>
                      <a:pt x="103" y="24"/>
                      <a:pt x="102" y="23"/>
                      <a:pt x="102" y="23"/>
                    </a:cubicBezTo>
                    <a:cubicBezTo>
                      <a:pt x="94" y="15"/>
                      <a:pt x="84" y="9"/>
                      <a:pt x="73" y="6"/>
                    </a:cubicBezTo>
                    <a:cubicBezTo>
                      <a:pt x="68" y="5"/>
                      <a:pt x="62" y="4"/>
                      <a:pt x="56" y="4"/>
                    </a:cubicBezTo>
                    <a:cubicBezTo>
                      <a:pt x="50" y="4"/>
                      <a:pt x="44" y="5"/>
                      <a:pt x="39" y="6"/>
                    </a:cubicBezTo>
                    <a:cubicBezTo>
                      <a:pt x="37" y="7"/>
                      <a:pt x="36" y="7"/>
                      <a:pt x="35" y="7"/>
                    </a:cubicBezTo>
                    <a:cubicBezTo>
                      <a:pt x="27" y="10"/>
                      <a:pt x="19" y="13"/>
                      <a:pt x="13" y="18"/>
                    </a:cubicBezTo>
                    <a:cubicBezTo>
                      <a:pt x="10" y="12"/>
                      <a:pt x="6" y="6"/>
                      <a:pt x="0" y="1"/>
                    </a:cubicBezTo>
                    <a:cubicBezTo>
                      <a:pt x="0" y="1"/>
                      <a:pt x="0" y="1"/>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288"/>
              <p:cNvSpPr/>
              <p:nvPr/>
            </p:nvSpPr>
            <p:spPr bwMode="auto">
              <a:xfrm>
                <a:off x="869" y="3567"/>
                <a:ext cx="71" cy="728"/>
              </a:xfrm>
              <a:custGeom>
                <a:avLst/>
                <a:gdLst>
                  <a:gd name="T0" fmla="*/ 20 w 27"/>
                  <a:gd name="T1" fmla="*/ 0 h 262"/>
                  <a:gd name="T2" fmla="*/ 8 w 27"/>
                  <a:gd name="T3" fmla="*/ 2 h 262"/>
                  <a:gd name="T4" fmla="*/ 0 w 27"/>
                  <a:gd name="T5" fmla="*/ 1 h 262"/>
                  <a:gd name="T6" fmla="*/ 0 w 27"/>
                  <a:gd name="T7" fmla="*/ 260 h 262"/>
                  <a:gd name="T8" fmla="*/ 27 w 27"/>
                  <a:gd name="T9" fmla="*/ 262 h 262"/>
                  <a:gd name="T10" fmla="*/ 20 w 27"/>
                  <a:gd name="T11" fmla="*/ 0 h 262"/>
                </a:gdLst>
                <a:ahLst/>
                <a:cxnLst>
                  <a:cxn ang="0">
                    <a:pos x="T0" y="T1"/>
                  </a:cxn>
                  <a:cxn ang="0">
                    <a:pos x="T2" y="T3"/>
                  </a:cxn>
                  <a:cxn ang="0">
                    <a:pos x="T4" y="T5"/>
                  </a:cxn>
                  <a:cxn ang="0">
                    <a:pos x="T6" y="T7"/>
                  </a:cxn>
                  <a:cxn ang="0">
                    <a:pos x="T8" y="T9"/>
                  </a:cxn>
                  <a:cxn ang="0">
                    <a:pos x="T10" y="T11"/>
                  </a:cxn>
                </a:cxnLst>
                <a:rect l="0" t="0" r="r" b="b"/>
                <a:pathLst>
                  <a:path w="27" h="262">
                    <a:moveTo>
                      <a:pt x="20" y="0"/>
                    </a:moveTo>
                    <a:cubicBezTo>
                      <a:pt x="16" y="1"/>
                      <a:pt x="12" y="2"/>
                      <a:pt x="8" y="2"/>
                    </a:cubicBezTo>
                    <a:cubicBezTo>
                      <a:pt x="5" y="2"/>
                      <a:pt x="3" y="2"/>
                      <a:pt x="0" y="1"/>
                    </a:cubicBezTo>
                    <a:cubicBezTo>
                      <a:pt x="0" y="260"/>
                      <a:pt x="0" y="260"/>
                      <a:pt x="0" y="260"/>
                    </a:cubicBezTo>
                    <a:cubicBezTo>
                      <a:pt x="27" y="262"/>
                      <a:pt x="27" y="262"/>
                      <a:pt x="27" y="262"/>
                    </a:cubicBezTo>
                    <a:cubicBezTo>
                      <a:pt x="20" y="0"/>
                      <a:pt x="20" y="0"/>
                      <a:pt x="20"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289"/>
              <p:cNvSpPr/>
              <p:nvPr/>
            </p:nvSpPr>
            <p:spPr bwMode="auto">
              <a:xfrm>
                <a:off x="1198" y="2991"/>
                <a:ext cx="281" cy="440"/>
              </a:xfrm>
              <a:custGeom>
                <a:avLst/>
                <a:gdLst>
                  <a:gd name="T0" fmla="*/ 12 w 107"/>
                  <a:gd name="T1" fmla="*/ 0 h 158"/>
                  <a:gd name="T2" fmla="*/ 12 w 107"/>
                  <a:gd name="T3" fmla="*/ 1 h 158"/>
                  <a:gd name="T4" fmla="*/ 0 w 107"/>
                  <a:gd name="T5" fmla="*/ 38 h 158"/>
                  <a:gd name="T6" fmla="*/ 37 w 107"/>
                  <a:gd name="T7" fmla="*/ 97 h 158"/>
                  <a:gd name="T8" fmla="*/ 12 w 107"/>
                  <a:gd name="T9" fmla="*/ 148 h 158"/>
                  <a:gd name="T10" fmla="*/ 34 w 107"/>
                  <a:gd name="T11" fmla="*/ 157 h 158"/>
                  <a:gd name="T12" fmla="*/ 44 w 107"/>
                  <a:gd name="T13" fmla="*/ 158 h 158"/>
                  <a:gd name="T14" fmla="*/ 106 w 107"/>
                  <a:gd name="T15" fmla="*/ 106 h 158"/>
                  <a:gd name="T16" fmla="*/ 107 w 107"/>
                  <a:gd name="T17" fmla="*/ 96 h 158"/>
                  <a:gd name="T18" fmla="*/ 55 w 107"/>
                  <a:gd name="T19" fmla="*/ 34 h 158"/>
                  <a:gd name="T20" fmla="*/ 45 w 107"/>
                  <a:gd name="T21" fmla="*/ 33 h 158"/>
                  <a:gd name="T22" fmla="*/ 44 w 107"/>
                  <a:gd name="T23" fmla="*/ 33 h 158"/>
                  <a:gd name="T24" fmla="*/ 44 w 107"/>
                  <a:gd name="T25" fmla="*/ 33 h 158"/>
                  <a:gd name="T26" fmla="*/ 43 w 107"/>
                  <a:gd name="T27" fmla="*/ 33 h 158"/>
                  <a:gd name="T28" fmla="*/ 43 w 107"/>
                  <a:gd name="T29" fmla="*/ 33 h 158"/>
                  <a:gd name="T30" fmla="*/ 43 w 107"/>
                  <a:gd name="T31" fmla="*/ 33 h 158"/>
                  <a:gd name="T32" fmla="*/ 43 w 107"/>
                  <a:gd name="T33" fmla="*/ 33 h 158"/>
                  <a:gd name="T34" fmla="*/ 43 w 107"/>
                  <a:gd name="T35" fmla="*/ 33 h 158"/>
                  <a:gd name="T36" fmla="*/ 43 w 107"/>
                  <a:gd name="T37" fmla="*/ 33 h 158"/>
                  <a:gd name="T38" fmla="*/ 43 w 107"/>
                  <a:gd name="T39" fmla="*/ 33 h 158"/>
                  <a:gd name="T40" fmla="*/ 43 w 107"/>
                  <a:gd name="T41" fmla="*/ 33 h 158"/>
                  <a:gd name="T42" fmla="*/ 43 w 107"/>
                  <a:gd name="T43" fmla="*/ 33 h 158"/>
                  <a:gd name="T44" fmla="*/ 43 w 107"/>
                  <a:gd name="T45" fmla="*/ 33 h 158"/>
                  <a:gd name="T46" fmla="*/ 43 w 107"/>
                  <a:gd name="T47" fmla="*/ 33 h 158"/>
                  <a:gd name="T48" fmla="*/ 43 w 107"/>
                  <a:gd name="T49" fmla="*/ 32 h 158"/>
                  <a:gd name="T50" fmla="*/ 43 w 107"/>
                  <a:gd name="T51" fmla="*/ 32 h 158"/>
                  <a:gd name="T52" fmla="*/ 43 w 107"/>
                  <a:gd name="T53" fmla="*/ 32 h 158"/>
                  <a:gd name="T54" fmla="*/ 43 w 107"/>
                  <a:gd name="T55" fmla="*/ 32 h 158"/>
                  <a:gd name="T56" fmla="*/ 43 w 107"/>
                  <a:gd name="T57" fmla="*/ 32 h 158"/>
                  <a:gd name="T58" fmla="*/ 43 w 107"/>
                  <a:gd name="T59" fmla="*/ 32 h 158"/>
                  <a:gd name="T60" fmla="*/ 43 w 107"/>
                  <a:gd name="T61" fmla="*/ 32 h 158"/>
                  <a:gd name="T62" fmla="*/ 43 w 107"/>
                  <a:gd name="T63" fmla="*/ 32 h 158"/>
                  <a:gd name="T64" fmla="*/ 43 w 107"/>
                  <a:gd name="T65" fmla="*/ 32 h 158"/>
                  <a:gd name="T66" fmla="*/ 43 w 107"/>
                  <a:gd name="T67" fmla="*/ 32 h 158"/>
                  <a:gd name="T68" fmla="*/ 43 w 107"/>
                  <a:gd name="T69" fmla="*/ 32 h 158"/>
                  <a:gd name="T70" fmla="*/ 43 w 107"/>
                  <a:gd name="T71" fmla="*/ 32 h 158"/>
                  <a:gd name="T72" fmla="*/ 43 w 107"/>
                  <a:gd name="T73" fmla="*/ 32 h 158"/>
                  <a:gd name="T74" fmla="*/ 43 w 107"/>
                  <a:gd name="T75" fmla="*/ 32 h 158"/>
                  <a:gd name="T76" fmla="*/ 43 w 107"/>
                  <a:gd name="T77" fmla="*/ 32 h 158"/>
                  <a:gd name="T78" fmla="*/ 43 w 107"/>
                  <a:gd name="T79" fmla="*/ 31 h 158"/>
                  <a:gd name="T80" fmla="*/ 43 w 107"/>
                  <a:gd name="T81" fmla="*/ 31 h 158"/>
                  <a:gd name="T82" fmla="*/ 43 w 107"/>
                  <a:gd name="T83" fmla="*/ 31 h 158"/>
                  <a:gd name="T84" fmla="*/ 43 w 107"/>
                  <a:gd name="T85" fmla="*/ 31 h 158"/>
                  <a:gd name="T86" fmla="*/ 43 w 107"/>
                  <a:gd name="T87" fmla="*/ 31 h 158"/>
                  <a:gd name="T88" fmla="*/ 43 w 107"/>
                  <a:gd name="T89" fmla="*/ 31 h 158"/>
                  <a:gd name="T90" fmla="*/ 43 w 107"/>
                  <a:gd name="T91" fmla="*/ 31 h 158"/>
                  <a:gd name="T92" fmla="*/ 43 w 107"/>
                  <a:gd name="T93" fmla="*/ 31 h 158"/>
                  <a:gd name="T94" fmla="*/ 43 w 107"/>
                  <a:gd name="T95" fmla="*/ 31 h 158"/>
                  <a:gd name="T96" fmla="*/ 43 w 107"/>
                  <a:gd name="T97" fmla="*/ 31 h 158"/>
                  <a:gd name="T98" fmla="*/ 43 w 107"/>
                  <a:gd name="T99" fmla="*/ 31 h 158"/>
                  <a:gd name="T100" fmla="*/ 43 w 107"/>
                  <a:gd name="T101" fmla="*/ 31 h 158"/>
                  <a:gd name="T102" fmla="*/ 43 w 107"/>
                  <a:gd name="T103" fmla="*/ 31 h 158"/>
                  <a:gd name="T104" fmla="*/ 43 w 107"/>
                  <a:gd name="T105" fmla="*/ 31 h 158"/>
                  <a:gd name="T106" fmla="*/ 43 w 107"/>
                  <a:gd name="T107" fmla="*/ 31 h 158"/>
                  <a:gd name="T108" fmla="*/ 43 w 107"/>
                  <a:gd name="T109" fmla="*/ 31 h 158"/>
                  <a:gd name="T110" fmla="*/ 12 w 107"/>
                  <a:gd name="T11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58">
                    <a:moveTo>
                      <a:pt x="12" y="0"/>
                    </a:moveTo>
                    <a:cubicBezTo>
                      <a:pt x="12" y="0"/>
                      <a:pt x="12" y="1"/>
                      <a:pt x="12" y="1"/>
                    </a:cubicBezTo>
                    <a:cubicBezTo>
                      <a:pt x="12" y="15"/>
                      <a:pt x="8" y="28"/>
                      <a:pt x="0" y="38"/>
                    </a:cubicBezTo>
                    <a:cubicBezTo>
                      <a:pt x="21" y="49"/>
                      <a:pt x="37" y="72"/>
                      <a:pt x="37" y="97"/>
                    </a:cubicBezTo>
                    <a:cubicBezTo>
                      <a:pt x="37" y="118"/>
                      <a:pt x="27" y="136"/>
                      <a:pt x="12" y="148"/>
                    </a:cubicBezTo>
                    <a:cubicBezTo>
                      <a:pt x="18" y="153"/>
                      <a:pt x="26" y="156"/>
                      <a:pt x="34" y="157"/>
                    </a:cubicBezTo>
                    <a:cubicBezTo>
                      <a:pt x="38" y="158"/>
                      <a:pt x="41" y="158"/>
                      <a:pt x="44" y="158"/>
                    </a:cubicBezTo>
                    <a:cubicBezTo>
                      <a:pt x="74" y="158"/>
                      <a:pt x="101" y="136"/>
                      <a:pt x="106" y="106"/>
                    </a:cubicBezTo>
                    <a:cubicBezTo>
                      <a:pt x="107" y="102"/>
                      <a:pt x="107" y="99"/>
                      <a:pt x="107" y="96"/>
                    </a:cubicBezTo>
                    <a:cubicBezTo>
                      <a:pt x="107" y="66"/>
                      <a:pt x="85" y="39"/>
                      <a:pt x="55" y="34"/>
                    </a:cubicBezTo>
                    <a:cubicBezTo>
                      <a:pt x="52" y="33"/>
                      <a:pt x="48" y="33"/>
                      <a:pt x="45" y="33"/>
                    </a:cubicBezTo>
                    <a:cubicBezTo>
                      <a:pt x="45" y="33"/>
                      <a:pt x="44" y="33"/>
                      <a:pt x="44" y="33"/>
                    </a:cubicBezTo>
                    <a:cubicBezTo>
                      <a:pt x="44" y="33"/>
                      <a:pt x="44" y="33"/>
                      <a:pt x="44" y="33"/>
                    </a:cubicBezTo>
                    <a:cubicBezTo>
                      <a:pt x="44" y="33"/>
                      <a:pt x="44"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2"/>
                      <a:pt x="43" y="32"/>
                      <a:pt x="43" y="32"/>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3" y="31"/>
                      <a:pt x="43" y="31"/>
                      <a:pt x="43" y="31"/>
                    </a:cubicBezTo>
                    <a:cubicBezTo>
                      <a:pt x="40" y="17"/>
                      <a:pt x="30" y="4"/>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290"/>
              <p:cNvSpPr/>
              <p:nvPr/>
            </p:nvSpPr>
            <p:spPr bwMode="auto">
              <a:xfrm>
                <a:off x="869" y="2772"/>
                <a:ext cx="426" cy="801"/>
              </a:xfrm>
              <a:custGeom>
                <a:avLst/>
                <a:gdLst>
                  <a:gd name="T0" fmla="*/ 0 w 162"/>
                  <a:gd name="T1" fmla="*/ 287 h 288"/>
                  <a:gd name="T2" fmla="*/ 20 w 162"/>
                  <a:gd name="T3" fmla="*/ 286 h 288"/>
                  <a:gd name="T4" fmla="*/ 49 w 162"/>
                  <a:gd name="T5" fmla="*/ 272 h 288"/>
                  <a:gd name="T6" fmla="*/ 49 w 162"/>
                  <a:gd name="T7" fmla="*/ 271 h 288"/>
                  <a:gd name="T8" fmla="*/ 49 w 162"/>
                  <a:gd name="T9" fmla="*/ 271 h 288"/>
                  <a:gd name="T10" fmla="*/ 49 w 162"/>
                  <a:gd name="T11" fmla="*/ 271 h 288"/>
                  <a:gd name="T12" fmla="*/ 49 w 162"/>
                  <a:gd name="T13" fmla="*/ 271 h 288"/>
                  <a:gd name="T14" fmla="*/ 49 w 162"/>
                  <a:gd name="T15" fmla="*/ 271 h 288"/>
                  <a:gd name="T16" fmla="*/ 50 w 162"/>
                  <a:gd name="T17" fmla="*/ 271 h 288"/>
                  <a:gd name="T18" fmla="*/ 50 w 162"/>
                  <a:gd name="T19" fmla="*/ 271 h 288"/>
                  <a:gd name="T20" fmla="*/ 50 w 162"/>
                  <a:gd name="T21" fmla="*/ 270 h 288"/>
                  <a:gd name="T22" fmla="*/ 50 w 162"/>
                  <a:gd name="T23" fmla="*/ 270 h 288"/>
                  <a:gd name="T24" fmla="*/ 50 w 162"/>
                  <a:gd name="T25" fmla="*/ 270 h 288"/>
                  <a:gd name="T26" fmla="*/ 96 w 162"/>
                  <a:gd name="T27" fmla="*/ 242 h 288"/>
                  <a:gd name="T28" fmla="*/ 96 w 162"/>
                  <a:gd name="T29" fmla="*/ 242 h 288"/>
                  <a:gd name="T30" fmla="*/ 96 w 162"/>
                  <a:gd name="T31" fmla="*/ 242 h 288"/>
                  <a:gd name="T32" fmla="*/ 96 w 162"/>
                  <a:gd name="T33" fmla="*/ 242 h 288"/>
                  <a:gd name="T34" fmla="*/ 96 w 162"/>
                  <a:gd name="T35" fmla="*/ 242 h 288"/>
                  <a:gd name="T36" fmla="*/ 97 w 162"/>
                  <a:gd name="T37" fmla="*/ 242 h 288"/>
                  <a:gd name="T38" fmla="*/ 137 w 162"/>
                  <a:gd name="T39" fmla="*/ 227 h 288"/>
                  <a:gd name="T40" fmla="*/ 125 w 162"/>
                  <a:gd name="T41" fmla="*/ 117 h 288"/>
                  <a:gd name="T42" fmla="*/ 137 w 162"/>
                  <a:gd name="T43" fmla="*/ 79 h 288"/>
                  <a:gd name="T44" fmla="*/ 120 w 162"/>
                  <a:gd name="T45" fmla="*/ 36 h 288"/>
                  <a:gd name="T46" fmla="*/ 120 w 162"/>
                  <a:gd name="T47" fmla="*/ 36 h 288"/>
                  <a:gd name="T48" fmla="*/ 119 w 162"/>
                  <a:gd name="T49" fmla="*/ 36 h 288"/>
                  <a:gd name="T50" fmla="*/ 119 w 162"/>
                  <a:gd name="T51" fmla="*/ 35 h 288"/>
                  <a:gd name="T52" fmla="*/ 119 w 162"/>
                  <a:gd name="T53" fmla="*/ 35 h 288"/>
                  <a:gd name="T54" fmla="*/ 119 w 162"/>
                  <a:gd name="T55" fmla="*/ 35 h 288"/>
                  <a:gd name="T56" fmla="*/ 119 w 162"/>
                  <a:gd name="T57" fmla="*/ 35 h 288"/>
                  <a:gd name="T58" fmla="*/ 89 w 162"/>
                  <a:gd name="T59" fmla="*/ 17 h 288"/>
                  <a:gd name="T60" fmla="*/ 55 w 162"/>
                  <a:gd name="T61" fmla="*/ 17 h 288"/>
                  <a:gd name="T62" fmla="*/ 29 w 162"/>
                  <a:gd name="T63" fmla="*/ 29 h 288"/>
                  <a:gd name="T64" fmla="*/ 16 w 162"/>
                  <a:gd name="T65" fmla="*/ 11 h 288"/>
                  <a:gd name="T66" fmla="*/ 16 w 162"/>
                  <a:gd name="T67" fmla="*/ 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288">
                    <a:moveTo>
                      <a:pt x="0" y="0"/>
                    </a:moveTo>
                    <a:cubicBezTo>
                      <a:pt x="0" y="287"/>
                      <a:pt x="0" y="287"/>
                      <a:pt x="0" y="287"/>
                    </a:cubicBezTo>
                    <a:cubicBezTo>
                      <a:pt x="3" y="288"/>
                      <a:pt x="5" y="288"/>
                      <a:pt x="8" y="288"/>
                    </a:cubicBezTo>
                    <a:cubicBezTo>
                      <a:pt x="12" y="288"/>
                      <a:pt x="16" y="287"/>
                      <a:pt x="20" y="286"/>
                    </a:cubicBezTo>
                    <a:cubicBezTo>
                      <a:pt x="20" y="286"/>
                      <a:pt x="20" y="286"/>
                      <a:pt x="20" y="286"/>
                    </a:cubicBezTo>
                    <a:cubicBezTo>
                      <a:pt x="31" y="284"/>
                      <a:pt x="41" y="279"/>
                      <a:pt x="49" y="272"/>
                    </a:cubicBezTo>
                    <a:cubicBezTo>
                      <a:pt x="49" y="272"/>
                      <a:pt x="49" y="272"/>
                      <a:pt x="49" y="272"/>
                    </a:cubicBezTo>
                    <a:cubicBezTo>
                      <a:pt x="49" y="272"/>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49" y="271"/>
                    </a:cubicBezTo>
                    <a:cubicBezTo>
                      <a:pt x="49" y="271"/>
                      <a:pt x="49" y="271"/>
                      <a:pt x="50" y="271"/>
                    </a:cubicBezTo>
                    <a:cubicBezTo>
                      <a:pt x="50" y="271"/>
                      <a:pt x="50" y="271"/>
                      <a:pt x="50" y="271"/>
                    </a:cubicBezTo>
                    <a:cubicBezTo>
                      <a:pt x="50" y="271"/>
                      <a:pt x="50" y="271"/>
                      <a:pt x="50" y="271"/>
                    </a:cubicBezTo>
                    <a:cubicBezTo>
                      <a:pt x="50" y="271"/>
                      <a:pt x="50" y="271"/>
                      <a:pt x="50" y="271"/>
                    </a:cubicBezTo>
                    <a:cubicBezTo>
                      <a:pt x="50" y="271"/>
                      <a:pt x="50" y="271"/>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50" y="270"/>
                      <a:pt x="50" y="270"/>
                      <a:pt x="50" y="270"/>
                    </a:cubicBezTo>
                    <a:cubicBezTo>
                      <a:pt x="60" y="261"/>
                      <a:pt x="66" y="248"/>
                      <a:pt x="67" y="235"/>
                    </a:cubicBezTo>
                    <a:cubicBezTo>
                      <a:pt x="76" y="240"/>
                      <a:pt x="85"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6" y="242"/>
                      <a:pt x="97" y="242"/>
                      <a:pt x="97" y="242"/>
                    </a:cubicBezTo>
                    <a:cubicBezTo>
                      <a:pt x="97" y="242"/>
                      <a:pt x="97" y="242"/>
                      <a:pt x="97" y="242"/>
                    </a:cubicBezTo>
                    <a:cubicBezTo>
                      <a:pt x="112" y="242"/>
                      <a:pt x="125" y="236"/>
                      <a:pt x="137" y="227"/>
                    </a:cubicBezTo>
                    <a:cubicBezTo>
                      <a:pt x="137" y="227"/>
                      <a:pt x="137" y="227"/>
                      <a:pt x="137" y="227"/>
                    </a:cubicBezTo>
                    <a:cubicBezTo>
                      <a:pt x="152" y="215"/>
                      <a:pt x="162" y="197"/>
                      <a:pt x="162" y="176"/>
                    </a:cubicBezTo>
                    <a:cubicBezTo>
                      <a:pt x="162" y="151"/>
                      <a:pt x="146" y="128"/>
                      <a:pt x="125" y="117"/>
                    </a:cubicBezTo>
                    <a:cubicBezTo>
                      <a:pt x="133" y="107"/>
                      <a:pt x="137" y="94"/>
                      <a:pt x="137" y="80"/>
                    </a:cubicBezTo>
                    <a:cubicBezTo>
                      <a:pt x="137" y="80"/>
                      <a:pt x="137" y="79"/>
                      <a:pt x="137" y="79"/>
                    </a:cubicBezTo>
                    <a:cubicBezTo>
                      <a:pt x="137" y="79"/>
                      <a:pt x="137" y="79"/>
                      <a:pt x="137" y="79"/>
                    </a:cubicBezTo>
                    <a:cubicBezTo>
                      <a:pt x="137" y="63"/>
                      <a:pt x="130" y="48"/>
                      <a:pt x="120" y="36"/>
                    </a:cubicBezTo>
                    <a:cubicBezTo>
                      <a:pt x="120" y="36"/>
                      <a:pt x="120" y="36"/>
                      <a:pt x="120" y="36"/>
                    </a:cubicBezTo>
                    <a:cubicBezTo>
                      <a:pt x="120" y="36"/>
                      <a:pt x="120" y="36"/>
                      <a:pt x="120" y="36"/>
                    </a:cubicBezTo>
                    <a:cubicBezTo>
                      <a:pt x="120" y="36"/>
                      <a:pt x="120" y="36"/>
                      <a:pt x="120" y="36"/>
                    </a:cubicBezTo>
                    <a:cubicBezTo>
                      <a:pt x="120" y="36"/>
                      <a:pt x="120" y="36"/>
                      <a:pt x="119" y="36"/>
                    </a:cubicBezTo>
                    <a:cubicBezTo>
                      <a:pt x="119" y="36"/>
                      <a:pt x="119" y="36"/>
                      <a:pt x="119" y="36"/>
                    </a:cubicBezTo>
                    <a:cubicBezTo>
                      <a:pt x="119" y="36"/>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9" y="35"/>
                      <a:pt x="119" y="35"/>
                    </a:cubicBezTo>
                    <a:cubicBezTo>
                      <a:pt x="119" y="35"/>
                      <a:pt x="118" y="34"/>
                      <a:pt x="118" y="34"/>
                    </a:cubicBezTo>
                    <a:cubicBezTo>
                      <a:pt x="110" y="26"/>
                      <a:pt x="100" y="20"/>
                      <a:pt x="89" y="17"/>
                    </a:cubicBezTo>
                    <a:cubicBezTo>
                      <a:pt x="84" y="16"/>
                      <a:pt x="78" y="15"/>
                      <a:pt x="72" y="15"/>
                    </a:cubicBezTo>
                    <a:cubicBezTo>
                      <a:pt x="66" y="15"/>
                      <a:pt x="60" y="16"/>
                      <a:pt x="55" y="17"/>
                    </a:cubicBezTo>
                    <a:cubicBezTo>
                      <a:pt x="53" y="18"/>
                      <a:pt x="52" y="18"/>
                      <a:pt x="51" y="18"/>
                    </a:cubicBezTo>
                    <a:cubicBezTo>
                      <a:pt x="43" y="21"/>
                      <a:pt x="35" y="24"/>
                      <a:pt x="29" y="29"/>
                    </a:cubicBezTo>
                    <a:cubicBezTo>
                      <a:pt x="26" y="23"/>
                      <a:pt x="22" y="17"/>
                      <a:pt x="16" y="12"/>
                    </a:cubicBezTo>
                    <a:cubicBezTo>
                      <a:pt x="16" y="12"/>
                      <a:pt x="16" y="12"/>
                      <a:pt x="16" y="11"/>
                    </a:cubicBezTo>
                    <a:cubicBezTo>
                      <a:pt x="16" y="11"/>
                      <a:pt x="16" y="11"/>
                      <a:pt x="16" y="11"/>
                    </a:cubicBezTo>
                    <a:cubicBezTo>
                      <a:pt x="16" y="11"/>
                      <a:pt x="16" y="11"/>
                      <a:pt x="16" y="11"/>
                    </a:cubicBezTo>
                    <a:cubicBezTo>
                      <a:pt x="11" y="7"/>
                      <a:pt x="6"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291"/>
              <p:cNvSpPr/>
              <p:nvPr/>
            </p:nvSpPr>
            <p:spPr bwMode="auto">
              <a:xfrm>
                <a:off x="536" y="3061"/>
                <a:ext cx="78" cy="11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292"/>
              <p:cNvSpPr/>
              <p:nvPr/>
            </p:nvSpPr>
            <p:spPr bwMode="auto">
              <a:xfrm>
                <a:off x="475" y="3069"/>
                <a:ext cx="100" cy="106"/>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293"/>
              <p:cNvSpPr/>
              <p:nvPr/>
            </p:nvSpPr>
            <p:spPr bwMode="auto">
              <a:xfrm>
                <a:off x="465" y="3133"/>
                <a:ext cx="110" cy="86"/>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294"/>
              <p:cNvSpPr/>
              <p:nvPr/>
            </p:nvSpPr>
            <p:spPr bwMode="auto">
              <a:xfrm>
                <a:off x="475" y="3175"/>
                <a:ext cx="100" cy="108"/>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295"/>
              <p:cNvSpPr/>
              <p:nvPr/>
            </p:nvSpPr>
            <p:spPr bwMode="auto">
              <a:xfrm>
                <a:off x="536" y="3175"/>
                <a:ext cx="78" cy="117"/>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296"/>
              <p:cNvSpPr/>
              <p:nvPr/>
            </p:nvSpPr>
            <p:spPr bwMode="auto">
              <a:xfrm>
                <a:off x="575" y="3175"/>
                <a:ext cx="103" cy="108"/>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297"/>
              <p:cNvSpPr/>
              <p:nvPr/>
            </p:nvSpPr>
            <p:spPr bwMode="auto">
              <a:xfrm>
                <a:off x="575" y="3133"/>
                <a:ext cx="110" cy="84"/>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298"/>
              <p:cNvSpPr/>
              <p:nvPr/>
            </p:nvSpPr>
            <p:spPr bwMode="auto">
              <a:xfrm>
                <a:off x="575" y="3069"/>
                <a:ext cx="103" cy="106"/>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Oval 299"/>
              <p:cNvSpPr>
                <a:spLocks noChangeArrowheads="1"/>
              </p:cNvSpPr>
              <p:nvPr/>
            </p:nvSpPr>
            <p:spPr bwMode="auto">
              <a:xfrm>
                <a:off x="525" y="3122"/>
                <a:ext cx="100"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300"/>
              <p:cNvSpPr/>
              <p:nvPr/>
            </p:nvSpPr>
            <p:spPr bwMode="auto">
              <a:xfrm>
                <a:off x="1082" y="3061"/>
                <a:ext cx="79" cy="114"/>
              </a:xfrm>
              <a:custGeom>
                <a:avLst/>
                <a:gdLst>
                  <a:gd name="T0" fmla="*/ 23 w 30"/>
                  <a:gd name="T1" fmla="*/ 0 h 41"/>
                  <a:gd name="T2" fmla="*/ 15 w 30"/>
                  <a:gd name="T3" fmla="*/ 5 h 41"/>
                  <a:gd name="T4" fmla="*/ 7 w 30"/>
                  <a:gd name="T5" fmla="*/ 0 h 41"/>
                  <a:gd name="T6" fmla="*/ 15 w 30"/>
                  <a:gd name="T7" fmla="*/ 41 h 41"/>
                  <a:gd name="T8" fmla="*/ 23 w 30"/>
                  <a:gd name="T9" fmla="*/ 0 h 41"/>
                </a:gdLst>
                <a:ahLst/>
                <a:cxnLst>
                  <a:cxn ang="0">
                    <a:pos x="T0" y="T1"/>
                  </a:cxn>
                  <a:cxn ang="0">
                    <a:pos x="T2" y="T3"/>
                  </a:cxn>
                  <a:cxn ang="0">
                    <a:pos x="T4" y="T5"/>
                  </a:cxn>
                  <a:cxn ang="0">
                    <a:pos x="T6" y="T7"/>
                  </a:cxn>
                  <a:cxn ang="0">
                    <a:pos x="T8" y="T9"/>
                  </a:cxn>
                </a:cxnLst>
                <a:rect l="0" t="0" r="r" b="b"/>
                <a:pathLst>
                  <a:path w="30" h="41">
                    <a:moveTo>
                      <a:pt x="23" y="0"/>
                    </a:moveTo>
                    <a:cubicBezTo>
                      <a:pt x="18" y="0"/>
                      <a:pt x="19" y="5"/>
                      <a:pt x="15" y="5"/>
                    </a:cubicBezTo>
                    <a:cubicBezTo>
                      <a:pt x="11" y="5"/>
                      <a:pt x="12" y="0"/>
                      <a:pt x="7" y="0"/>
                    </a:cubicBezTo>
                    <a:cubicBezTo>
                      <a:pt x="2" y="0"/>
                      <a:pt x="0" y="10"/>
                      <a:pt x="15" y="41"/>
                    </a:cubicBezTo>
                    <a:cubicBezTo>
                      <a:pt x="30" y="9"/>
                      <a:pt x="28" y="0"/>
                      <a:pt x="23"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301"/>
              <p:cNvSpPr/>
              <p:nvPr/>
            </p:nvSpPr>
            <p:spPr bwMode="auto">
              <a:xfrm>
                <a:off x="1022" y="3069"/>
                <a:ext cx="99" cy="106"/>
              </a:xfrm>
              <a:custGeom>
                <a:avLst/>
                <a:gdLst>
                  <a:gd name="T0" fmla="*/ 14 w 38"/>
                  <a:gd name="T1" fmla="*/ 3 h 38"/>
                  <a:gd name="T2" fmla="*/ 12 w 38"/>
                  <a:gd name="T3" fmla="*/ 13 h 38"/>
                  <a:gd name="T4" fmla="*/ 3 w 38"/>
                  <a:gd name="T5" fmla="*/ 15 h 38"/>
                  <a:gd name="T6" fmla="*/ 38 w 38"/>
                  <a:gd name="T7" fmla="*/ 38 h 38"/>
                  <a:gd name="T8" fmla="*/ 14 w 38"/>
                  <a:gd name="T9" fmla="*/ 3 h 38"/>
                </a:gdLst>
                <a:ahLst/>
                <a:cxnLst>
                  <a:cxn ang="0">
                    <a:pos x="T0" y="T1"/>
                  </a:cxn>
                  <a:cxn ang="0">
                    <a:pos x="T2" y="T3"/>
                  </a:cxn>
                  <a:cxn ang="0">
                    <a:pos x="T4" y="T5"/>
                  </a:cxn>
                  <a:cxn ang="0">
                    <a:pos x="T6" y="T7"/>
                  </a:cxn>
                  <a:cxn ang="0">
                    <a:pos x="T8" y="T9"/>
                  </a:cxn>
                </a:cxnLst>
                <a:rect l="0" t="0" r="r" b="b"/>
                <a:pathLst>
                  <a:path w="38" h="38">
                    <a:moveTo>
                      <a:pt x="14" y="3"/>
                    </a:moveTo>
                    <a:cubicBezTo>
                      <a:pt x="10" y="7"/>
                      <a:pt x="15" y="10"/>
                      <a:pt x="12" y="13"/>
                    </a:cubicBezTo>
                    <a:cubicBezTo>
                      <a:pt x="10" y="15"/>
                      <a:pt x="7" y="11"/>
                      <a:pt x="3" y="15"/>
                    </a:cubicBezTo>
                    <a:cubicBezTo>
                      <a:pt x="0" y="18"/>
                      <a:pt x="5" y="27"/>
                      <a:pt x="38" y="38"/>
                    </a:cubicBezTo>
                    <a:cubicBezTo>
                      <a:pt x="26" y="5"/>
                      <a:pt x="18" y="0"/>
                      <a:pt x="14"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302"/>
              <p:cNvSpPr/>
              <p:nvPr/>
            </p:nvSpPr>
            <p:spPr bwMode="auto">
              <a:xfrm>
                <a:off x="1011" y="3133"/>
                <a:ext cx="110" cy="86"/>
              </a:xfrm>
              <a:custGeom>
                <a:avLst/>
                <a:gdLst>
                  <a:gd name="T0" fmla="*/ 0 w 42"/>
                  <a:gd name="T1" fmla="*/ 8 h 31"/>
                  <a:gd name="T2" fmla="*/ 6 w 42"/>
                  <a:gd name="T3" fmla="*/ 15 h 31"/>
                  <a:gd name="T4" fmla="*/ 0 w 42"/>
                  <a:gd name="T5" fmla="*/ 23 h 31"/>
                  <a:gd name="T6" fmla="*/ 42 w 42"/>
                  <a:gd name="T7" fmla="*/ 15 h 31"/>
                  <a:gd name="T8" fmla="*/ 0 w 42"/>
                  <a:gd name="T9" fmla="*/ 8 h 31"/>
                </a:gdLst>
                <a:ahLst/>
                <a:cxnLst>
                  <a:cxn ang="0">
                    <a:pos x="T0" y="T1"/>
                  </a:cxn>
                  <a:cxn ang="0">
                    <a:pos x="T2" y="T3"/>
                  </a:cxn>
                  <a:cxn ang="0">
                    <a:pos x="T4" y="T5"/>
                  </a:cxn>
                  <a:cxn ang="0">
                    <a:pos x="T6" y="T7"/>
                  </a:cxn>
                  <a:cxn ang="0">
                    <a:pos x="T8" y="T9"/>
                  </a:cxn>
                </a:cxnLst>
                <a:rect l="0" t="0" r="r" b="b"/>
                <a:pathLst>
                  <a:path w="42" h="31">
                    <a:moveTo>
                      <a:pt x="0" y="8"/>
                    </a:moveTo>
                    <a:cubicBezTo>
                      <a:pt x="0" y="13"/>
                      <a:pt x="6" y="12"/>
                      <a:pt x="6" y="15"/>
                    </a:cubicBezTo>
                    <a:cubicBezTo>
                      <a:pt x="6" y="19"/>
                      <a:pt x="0" y="18"/>
                      <a:pt x="0" y="23"/>
                    </a:cubicBezTo>
                    <a:cubicBezTo>
                      <a:pt x="1" y="29"/>
                      <a:pt x="11" y="31"/>
                      <a:pt x="42" y="15"/>
                    </a:cubicBezTo>
                    <a:cubicBezTo>
                      <a:pt x="9" y="0"/>
                      <a:pt x="1" y="2"/>
                      <a:pt x="0" y="8"/>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303"/>
              <p:cNvSpPr/>
              <p:nvPr/>
            </p:nvSpPr>
            <p:spPr bwMode="auto">
              <a:xfrm>
                <a:off x="1022" y="3175"/>
                <a:ext cx="99" cy="108"/>
              </a:xfrm>
              <a:custGeom>
                <a:avLst/>
                <a:gdLst>
                  <a:gd name="T0" fmla="*/ 3 w 38"/>
                  <a:gd name="T1" fmla="*/ 24 h 39"/>
                  <a:gd name="T2" fmla="*/ 12 w 38"/>
                  <a:gd name="T3" fmla="*/ 26 h 39"/>
                  <a:gd name="T4" fmla="*/ 14 w 38"/>
                  <a:gd name="T5" fmla="*/ 35 h 39"/>
                  <a:gd name="T6" fmla="*/ 38 w 38"/>
                  <a:gd name="T7" fmla="*/ 0 h 39"/>
                  <a:gd name="T8" fmla="*/ 3 w 38"/>
                  <a:gd name="T9" fmla="*/ 24 h 39"/>
                </a:gdLst>
                <a:ahLst/>
                <a:cxnLst>
                  <a:cxn ang="0">
                    <a:pos x="T0" y="T1"/>
                  </a:cxn>
                  <a:cxn ang="0">
                    <a:pos x="T2" y="T3"/>
                  </a:cxn>
                  <a:cxn ang="0">
                    <a:pos x="T4" y="T5"/>
                  </a:cxn>
                  <a:cxn ang="0">
                    <a:pos x="T6" y="T7"/>
                  </a:cxn>
                  <a:cxn ang="0">
                    <a:pos x="T8" y="T9"/>
                  </a:cxn>
                </a:cxnLst>
                <a:rect l="0" t="0" r="r" b="b"/>
                <a:pathLst>
                  <a:path w="38" h="39">
                    <a:moveTo>
                      <a:pt x="3" y="24"/>
                    </a:moveTo>
                    <a:cubicBezTo>
                      <a:pt x="7" y="28"/>
                      <a:pt x="10" y="24"/>
                      <a:pt x="12" y="26"/>
                    </a:cubicBezTo>
                    <a:cubicBezTo>
                      <a:pt x="15" y="29"/>
                      <a:pt x="10" y="32"/>
                      <a:pt x="14" y="35"/>
                    </a:cubicBezTo>
                    <a:cubicBezTo>
                      <a:pt x="18" y="39"/>
                      <a:pt x="27" y="33"/>
                      <a:pt x="38" y="0"/>
                    </a:cubicBezTo>
                    <a:cubicBezTo>
                      <a:pt x="4" y="13"/>
                      <a:pt x="0" y="20"/>
                      <a:pt x="3" y="24"/>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304"/>
              <p:cNvSpPr/>
              <p:nvPr/>
            </p:nvSpPr>
            <p:spPr bwMode="auto">
              <a:xfrm>
                <a:off x="1082" y="3175"/>
                <a:ext cx="79" cy="117"/>
              </a:xfrm>
              <a:custGeom>
                <a:avLst/>
                <a:gdLst>
                  <a:gd name="T0" fmla="*/ 7 w 30"/>
                  <a:gd name="T1" fmla="*/ 42 h 42"/>
                  <a:gd name="T2" fmla="*/ 15 w 30"/>
                  <a:gd name="T3" fmla="*/ 37 h 42"/>
                  <a:gd name="T4" fmla="*/ 23 w 30"/>
                  <a:gd name="T5" fmla="*/ 42 h 42"/>
                  <a:gd name="T6" fmla="*/ 15 w 30"/>
                  <a:gd name="T7" fmla="*/ 0 h 42"/>
                  <a:gd name="T8" fmla="*/ 7 w 30"/>
                  <a:gd name="T9" fmla="*/ 42 h 42"/>
                </a:gdLst>
                <a:ahLst/>
                <a:cxnLst>
                  <a:cxn ang="0">
                    <a:pos x="T0" y="T1"/>
                  </a:cxn>
                  <a:cxn ang="0">
                    <a:pos x="T2" y="T3"/>
                  </a:cxn>
                  <a:cxn ang="0">
                    <a:pos x="T4" y="T5"/>
                  </a:cxn>
                  <a:cxn ang="0">
                    <a:pos x="T6" y="T7"/>
                  </a:cxn>
                  <a:cxn ang="0">
                    <a:pos x="T8" y="T9"/>
                  </a:cxn>
                </a:cxnLst>
                <a:rect l="0" t="0" r="r" b="b"/>
                <a:pathLst>
                  <a:path w="30" h="42">
                    <a:moveTo>
                      <a:pt x="7" y="42"/>
                    </a:moveTo>
                    <a:cubicBezTo>
                      <a:pt x="12" y="42"/>
                      <a:pt x="11" y="37"/>
                      <a:pt x="15" y="37"/>
                    </a:cubicBezTo>
                    <a:cubicBezTo>
                      <a:pt x="19" y="37"/>
                      <a:pt x="18" y="42"/>
                      <a:pt x="23" y="42"/>
                    </a:cubicBezTo>
                    <a:cubicBezTo>
                      <a:pt x="28" y="42"/>
                      <a:pt x="30" y="32"/>
                      <a:pt x="15" y="0"/>
                    </a:cubicBezTo>
                    <a:cubicBezTo>
                      <a:pt x="0" y="33"/>
                      <a:pt x="2" y="42"/>
                      <a:pt x="7" y="42"/>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305"/>
              <p:cNvSpPr/>
              <p:nvPr/>
            </p:nvSpPr>
            <p:spPr bwMode="auto">
              <a:xfrm>
                <a:off x="1121" y="3175"/>
                <a:ext cx="103" cy="108"/>
              </a:xfrm>
              <a:custGeom>
                <a:avLst/>
                <a:gdLst>
                  <a:gd name="T0" fmla="*/ 24 w 39"/>
                  <a:gd name="T1" fmla="*/ 35 h 39"/>
                  <a:gd name="T2" fmla="*/ 26 w 39"/>
                  <a:gd name="T3" fmla="*/ 26 h 39"/>
                  <a:gd name="T4" fmla="*/ 35 w 39"/>
                  <a:gd name="T5" fmla="*/ 24 h 39"/>
                  <a:gd name="T6" fmla="*/ 0 w 39"/>
                  <a:gd name="T7" fmla="*/ 0 h 39"/>
                  <a:gd name="T8" fmla="*/ 24 w 39"/>
                  <a:gd name="T9" fmla="*/ 35 h 39"/>
                </a:gdLst>
                <a:ahLst/>
                <a:cxnLst>
                  <a:cxn ang="0">
                    <a:pos x="T0" y="T1"/>
                  </a:cxn>
                  <a:cxn ang="0">
                    <a:pos x="T2" y="T3"/>
                  </a:cxn>
                  <a:cxn ang="0">
                    <a:pos x="T4" y="T5"/>
                  </a:cxn>
                  <a:cxn ang="0">
                    <a:pos x="T6" y="T7"/>
                  </a:cxn>
                  <a:cxn ang="0">
                    <a:pos x="T8" y="T9"/>
                  </a:cxn>
                </a:cxnLst>
                <a:rect l="0" t="0" r="r" b="b"/>
                <a:pathLst>
                  <a:path w="39" h="39">
                    <a:moveTo>
                      <a:pt x="24" y="35"/>
                    </a:moveTo>
                    <a:cubicBezTo>
                      <a:pt x="28" y="32"/>
                      <a:pt x="23" y="29"/>
                      <a:pt x="26" y="26"/>
                    </a:cubicBezTo>
                    <a:cubicBezTo>
                      <a:pt x="28" y="24"/>
                      <a:pt x="31" y="28"/>
                      <a:pt x="35" y="24"/>
                    </a:cubicBezTo>
                    <a:cubicBezTo>
                      <a:pt x="39" y="20"/>
                      <a:pt x="33" y="12"/>
                      <a:pt x="0" y="0"/>
                    </a:cubicBezTo>
                    <a:cubicBezTo>
                      <a:pt x="13" y="34"/>
                      <a:pt x="20" y="39"/>
                      <a:pt x="24" y="3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306"/>
              <p:cNvSpPr/>
              <p:nvPr/>
            </p:nvSpPr>
            <p:spPr bwMode="auto">
              <a:xfrm>
                <a:off x="1121" y="3133"/>
                <a:ext cx="111" cy="84"/>
              </a:xfrm>
              <a:custGeom>
                <a:avLst/>
                <a:gdLst>
                  <a:gd name="T0" fmla="*/ 42 w 42"/>
                  <a:gd name="T1" fmla="*/ 23 h 30"/>
                  <a:gd name="T2" fmla="*/ 36 w 42"/>
                  <a:gd name="T3" fmla="*/ 15 h 30"/>
                  <a:gd name="T4" fmla="*/ 42 w 42"/>
                  <a:gd name="T5" fmla="*/ 8 h 30"/>
                  <a:gd name="T6" fmla="*/ 0 w 42"/>
                  <a:gd name="T7" fmla="*/ 15 h 30"/>
                  <a:gd name="T8" fmla="*/ 42 w 42"/>
                  <a:gd name="T9" fmla="*/ 23 h 30"/>
                </a:gdLst>
                <a:ahLst/>
                <a:cxnLst>
                  <a:cxn ang="0">
                    <a:pos x="T0" y="T1"/>
                  </a:cxn>
                  <a:cxn ang="0">
                    <a:pos x="T2" y="T3"/>
                  </a:cxn>
                  <a:cxn ang="0">
                    <a:pos x="T4" y="T5"/>
                  </a:cxn>
                  <a:cxn ang="0">
                    <a:pos x="T6" y="T7"/>
                  </a:cxn>
                  <a:cxn ang="0">
                    <a:pos x="T8" y="T9"/>
                  </a:cxn>
                </a:cxnLst>
                <a:rect l="0" t="0" r="r" b="b"/>
                <a:pathLst>
                  <a:path w="42" h="30">
                    <a:moveTo>
                      <a:pt x="42" y="23"/>
                    </a:moveTo>
                    <a:cubicBezTo>
                      <a:pt x="42" y="18"/>
                      <a:pt x="36" y="19"/>
                      <a:pt x="36" y="15"/>
                    </a:cubicBezTo>
                    <a:cubicBezTo>
                      <a:pt x="36" y="12"/>
                      <a:pt x="42" y="13"/>
                      <a:pt x="42" y="8"/>
                    </a:cubicBezTo>
                    <a:cubicBezTo>
                      <a:pt x="41" y="2"/>
                      <a:pt x="31" y="0"/>
                      <a:pt x="0" y="15"/>
                    </a:cubicBezTo>
                    <a:cubicBezTo>
                      <a:pt x="33" y="30"/>
                      <a:pt x="41" y="29"/>
                      <a:pt x="42" y="2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307"/>
              <p:cNvSpPr/>
              <p:nvPr/>
            </p:nvSpPr>
            <p:spPr bwMode="auto">
              <a:xfrm>
                <a:off x="1121" y="3069"/>
                <a:ext cx="103" cy="106"/>
              </a:xfrm>
              <a:custGeom>
                <a:avLst/>
                <a:gdLst>
                  <a:gd name="T0" fmla="*/ 35 w 39"/>
                  <a:gd name="T1" fmla="*/ 15 h 38"/>
                  <a:gd name="T2" fmla="*/ 26 w 39"/>
                  <a:gd name="T3" fmla="*/ 13 h 38"/>
                  <a:gd name="T4" fmla="*/ 24 w 39"/>
                  <a:gd name="T5" fmla="*/ 3 h 38"/>
                  <a:gd name="T6" fmla="*/ 0 w 39"/>
                  <a:gd name="T7" fmla="*/ 38 h 38"/>
                  <a:gd name="T8" fmla="*/ 35 w 39"/>
                  <a:gd name="T9" fmla="*/ 15 h 38"/>
                </a:gdLst>
                <a:ahLst/>
                <a:cxnLst>
                  <a:cxn ang="0">
                    <a:pos x="T0" y="T1"/>
                  </a:cxn>
                  <a:cxn ang="0">
                    <a:pos x="T2" y="T3"/>
                  </a:cxn>
                  <a:cxn ang="0">
                    <a:pos x="T4" y="T5"/>
                  </a:cxn>
                  <a:cxn ang="0">
                    <a:pos x="T6" y="T7"/>
                  </a:cxn>
                  <a:cxn ang="0">
                    <a:pos x="T8" y="T9"/>
                  </a:cxn>
                </a:cxnLst>
                <a:rect l="0" t="0" r="r" b="b"/>
                <a:pathLst>
                  <a:path w="39" h="38">
                    <a:moveTo>
                      <a:pt x="35" y="15"/>
                    </a:moveTo>
                    <a:cubicBezTo>
                      <a:pt x="31" y="11"/>
                      <a:pt x="28" y="15"/>
                      <a:pt x="26" y="13"/>
                    </a:cubicBezTo>
                    <a:cubicBezTo>
                      <a:pt x="23" y="10"/>
                      <a:pt x="28" y="7"/>
                      <a:pt x="24" y="3"/>
                    </a:cubicBezTo>
                    <a:cubicBezTo>
                      <a:pt x="20" y="0"/>
                      <a:pt x="11" y="5"/>
                      <a:pt x="0" y="38"/>
                    </a:cubicBezTo>
                    <a:cubicBezTo>
                      <a:pt x="34" y="26"/>
                      <a:pt x="39" y="18"/>
                      <a:pt x="35"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Oval 308"/>
              <p:cNvSpPr>
                <a:spLocks noChangeArrowheads="1"/>
              </p:cNvSpPr>
              <p:nvPr/>
            </p:nvSpPr>
            <p:spPr bwMode="auto">
              <a:xfrm>
                <a:off x="1071" y="3122"/>
                <a:ext cx="100" cy="1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309"/>
              <p:cNvSpPr/>
              <p:nvPr/>
            </p:nvSpPr>
            <p:spPr bwMode="auto">
              <a:xfrm>
                <a:off x="798" y="2883"/>
                <a:ext cx="69" cy="97"/>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310"/>
              <p:cNvSpPr/>
              <p:nvPr/>
            </p:nvSpPr>
            <p:spPr bwMode="auto">
              <a:xfrm>
                <a:off x="746" y="2889"/>
                <a:ext cx="86" cy="91"/>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311"/>
              <p:cNvSpPr/>
              <p:nvPr/>
            </p:nvSpPr>
            <p:spPr bwMode="auto">
              <a:xfrm>
                <a:off x="738" y="2944"/>
                <a:ext cx="94" cy="73"/>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312"/>
              <p:cNvSpPr/>
              <p:nvPr/>
            </p:nvSpPr>
            <p:spPr bwMode="auto">
              <a:xfrm>
                <a:off x="746" y="2980"/>
                <a:ext cx="86" cy="92"/>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313"/>
              <p:cNvSpPr/>
              <p:nvPr/>
            </p:nvSpPr>
            <p:spPr bwMode="auto">
              <a:xfrm>
                <a:off x="798" y="2980"/>
                <a:ext cx="69" cy="10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314"/>
              <p:cNvSpPr/>
              <p:nvPr/>
            </p:nvSpPr>
            <p:spPr bwMode="auto">
              <a:xfrm>
                <a:off x="832" y="2980"/>
                <a:ext cx="87" cy="92"/>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315"/>
              <p:cNvSpPr/>
              <p:nvPr/>
            </p:nvSpPr>
            <p:spPr bwMode="auto">
              <a:xfrm>
                <a:off x="832" y="2944"/>
                <a:ext cx="92" cy="73"/>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316"/>
              <p:cNvSpPr/>
              <p:nvPr/>
            </p:nvSpPr>
            <p:spPr bwMode="auto">
              <a:xfrm>
                <a:off x="832" y="2889"/>
                <a:ext cx="87" cy="91"/>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Oval 317"/>
              <p:cNvSpPr>
                <a:spLocks noChangeArrowheads="1"/>
              </p:cNvSpPr>
              <p:nvPr/>
            </p:nvSpPr>
            <p:spPr bwMode="auto">
              <a:xfrm>
                <a:off x="790" y="2936"/>
                <a:ext cx="84" cy="8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318"/>
              <p:cNvSpPr/>
              <p:nvPr/>
            </p:nvSpPr>
            <p:spPr bwMode="auto">
              <a:xfrm>
                <a:off x="809" y="3217"/>
                <a:ext cx="68" cy="97"/>
              </a:xfrm>
              <a:custGeom>
                <a:avLst/>
                <a:gdLst>
                  <a:gd name="T0" fmla="*/ 19 w 26"/>
                  <a:gd name="T1" fmla="*/ 0 h 35"/>
                  <a:gd name="T2" fmla="*/ 13 w 26"/>
                  <a:gd name="T3" fmla="*/ 4 h 35"/>
                  <a:gd name="T4" fmla="*/ 6 w 26"/>
                  <a:gd name="T5" fmla="*/ 0 h 35"/>
                  <a:gd name="T6" fmla="*/ 13 w 26"/>
                  <a:gd name="T7" fmla="*/ 35 h 35"/>
                  <a:gd name="T8" fmla="*/ 19 w 26"/>
                  <a:gd name="T9" fmla="*/ 0 h 35"/>
                </a:gdLst>
                <a:ahLst/>
                <a:cxnLst>
                  <a:cxn ang="0">
                    <a:pos x="T0" y="T1"/>
                  </a:cxn>
                  <a:cxn ang="0">
                    <a:pos x="T2" y="T3"/>
                  </a:cxn>
                  <a:cxn ang="0">
                    <a:pos x="T4" y="T5"/>
                  </a:cxn>
                  <a:cxn ang="0">
                    <a:pos x="T6" y="T7"/>
                  </a:cxn>
                  <a:cxn ang="0">
                    <a:pos x="T8" y="T9"/>
                  </a:cxn>
                </a:cxnLst>
                <a:rect l="0" t="0" r="r" b="b"/>
                <a:pathLst>
                  <a:path w="26" h="35">
                    <a:moveTo>
                      <a:pt x="19" y="0"/>
                    </a:moveTo>
                    <a:cubicBezTo>
                      <a:pt x="15" y="0"/>
                      <a:pt x="16" y="4"/>
                      <a:pt x="13" y="4"/>
                    </a:cubicBezTo>
                    <a:cubicBezTo>
                      <a:pt x="10" y="4"/>
                      <a:pt x="11" y="0"/>
                      <a:pt x="6" y="0"/>
                    </a:cubicBezTo>
                    <a:cubicBezTo>
                      <a:pt x="2" y="0"/>
                      <a:pt x="0" y="9"/>
                      <a:pt x="13" y="35"/>
                    </a:cubicBezTo>
                    <a:cubicBezTo>
                      <a:pt x="26" y="7"/>
                      <a:pt x="24" y="0"/>
                      <a:pt x="19"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319"/>
              <p:cNvSpPr/>
              <p:nvPr/>
            </p:nvSpPr>
            <p:spPr bwMode="auto">
              <a:xfrm>
                <a:off x="756" y="3222"/>
                <a:ext cx="87" cy="92"/>
              </a:xfrm>
              <a:custGeom>
                <a:avLst/>
                <a:gdLst>
                  <a:gd name="T0" fmla="*/ 13 w 33"/>
                  <a:gd name="T1" fmla="*/ 3 h 33"/>
                  <a:gd name="T2" fmla="*/ 11 w 33"/>
                  <a:gd name="T3" fmla="*/ 11 h 33"/>
                  <a:gd name="T4" fmla="*/ 3 w 33"/>
                  <a:gd name="T5" fmla="*/ 13 h 33"/>
                  <a:gd name="T6" fmla="*/ 33 w 33"/>
                  <a:gd name="T7" fmla="*/ 33 h 33"/>
                  <a:gd name="T8" fmla="*/ 13 w 33"/>
                  <a:gd name="T9" fmla="*/ 3 h 33"/>
                </a:gdLst>
                <a:ahLst/>
                <a:cxnLst>
                  <a:cxn ang="0">
                    <a:pos x="T0" y="T1"/>
                  </a:cxn>
                  <a:cxn ang="0">
                    <a:pos x="T2" y="T3"/>
                  </a:cxn>
                  <a:cxn ang="0">
                    <a:pos x="T4" y="T5"/>
                  </a:cxn>
                  <a:cxn ang="0">
                    <a:pos x="T6" y="T7"/>
                  </a:cxn>
                  <a:cxn ang="0">
                    <a:pos x="T8" y="T9"/>
                  </a:cxn>
                </a:cxnLst>
                <a:rect l="0" t="0" r="r" b="b"/>
                <a:pathLst>
                  <a:path w="33" h="33">
                    <a:moveTo>
                      <a:pt x="13" y="3"/>
                    </a:moveTo>
                    <a:cubicBezTo>
                      <a:pt x="9" y="6"/>
                      <a:pt x="13" y="9"/>
                      <a:pt x="11" y="11"/>
                    </a:cubicBezTo>
                    <a:cubicBezTo>
                      <a:pt x="9" y="13"/>
                      <a:pt x="6" y="10"/>
                      <a:pt x="3" y="13"/>
                    </a:cubicBezTo>
                    <a:cubicBezTo>
                      <a:pt x="0" y="16"/>
                      <a:pt x="5" y="24"/>
                      <a:pt x="33" y="33"/>
                    </a:cubicBezTo>
                    <a:cubicBezTo>
                      <a:pt x="22" y="4"/>
                      <a:pt x="16" y="0"/>
                      <a:pt x="13" y="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320"/>
              <p:cNvSpPr/>
              <p:nvPr/>
            </p:nvSpPr>
            <p:spPr bwMode="auto">
              <a:xfrm>
                <a:off x="748" y="3278"/>
                <a:ext cx="95" cy="72"/>
              </a:xfrm>
              <a:custGeom>
                <a:avLst/>
                <a:gdLst>
                  <a:gd name="T0" fmla="*/ 0 w 36"/>
                  <a:gd name="T1" fmla="*/ 6 h 26"/>
                  <a:gd name="T2" fmla="*/ 5 w 36"/>
                  <a:gd name="T3" fmla="*/ 13 h 26"/>
                  <a:gd name="T4" fmla="*/ 0 w 36"/>
                  <a:gd name="T5" fmla="*/ 20 h 26"/>
                  <a:gd name="T6" fmla="*/ 36 w 36"/>
                  <a:gd name="T7" fmla="*/ 13 h 26"/>
                  <a:gd name="T8" fmla="*/ 0 w 36"/>
                  <a:gd name="T9" fmla="*/ 6 h 26"/>
                </a:gdLst>
                <a:ahLst/>
                <a:cxnLst>
                  <a:cxn ang="0">
                    <a:pos x="T0" y="T1"/>
                  </a:cxn>
                  <a:cxn ang="0">
                    <a:pos x="T2" y="T3"/>
                  </a:cxn>
                  <a:cxn ang="0">
                    <a:pos x="T4" y="T5"/>
                  </a:cxn>
                  <a:cxn ang="0">
                    <a:pos x="T6" y="T7"/>
                  </a:cxn>
                  <a:cxn ang="0">
                    <a:pos x="T8" y="T9"/>
                  </a:cxn>
                </a:cxnLst>
                <a:rect l="0" t="0" r="r" b="b"/>
                <a:pathLst>
                  <a:path w="36" h="26">
                    <a:moveTo>
                      <a:pt x="0" y="6"/>
                    </a:moveTo>
                    <a:cubicBezTo>
                      <a:pt x="0" y="11"/>
                      <a:pt x="5" y="10"/>
                      <a:pt x="5" y="13"/>
                    </a:cubicBezTo>
                    <a:cubicBezTo>
                      <a:pt x="5" y="16"/>
                      <a:pt x="0" y="15"/>
                      <a:pt x="0" y="20"/>
                    </a:cubicBezTo>
                    <a:cubicBezTo>
                      <a:pt x="1" y="24"/>
                      <a:pt x="9" y="26"/>
                      <a:pt x="36" y="13"/>
                    </a:cubicBezTo>
                    <a:cubicBezTo>
                      <a:pt x="8" y="0"/>
                      <a:pt x="1" y="2"/>
                      <a:pt x="0" y="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321"/>
              <p:cNvSpPr/>
              <p:nvPr/>
            </p:nvSpPr>
            <p:spPr bwMode="auto">
              <a:xfrm>
                <a:off x="756" y="3314"/>
                <a:ext cx="87" cy="92"/>
              </a:xfrm>
              <a:custGeom>
                <a:avLst/>
                <a:gdLst>
                  <a:gd name="T0" fmla="*/ 3 w 33"/>
                  <a:gd name="T1" fmla="*/ 20 h 33"/>
                  <a:gd name="T2" fmla="*/ 11 w 33"/>
                  <a:gd name="T3" fmla="*/ 22 h 33"/>
                  <a:gd name="T4" fmla="*/ 13 w 33"/>
                  <a:gd name="T5" fmla="*/ 30 h 33"/>
                  <a:gd name="T6" fmla="*/ 33 w 33"/>
                  <a:gd name="T7" fmla="*/ 0 h 33"/>
                  <a:gd name="T8" fmla="*/ 3 w 33"/>
                  <a:gd name="T9" fmla="*/ 20 h 33"/>
                </a:gdLst>
                <a:ahLst/>
                <a:cxnLst>
                  <a:cxn ang="0">
                    <a:pos x="T0" y="T1"/>
                  </a:cxn>
                  <a:cxn ang="0">
                    <a:pos x="T2" y="T3"/>
                  </a:cxn>
                  <a:cxn ang="0">
                    <a:pos x="T4" y="T5"/>
                  </a:cxn>
                  <a:cxn ang="0">
                    <a:pos x="T6" y="T7"/>
                  </a:cxn>
                  <a:cxn ang="0">
                    <a:pos x="T8" y="T9"/>
                  </a:cxn>
                </a:cxnLst>
                <a:rect l="0" t="0" r="r" b="b"/>
                <a:pathLst>
                  <a:path w="33" h="33">
                    <a:moveTo>
                      <a:pt x="3" y="20"/>
                    </a:moveTo>
                    <a:cubicBezTo>
                      <a:pt x="6" y="24"/>
                      <a:pt x="9" y="20"/>
                      <a:pt x="11" y="22"/>
                    </a:cubicBezTo>
                    <a:cubicBezTo>
                      <a:pt x="13" y="24"/>
                      <a:pt x="9" y="27"/>
                      <a:pt x="13" y="30"/>
                    </a:cubicBezTo>
                    <a:cubicBezTo>
                      <a:pt x="16" y="33"/>
                      <a:pt x="23" y="28"/>
                      <a:pt x="33" y="0"/>
                    </a:cubicBezTo>
                    <a:cubicBezTo>
                      <a:pt x="4" y="11"/>
                      <a:pt x="0" y="17"/>
                      <a:pt x="3"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322"/>
              <p:cNvSpPr/>
              <p:nvPr/>
            </p:nvSpPr>
            <p:spPr bwMode="auto">
              <a:xfrm>
                <a:off x="809" y="3314"/>
                <a:ext cx="68" cy="100"/>
              </a:xfrm>
              <a:custGeom>
                <a:avLst/>
                <a:gdLst>
                  <a:gd name="T0" fmla="*/ 6 w 26"/>
                  <a:gd name="T1" fmla="*/ 36 h 36"/>
                  <a:gd name="T2" fmla="*/ 13 w 26"/>
                  <a:gd name="T3" fmla="*/ 31 h 36"/>
                  <a:gd name="T4" fmla="*/ 19 w 26"/>
                  <a:gd name="T5" fmla="*/ 36 h 36"/>
                  <a:gd name="T6" fmla="*/ 13 w 26"/>
                  <a:gd name="T7" fmla="*/ 0 h 36"/>
                  <a:gd name="T8" fmla="*/ 6 w 26"/>
                  <a:gd name="T9" fmla="*/ 36 h 36"/>
                </a:gdLst>
                <a:ahLst/>
                <a:cxnLst>
                  <a:cxn ang="0">
                    <a:pos x="T0" y="T1"/>
                  </a:cxn>
                  <a:cxn ang="0">
                    <a:pos x="T2" y="T3"/>
                  </a:cxn>
                  <a:cxn ang="0">
                    <a:pos x="T4" y="T5"/>
                  </a:cxn>
                  <a:cxn ang="0">
                    <a:pos x="T6" y="T7"/>
                  </a:cxn>
                  <a:cxn ang="0">
                    <a:pos x="T8" y="T9"/>
                  </a:cxn>
                </a:cxnLst>
                <a:rect l="0" t="0" r="r" b="b"/>
                <a:pathLst>
                  <a:path w="26" h="36">
                    <a:moveTo>
                      <a:pt x="6" y="36"/>
                    </a:moveTo>
                    <a:cubicBezTo>
                      <a:pt x="11" y="36"/>
                      <a:pt x="10" y="31"/>
                      <a:pt x="13" y="31"/>
                    </a:cubicBezTo>
                    <a:cubicBezTo>
                      <a:pt x="16" y="31"/>
                      <a:pt x="15" y="36"/>
                      <a:pt x="19" y="36"/>
                    </a:cubicBezTo>
                    <a:cubicBezTo>
                      <a:pt x="24" y="35"/>
                      <a:pt x="26" y="27"/>
                      <a:pt x="13" y="0"/>
                    </a:cubicBezTo>
                    <a:cubicBezTo>
                      <a:pt x="0" y="28"/>
                      <a:pt x="2" y="35"/>
                      <a:pt x="6" y="36"/>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323"/>
              <p:cNvSpPr/>
              <p:nvPr/>
            </p:nvSpPr>
            <p:spPr bwMode="auto">
              <a:xfrm>
                <a:off x="843" y="3314"/>
                <a:ext cx="87" cy="92"/>
              </a:xfrm>
              <a:custGeom>
                <a:avLst/>
                <a:gdLst>
                  <a:gd name="T0" fmla="*/ 20 w 33"/>
                  <a:gd name="T1" fmla="*/ 30 h 33"/>
                  <a:gd name="T2" fmla="*/ 22 w 33"/>
                  <a:gd name="T3" fmla="*/ 22 h 33"/>
                  <a:gd name="T4" fmla="*/ 30 w 33"/>
                  <a:gd name="T5" fmla="*/ 20 h 33"/>
                  <a:gd name="T6" fmla="*/ 0 w 33"/>
                  <a:gd name="T7" fmla="*/ 0 h 33"/>
                  <a:gd name="T8" fmla="*/ 20 w 33"/>
                  <a:gd name="T9" fmla="*/ 30 h 33"/>
                </a:gdLst>
                <a:ahLst/>
                <a:cxnLst>
                  <a:cxn ang="0">
                    <a:pos x="T0" y="T1"/>
                  </a:cxn>
                  <a:cxn ang="0">
                    <a:pos x="T2" y="T3"/>
                  </a:cxn>
                  <a:cxn ang="0">
                    <a:pos x="T4" y="T5"/>
                  </a:cxn>
                  <a:cxn ang="0">
                    <a:pos x="T6" y="T7"/>
                  </a:cxn>
                  <a:cxn ang="0">
                    <a:pos x="T8" y="T9"/>
                  </a:cxn>
                </a:cxnLst>
                <a:rect l="0" t="0" r="r" b="b"/>
                <a:pathLst>
                  <a:path w="33" h="33">
                    <a:moveTo>
                      <a:pt x="20" y="30"/>
                    </a:moveTo>
                    <a:cubicBezTo>
                      <a:pt x="23" y="27"/>
                      <a:pt x="19" y="24"/>
                      <a:pt x="22" y="22"/>
                    </a:cubicBezTo>
                    <a:cubicBezTo>
                      <a:pt x="24" y="20"/>
                      <a:pt x="26" y="24"/>
                      <a:pt x="30" y="20"/>
                    </a:cubicBezTo>
                    <a:cubicBezTo>
                      <a:pt x="33" y="17"/>
                      <a:pt x="28" y="10"/>
                      <a:pt x="0" y="0"/>
                    </a:cubicBezTo>
                    <a:cubicBezTo>
                      <a:pt x="10" y="29"/>
                      <a:pt x="17" y="33"/>
                      <a:pt x="20" y="3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324"/>
              <p:cNvSpPr/>
              <p:nvPr/>
            </p:nvSpPr>
            <p:spPr bwMode="auto">
              <a:xfrm>
                <a:off x="843" y="3278"/>
                <a:ext cx="92" cy="72"/>
              </a:xfrm>
              <a:custGeom>
                <a:avLst/>
                <a:gdLst>
                  <a:gd name="T0" fmla="*/ 35 w 35"/>
                  <a:gd name="T1" fmla="*/ 20 h 26"/>
                  <a:gd name="T2" fmla="*/ 31 w 35"/>
                  <a:gd name="T3" fmla="*/ 13 h 26"/>
                  <a:gd name="T4" fmla="*/ 35 w 35"/>
                  <a:gd name="T5" fmla="*/ 6 h 26"/>
                  <a:gd name="T6" fmla="*/ 0 w 35"/>
                  <a:gd name="T7" fmla="*/ 13 h 26"/>
                  <a:gd name="T8" fmla="*/ 35 w 35"/>
                  <a:gd name="T9" fmla="*/ 20 h 26"/>
                </a:gdLst>
                <a:ahLst/>
                <a:cxnLst>
                  <a:cxn ang="0">
                    <a:pos x="T0" y="T1"/>
                  </a:cxn>
                  <a:cxn ang="0">
                    <a:pos x="T2" y="T3"/>
                  </a:cxn>
                  <a:cxn ang="0">
                    <a:pos x="T4" y="T5"/>
                  </a:cxn>
                  <a:cxn ang="0">
                    <a:pos x="T6" y="T7"/>
                  </a:cxn>
                  <a:cxn ang="0">
                    <a:pos x="T8" y="T9"/>
                  </a:cxn>
                </a:cxnLst>
                <a:rect l="0" t="0" r="r" b="b"/>
                <a:pathLst>
                  <a:path w="35" h="26">
                    <a:moveTo>
                      <a:pt x="35" y="20"/>
                    </a:moveTo>
                    <a:cubicBezTo>
                      <a:pt x="35" y="15"/>
                      <a:pt x="31" y="16"/>
                      <a:pt x="31" y="13"/>
                    </a:cubicBezTo>
                    <a:cubicBezTo>
                      <a:pt x="31" y="10"/>
                      <a:pt x="35" y="11"/>
                      <a:pt x="35" y="6"/>
                    </a:cubicBezTo>
                    <a:cubicBezTo>
                      <a:pt x="35" y="2"/>
                      <a:pt x="26" y="0"/>
                      <a:pt x="0" y="13"/>
                    </a:cubicBezTo>
                    <a:cubicBezTo>
                      <a:pt x="28" y="26"/>
                      <a:pt x="35" y="24"/>
                      <a:pt x="35" y="2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325"/>
              <p:cNvSpPr/>
              <p:nvPr/>
            </p:nvSpPr>
            <p:spPr bwMode="auto">
              <a:xfrm>
                <a:off x="843" y="3222"/>
                <a:ext cx="87" cy="92"/>
              </a:xfrm>
              <a:custGeom>
                <a:avLst/>
                <a:gdLst>
                  <a:gd name="T0" fmla="*/ 30 w 33"/>
                  <a:gd name="T1" fmla="*/ 13 h 33"/>
                  <a:gd name="T2" fmla="*/ 22 w 33"/>
                  <a:gd name="T3" fmla="*/ 11 h 33"/>
                  <a:gd name="T4" fmla="*/ 20 w 33"/>
                  <a:gd name="T5" fmla="*/ 3 h 33"/>
                  <a:gd name="T6" fmla="*/ 0 w 33"/>
                  <a:gd name="T7" fmla="*/ 33 h 33"/>
                  <a:gd name="T8" fmla="*/ 30 w 33"/>
                  <a:gd name="T9" fmla="*/ 13 h 33"/>
                </a:gdLst>
                <a:ahLst/>
                <a:cxnLst>
                  <a:cxn ang="0">
                    <a:pos x="T0" y="T1"/>
                  </a:cxn>
                  <a:cxn ang="0">
                    <a:pos x="T2" y="T3"/>
                  </a:cxn>
                  <a:cxn ang="0">
                    <a:pos x="T4" y="T5"/>
                  </a:cxn>
                  <a:cxn ang="0">
                    <a:pos x="T6" y="T7"/>
                  </a:cxn>
                  <a:cxn ang="0">
                    <a:pos x="T8" y="T9"/>
                  </a:cxn>
                </a:cxnLst>
                <a:rect l="0" t="0" r="r" b="b"/>
                <a:pathLst>
                  <a:path w="33" h="33">
                    <a:moveTo>
                      <a:pt x="30" y="13"/>
                    </a:moveTo>
                    <a:cubicBezTo>
                      <a:pt x="26" y="10"/>
                      <a:pt x="24" y="13"/>
                      <a:pt x="22" y="11"/>
                    </a:cubicBezTo>
                    <a:cubicBezTo>
                      <a:pt x="19" y="9"/>
                      <a:pt x="23" y="6"/>
                      <a:pt x="20" y="3"/>
                    </a:cubicBezTo>
                    <a:cubicBezTo>
                      <a:pt x="17" y="0"/>
                      <a:pt x="9" y="5"/>
                      <a:pt x="0" y="33"/>
                    </a:cubicBezTo>
                    <a:cubicBezTo>
                      <a:pt x="29" y="23"/>
                      <a:pt x="33" y="16"/>
                      <a:pt x="30" y="13"/>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Oval 326"/>
              <p:cNvSpPr>
                <a:spLocks noChangeArrowheads="1"/>
              </p:cNvSpPr>
              <p:nvPr/>
            </p:nvSpPr>
            <p:spPr bwMode="auto">
              <a:xfrm>
                <a:off x="801" y="3270"/>
                <a:ext cx="84" cy="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327"/>
              <p:cNvSpPr/>
              <p:nvPr/>
            </p:nvSpPr>
            <p:spPr bwMode="auto">
              <a:xfrm>
                <a:off x="5187" y="3953"/>
                <a:ext cx="302" cy="351"/>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328"/>
              <p:cNvSpPr/>
              <p:nvPr/>
            </p:nvSpPr>
            <p:spPr bwMode="auto">
              <a:xfrm>
                <a:off x="5024" y="3953"/>
                <a:ext cx="302" cy="351"/>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329"/>
              <p:cNvSpPr/>
              <p:nvPr/>
            </p:nvSpPr>
            <p:spPr bwMode="auto">
              <a:xfrm>
                <a:off x="5200" y="4104"/>
                <a:ext cx="310" cy="2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330"/>
              <p:cNvSpPr/>
              <p:nvPr/>
            </p:nvSpPr>
            <p:spPr bwMode="auto">
              <a:xfrm>
                <a:off x="4992" y="4104"/>
                <a:ext cx="310" cy="2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331"/>
              <p:cNvSpPr/>
              <p:nvPr/>
            </p:nvSpPr>
            <p:spPr bwMode="auto">
              <a:xfrm>
                <a:off x="5197" y="3917"/>
                <a:ext cx="110" cy="331"/>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332"/>
              <p:cNvSpPr/>
              <p:nvPr/>
            </p:nvSpPr>
            <p:spPr bwMode="auto">
              <a:xfrm>
                <a:off x="2085" y="3142"/>
                <a:ext cx="806" cy="664"/>
              </a:xfrm>
              <a:custGeom>
                <a:avLst/>
                <a:gdLst>
                  <a:gd name="T0" fmla="*/ 260 w 307"/>
                  <a:gd name="T1" fmla="*/ 98 h 239"/>
                  <a:gd name="T2" fmla="*/ 150 w 307"/>
                  <a:gd name="T3" fmla="*/ 0 h 239"/>
                  <a:gd name="T4" fmla="*/ 40 w 307"/>
                  <a:gd name="T5" fmla="*/ 102 h 239"/>
                  <a:gd name="T6" fmla="*/ 0 w 307"/>
                  <a:gd name="T7" fmla="*/ 157 h 239"/>
                  <a:gd name="T8" fmla="*/ 154 w 307"/>
                  <a:gd name="T9" fmla="*/ 239 h 239"/>
                  <a:gd name="T10" fmla="*/ 307 w 307"/>
                  <a:gd name="T11" fmla="*/ 157 h 239"/>
                  <a:gd name="T12" fmla="*/ 260 w 307"/>
                  <a:gd name="T13" fmla="*/ 98 h 239"/>
                </a:gdLst>
                <a:ahLst/>
                <a:cxnLst>
                  <a:cxn ang="0">
                    <a:pos x="T0" y="T1"/>
                  </a:cxn>
                  <a:cxn ang="0">
                    <a:pos x="T2" y="T3"/>
                  </a:cxn>
                  <a:cxn ang="0">
                    <a:pos x="T4" y="T5"/>
                  </a:cxn>
                  <a:cxn ang="0">
                    <a:pos x="T6" y="T7"/>
                  </a:cxn>
                  <a:cxn ang="0">
                    <a:pos x="T8" y="T9"/>
                  </a:cxn>
                  <a:cxn ang="0">
                    <a:pos x="T10" y="T11"/>
                  </a:cxn>
                  <a:cxn ang="0">
                    <a:pos x="T12" y="T13"/>
                  </a:cxn>
                </a:cxnLst>
                <a:rect l="0" t="0" r="r" b="b"/>
                <a:pathLst>
                  <a:path w="307" h="239">
                    <a:moveTo>
                      <a:pt x="260" y="98"/>
                    </a:moveTo>
                    <a:cubicBezTo>
                      <a:pt x="254" y="43"/>
                      <a:pt x="207" y="0"/>
                      <a:pt x="150" y="0"/>
                    </a:cubicBezTo>
                    <a:cubicBezTo>
                      <a:pt x="92" y="0"/>
                      <a:pt x="45" y="45"/>
                      <a:pt x="40" y="102"/>
                    </a:cubicBezTo>
                    <a:cubicBezTo>
                      <a:pt x="15" y="116"/>
                      <a:pt x="0" y="136"/>
                      <a:pt x="0" y="157"/>
                    </a:cubicBezTo>
                    <a:cubicBezTo>
                      <a:pt x="0" y="202"/>
                      <a:pt x="69" y="239"/>
                      <a:pt x="154" y="239"/>
                    </a:cubicBezTo>
                    <a:cubicBezTo>
                      <a:pt x="238" y="239"/>
                      <a:pt x="307" y="202"/>
                      <a:pt x="307" y="157"/>
                    </a:cubicBezTo>
                    <a:cubicBezTo>
                      <a:pt x="307" y="134"/>
                      <a:pt x="289" y="113"/>
                      <a:pt x="260" y="9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333"/>
              <p:cNvSpPr/>
              <p:nvPr/>
            </p:nvSpPr>
            <p:spPr bwMode="auto">
              <a:xfrm>
                <a:off x="2138" y="3236"/>
                <a:ext cx="701" cy="578"/>
              </a:xfrm>
              <a:custGeom>
                <a:avLst/>
                <a:gdLst>
                  <a:gd name="T0" fmla="*/ 226 w 267"/>
                  <a:gd name="T1" fmla="*/ 86 h 208"/>
                  <a:gd name="T2" fmla="*/ 131 w 267"/>
                  <a:gd name="T3" fmla="*/ 0 h 208"/>
                  <a:gd name="T4" fmla="*/ 35 w 267"/>
                  <a:gd name="T5" fmla="*/ 89 h 208"/>
                  <a:gd name="T6" fmla="*/ 0 w 267"/>
                  <a:gd name="T7" fmla="*/ 137 h 208"/>
                  <a:gd name="T8" fmla="*/ 134 w 267"/>
                  <a:gd name="T9" fmla="*/ 208 h 208"/>
                  <a:gd name="T10" fmla="*/ 267 w 267"/>
                  <a:gd name="T11" fmla="*/ 137 h 208"/>
                  <a:gd name="T12" fmla="*/ 226 w 267"/>
                  <a:gd name="T13" fmla="*/ 86 h 208"/>
                </a:gdLst>
                <a:ahLst/>
                <a:cxnLst>
                  <a:cxn ang="0">
                    <a:pos x="T0" y="T1"/>
                  </a:cxn>
                  <a:cxn ang="0">
                    <a:pos x="T2" y="T3"/>
                  </a:cxn>
                  <a:cxn ang="0">
                    <a:pos x="T4" y="T5"/>
                  </a:cxn>
                  <a:cxn ang="0">
                    <a:pos x="T6" y="T7"/>
                  </a:cxn>
                  <a:cxn ang="0">
                    <a:pos x="T8" y="T9"/>
                  </a:cxn>
                  <a:cxn ang="0">
                    <a:pos x="T10" y="T11"/>
                  </a:cxn>
                  <a:cxn ang="0">
                    <a:pos x="T12" y="T13"/>
                  </a:cxn>
                </a:cxnLst>
                <a:rect l="0" t="0" r="r" b="b"/>
                <a:pathLst>
                  <a:path w="267" h="208">
                    <a:moveTo>
                      <a:pt x="226" y="86"/>
                    </a:moveTo>
                    <a:cubicBezTo>
                      <a:pt x="221" y="38"/>
                      <a:pt x="180" y="0"/>
                      <a:pt x="131" y="0"/>
                    </a:cubicBezTo>
                    <a:cubicBezTo>
                      <a:pt x="80" y="0"/>
                      <a:pt x="39" y="39"/>
                      <a:pt x="35" y="89"/>
                    </a:cubicBezTo>
                    <a:cubicBezTo>
                      <a:pt x="14" y="102"/>
                      <a:pt x="0" y="119"/>
                      <a:pt x="0" y="137"/>
                    </a:cubicBezTo>
                    <a:cubicBezTo>
                      <a:pt x="0" y="176"/>
                      <a:pt x="60" y="208"/>
                      <a:pt x="134" y="208"/>
                    </a:cubicBezTo>
                    <a:cubicBezTo>
                      <a:pt x="207" y="208"/>
                      <a:pt x="267" y="176"/>
                      <a:pt x="267" y="137"/>
                    </a:cubicBezTo>
                    <a:cubicBezTo>
                      <a:pt x="267" y="117"/>
                      <a:pt x="251" y="99"/>
                      <a:pt x="226" y="8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Freeform 334"/>
              <p:cNvSpPr/>
              <p:nvPr/>
            </p:nvSpPr>
            <p:spPr bwMode="auto">
              <a:xfrm>
                <a:off x="2253" y="3637"/>
                <a:ext cx="470" cy="625"/>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Freeform 335"/>
              <p:cNvSpPr/>
              <p:nvPr/>
            </p:nvSpPr>
            <p:spPr bwMode="auto">
              <a:xfrm>
                <a:off x="2253" y="3637"/>
                <a:ext cx="470" cy="625"/>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336"/>
              <p:cNvSpPr>
                <a:spLocks noEditPoints="1"/>
              </p:cNvSpPr>
              <p:nvPr/>
            </p:nvSpPr>
            <p:spPr bwMode="auto">
              <a:xfrm>
                <a:off x="2524" y="3578"/>
                <a:ext cx="367" cy="298"/>
              </a:xfrm>
              <a:custGeom>
                <a:avLst/>
                <a:gdLst>
                  <a:gd name="T0" fmla="*/ 22 w 140"/>
                  <a:gd name="T1" fmla="*/ 83 h 107"/>
                  <a:gd name="T2" fmla="*/ 22 w 140"/>
                  <a:gd name="T3" fmla="*/ 83 h 107"/>
                  <a:gd name="T4" fmla="*/ 0 w 140"/>
                  <a:gd name="T5" fmla="*/ 107 h 107"/>
                  <a:gd name="T6" fmla="*/ 22 w 140"/>
                  <a:gd name="T7" fmla="*/ 83 h 107"/>
                  <a:gd name="T8" fmla="*/ 140 w 140"/>
                  <a:gd name="T9" fmla="*/ 2 h 107"/>
                  <a:gd name="T10" fmla="*/ 140 w 140"/>
                  <a:gd name="T11" fmla="*/ 2 h 107"/>
                  <a:gd name="T12" fmla="*/ 140 w 140"/>
                  <a:gd name="T13" fmla="*/ 2 h 107"/>
                  <a:gd name="T14" fmla="*/ 140 w 140"/>
                  <a:gd name="T15" fmla="*/ 2 h 107"/>
                  <a:gd name="T16" fmla="*/ 140 w 140"/>
                  <a:gd name="T17" fmla="*/ 2 h 107"/>
                  <a:gd name="T18" fmla="*/ 140 w 140"/>
                  <a:gd name="T19" fmla="*/ 2 h 107"/>
                  <a:gd name="T20" fmla="*/ 140 w 140"/>
                  <a:gd name="T21" fmla="*/ 1 h 107"/>
                  <a:gd name="T22" fmla="*/ 140 w 140"/>
                  <a:gd name="T23" fmla="*/ 1 h 107"/>
                  <a:gd name="T24" fmla="*/ 140 w 140"/>
                  <a:gd name="T25" fmla="*/ 1 h 107"/>
                  <a:gd name="T26" fmla="*/ 140 w 140"/>
                  <a:gd name="T27" fmla="*/ 1 h 107"/>
                  <a:gd name="T28" fmla="*/ 140 w 140"/>
                  <a:gd name="T29" fmla="*/ 1 h 107"/>
                  <a:gd name="T30" fmla="*/ 140 w 140"/>
                  <a:gd name="T31" fmla="*/ 1 h 107"/>
                  <a:gd name="T32" fmla="*/ 140 w 140"/>
                  <a:gd name="T33" fmla="*/ 1 h 107"/>
                  <a:gd name="T34" fmla="*/ 140 w 140"/>
                  <a:gd name="T35" fmla="*/ 1 h 107"/>
                  <a:gd name="T36" fmla="*/ 140 w 140"/>
                  <a:gd name="T37" fmla="*/ 1 h 107"/>
                  <a:gd name="T38" fmla="*/ 140 w 140"/>
                  <a:gd name="T39" fmla="*/ 1 h 107"/>
                  <a:gd name="T40" fmla="*/ 140 w 140"/>
                  <a:gd name="T41" fmla="*/ 1 h 107"/>
                  <a:gd name="T42" fmla="*/ 140 w 140"/>
                  <a:gd name="T43" fmla="*/ 1 h 107"/>
                  <a:gd name="T44" fmla="*/ 140 w 140"/>
                  <a:gd name="T45" fmla="*/ 1 h 107"/>
                  <a:gd name="T46" fmla="*/ 140 w 140"/>
                  <a:gd name="T47" fmla="*/ 1 h 107"/>
                  <a:gd name="T48" fmla="*/ 140 w 140"/>
                  <a:gd name="T49" fmla="*/ 1 h 107"/>
                  <a:gd name="T50" fmla="*/ 140 w 140"/>
                  <a:gd name="T51" fmla="*/ 0 h 107"/>
                  <a:gd name="T52" fmla="*/ 140 w 140"/>
                  <a:gd name="T53" fmla="*/ 0 h 107"/>
                  <a:gd name="T54" fmla="*/ 140 w 140"/>
                  <a:gd name="T55" fmla="*/ 0 h 107"/>
                  <a:gd name="T56" fmla="*/ 140 w 140"/>
                  <a:gd name="T57" fmla="*/ 0 h 107"/>
                  <a:gd name="T58" fmla="*/ 140 w 140"/>
                  <a:gd name="T59" fmla="*/ 0 h 107"/>
                  <a:gd name="T60" fmla="*/ 140 w 140"/>
                  <a:gd name="T6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107">
                    <a:moveTo>
                      <a:pt x="22" y="83"/>
                    </a:moveTo>
                    <a:cubicBezTo>
                      <a:pt x="22" y="83"/>
                      <a:pt x="22" y="83"/>
                      <a:pt x="22" y="83"/>
                    </a:cubicBezTo>
                    <a:cubicBezTo>
                      <a:pt x="0" y="107"/>
                      <a:pt x="0" y="107"/>
                      <a:pt x="0" y="107"/>
                    </a:cubicBezTo>
                    <a:cubicBezTo>
                      <a:pt x="22" y="83"/>
                      <a:pt x="22" y="83"/>
                      <a:pt x="22" y="83"/>
                    </a:cubicBezTo>
                    <a:moveTo>
                      <a:pt x="140" y="2"/>
                    </a:moveTo>
                    <a:cubicBezTo>
                      <a:pt x="140" y="2"/>
                      <a:pt x="140" y="2"/>
                      <a:pt x="140" y="2"/>
                    </a:cubicBezTo>
                    <a:cubicBezTo>
                      <a:pt x="140" y="2"/>
                      <a:pt x="140" y="2"/>
                      <a:pt x="140" y="2"/>
                    </a:cubicBezTo>
                    <a:moveTo>
                      <a:pt x="140" y="2"/>
                    </a:moveTo>
                    <a:cubicBezTo>
                      <a:pt x="140" y="2"/>
                      <a:pt x="140" y="2"/>
                      <a:pt x="140" y="2"/>
                    </a:cubicBezTo>
                    <a:cubicBezTo>
                      <a:pt x="140" y="2"/>
                      <a:pt x="140" y="2"/>
                      <a:pt x="140" y="2"/>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1"/>
                    </a:moveTo>
                    <a:cubicBezTo>
                      <a:pt x="140" y="1"/>
                      <a:pt x="140" y="1"/>
                      <a:pt x="140" y="1"/>
                    </a:cubicBezTo>
                    <a:cubicBezTo>
                      <a:pt x="140" y="1"/>
                      <a:pt x="140" y="1"/>
                      <a:pt x="140" y="1"/>
                    </a:cubicBezTo>
                    <a:moveTo>
                      <a:pt x="140" y="0"/>
                    </a:moveTo>
                    <a:cubicBezTo>
                      <a:pt x="140" y="0"/>
                      <a:pt x="140" y="0"/>
                      <a:pt x="140" y="0"/>
                    </a:cubicBezTo>
                    <a:cubicBezTo>
                      <a:pt x="140" y="0"/>
                      <a:pt x="140" y="0"/>
                      <a:pt x="140" y="0"/>
                    </a:cubicBezTo>
                    <a:moveTo>
                      <a:pt x="140" y="0"/>
                    </a:moveTo>
                    <a:cubicBezTo>
                      <a:pt x="140" y="0"/>
                      <a:pt x="140" y="0"/>
                      <a:pt x="140" y="0"/>
                    </a:cubicBezTo>
                    <a:cubicBezTo>
                      <a:pt x="140" y="0"/>
                      <a:pt x="140" y="0"/>
                      <a:pt x="14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337"/>
              <p:cNvSpPr/>
              <p:nvPr/>
            </p:nvSpPr>
            <p:spPr bwMode="auto">
              <a:xfrm>
                <a:off x="2487" y="3142"/>
                <a:ext cx="404" cy="620"/>
              </a:xfrm>
              <a:custGeom>
                <a:avLst/>
                <a:gdLst>
                  <a:gd name="T0" fmla="*/ 0 w 154"/>
                  <a:gd name="T1" fmla="*/ 0 h 223"/>
                  <a:gd name="T2" fmla="*/ 0 w 154"/>
                  <a:gd name="T3" fmla="*/ 34 h 223"/>
                  <a:gd name="T4" fmla="*/ 93 w 154"/>
                  <a:gd name="T5" fmla="*/ 120 h 223"/>
                  <a:gd name="T6" fmla="*/ 134 w 154"/>
                  <a:gd name="T7" fmla="*/ 171 h 223"/>
                  <a:gd name="T8" fmla="*/ 91 w 154"/>
                  <a:gd name="T9" fmla="*/ 223 h 223"/>
                  <a:gd name="T10" fmla="*/ 154 w 154"/>
                  <a:gd name="T11" fmla="*/ 159 h 223"/>
                  <a:gd name="T12" fmla="*/ 154 w 154"/>
                  <a:gd name="T13" fmla="*/ 159 h 223"/>
                  <a:gd name="T14" fmla="*/ 154 w 154"/>
                  <a:gd name="T15" fmla="*/ 159 h 223"/>
                  <a:gd name="T16" fmla="*/ 154 w 154"/>
                  <a:gd name="T17" fmla="*/ 159 h 223"/>
                  <a:gd name="T18" fmla="*/ 154 w 154"/>
                  <a:gd name="T19" fmla="*/ 158 h 223"/>
                  <a:gd name="T20" fmla="*/ 154 w 154"/>
                  <a:gd name="T21" fmla="*/ 158 h 223"/>
                  <a:gd name="T22" fmla="*/ 154 w 154"/>
                  <a:gd name="T23" fmla="*/ 158 h 223"/>
                  <a:gd name="T24" fmla="*/ 154 w 154"/>
                  <a:gd name="T25" fmla="*/ 158 h 223"/>
                  <a:gd name="T26" fmla="*/ 154 w 154"/>
                  <a:gd name="T27" fmla="*/ 158 h 223"/>
                  <a:gd name="T28" fmla="*/ 154 w 154"/>
                  <a:gd name="T29" fmla="*/ 158 h 223"/>
                  <a:gd name="T30" fmla="*/ 154 w 154"/>
                  <a:gd name="T31" fmla="*/ 158 h 223"/>
                  <a:gd name="T32" fmla="*/ 154 w 154"/>
                  <a:gd name="T33" fmla="*/ 158 h 223"/>
                  <a:gd name="T34" fmla="*/ 154 w 154"/>
                  <a:gd name="T35" fmla="*/ 158 h 223"/>
                  <a:gd name="T36" fmla="*/ 154 w 154"/>
                  <a:gd name="T37" fmla="*/ 158 h 223"/>
                  <a:gd name="T38" fmla="*/ 154 w 154"/>
                  <a:gd name="T39" fmla="*/ 157 h 223"/>
                  <a:gd name="T40" fmla="*/ 154 w 154"/>
                  <a:gd name="T41" fmla="*/ 157 h 223"/>
                  <a:gd name="T42" fmla="*/ 154 w 154"/>
                  <a:gd name="T43" fmla="*/ 157 h 223"/>
                  <a:gd name="T44" fmla="*/ 154 w 154"/>
                  <a:gd name="T45" fmla="*/ 157 h 223"/>
                  <a:gd name="T46" fmla="*/ 154 w 154"/>
                  <a:gd name="T47" fmla="*/ 157 h 223"/>
                  <a:gd name="T48" fmla="*/ 154 w 154"/>
                  <a:gd name="T49" fmla="*/ 157 h 223"/>
                  <a:gd name="T50" fmla="*/ 106 w 154"/>
                  <a:gd name="T51" fmla="*/ 98 h 223"/>
                  <a:gd name="T52" fmla="*/ 0 w 154"/>
                  <a:gd name="T53"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223">
                    <a:moveTo>
                      <a:pt x="0" y="0"/>
                    </a:moveTo>
                    <a:cubicBezTo>
                      <a:pt x="0" y="34"/>
                      <a:pt x="0" y="34"/>
                      <a:pt x="0" y="34"/>
                    </a:cubicBezTo>
                    <a:cubicBezTo>
                      <a:pt x="49" y="35"/>
                      <a:pt x="88" y="72"/>
                      <a:pt x="93" y="120"/>
                    </a:cubicBezTo>
                    <a:cubicBezTo>
                      <a:pt x="118" y="133"/>
                      <a:pt x="134" y="151"/>
                      <a:pt x="134" y="171"/>
                    </a:cubicBezTo>
                    <a:cubicBezTo>
                      <a:pt x="134" y="192"/>
                      <a:pt x="118" y="210"/>
                      <a:pt x="91" y="223"/>
                    </a:cubicBezTo>
                    <a:cubicBezTo>
                      <a:pt x="128" y="209"/>
                      <a:pt x="153" y="185"/>
                      <a:pt x="154" y="159"/>
                    </a:cubicBezTo>
                    <a:cubicBezTo>
                      <a:pt x="154" y="159"/>
                      <a:pt x="154" y="159"/>
                      <a:pt x="154" y="159"/>
                    </a:cubicBezTo>
                    <a:cubicBezTo>
                      <a:pt x="154" y="159"/>
                      <a:pt x="154" y="159"/>
                      <a:pt x="154" y="159"/>
                    </a:cubicBezTo>
                    <a:cubicBezTo>
                      <a:pt x="154" y="159"/>
                      <a:pt x="154" y="159"/>
                      <a:pt x="154" y="159"/>
                    </a:cubicBezTo>
                    <a:cubicBezTo>
                      <a:pt x="154" y="159"/>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34"/>
                      <a:pt x="135" y="113"/>
                      <a:pt x="106" y="98"/>
                    </a:cubicBezTo>
                    <a:cubicBezTo>
                      <a:pt x="101" y="44"/>
                      <a:pt x="56" y="2"/>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338"/>
              <p:cNvSpPr/>
              <p:nvPr/>
            </p:nvSpPr>
            <p:spPr bwMode="auto">
              <a:xfrm>
                <a:off x="2487" y="3236"/>
                <a:ext cx="352" cy="573"/>
              </a:xfrm>
              <a:custGeom>
                <a:avLst/>
                <a:gdLst>
                  <a:gd name="T0" fmla="*/ 0 w 134"/>
                  <a:gd name="T1" fmla="*/ 0 h 206"/>
                  <a:gd name="T2" fmla="*/ 0 w 134"/>
                  <a:gd name="T3" fmla="*/ 0 h 206"/>
                  <a:gd name="T4" fmla="*/ 0 w 134"/>
                  <a:gd name="T5" fmla="*/ 147 h 206"/>
                  <a:gd name="T6" fmla="*/ 1 w 134"/>
                  <a:gd name="T7" fmla="*/ 144 h 206"/>
                  <a:gd name="T8" fmla="*/ 13 w 134"/>
                  <a:gd name="T9" fmla="*/ 205 h 206"/>
                  <a:gd name="T10" fmla="*/ 90 w 134"/>
                  <a:gd name="T11" fmla="*/ 147 h 206"/>
                  <a:gd name="T12" fmla="*/ 36 w 134"/>
                  <a:gd name="T13" fmla="*/ 206 h 206"/>
                  <a:gd name="T14" fmla="*/ 36 w 134"/>
                  <a:gd name="T15" fmla="*/ 206 h 206"/>
                  <a:gd name="T16" fmla="*/ 36 w 134"/>
                  <a:gd name="T17" fmla="*/ 206 h 206"/>
                  <a:gd name="T18" fmla="*/ 91 w 134"/>
                  <a:gd name="T19" fmla="*/ 189 h 206"/>
                  <a:gd name="T20" fmla="*/ 91 w 134"/>
                  <a:gd name="T21" fmla="*/ 189 h 206"/>
                  <a:gd name="T22" fmla="*/ 134 w 134"/>
                  <a:gd name="T23" fmla="*/ 137 h 206"/>
                  <a:gd name="T24" fmla="*/ 93 w 134"/>
                  <a:gd name="T25" fmla="*/ 86 h 206"/>
                  <a:gd name="T26" fmla="*/ 0 w 134"/>
                  <a:gd name="T2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206">
                    <a:moveTo>
                      <a:pt x="0" y="0"/>
                    </a:moveTo>
                    <a:cubicBezTo>
                      <a:pt x="0" y="0"/>
                      <a:pt x="0" y="0"/>
                      <a:pt x="0" y="0"/>
                    </a:cubicBezTo>
                    <a:cubicBezTo>
                      <a:pt x="0" y="147"/>
                      <a:pt x="0" y="147"/>
                      <a:pt x="0" y="147"/>
                    </a:cubicBezTo>
                    <a:cubicBezTo>
                      <a:pt x="1" y="144"/>
                      <a:pt x="1" y="144"/>
                      <a:pt x="1" y="144"/>
                    </a:cubicBezTo>
                    <a:cubicBezTo>
                      <a:pt x="13" y="205"/>
                      <a:pt x="13" y="205"/>
                      <a:pt x="13" y="205"/>
                    </a:cubicBezTo>
                    <a:cubicBezTo>
                      <a:pt x="90" y="147"/>
                      <a:pt x="90" y="147"/>
                      <a:pt x="90" y="147"/>
                    </a:cubicBezTo>
                    <a:cubicBezTo>
                      <a:pt x="36" y="206"/>
                      <a:pt x="36" y="206"/>
                      <a:pt x="36" y="206"/>
                    </a:cubicBezTo>
                    <a:cubicBezTo>
                      <a:pt x="36" y="206"/>
                      <a:pt x="36" y="206"/>
                      <a:pt x="36" y="206"/>
                    </a:cubicBezTo>
                    <a:cubicBezTo>
                      <a:pt x="36" y="206"/>
                      <a:pt x="36" y="206"/>
                      <a:pt x="36" y="206"/>
                    </a:cubicBezTo>
                    <a:cubicBezTo>
                      <a:pt x="57" y="203"/>
                      <a:pt x="76" y="197"/>
                      <a:pt x="91" y="189"/>
                    </a:cubicBezTo>
                    <a:cubicBezTo>
                      <a:pt x="91" y="189"/>
                      <a:pt x="91" y="189"/>
                      <a:pt x="91" y="189"/>
                    </a:cubicBezTo>
                    <a:cubicBezTo>
                      <a:pt x="118" y="176"/>
                      <a:pt x="134" y="158"/>
                      <a:pt x="134" y="137"/>
                    </a:cubicBezTo>
                    <a:cubicBezTo>
                      <a:pt x="134" y="117"/>
                      <a:pt x="118" y="99"/>
                      <a:pt x="93" y="86"/>
                    </a:cubicBezTo>
                    <a:cubicBezTo>
                      <a:pt x="88" y="38"/>
                      <a:pt x="49" y="1"/>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339"/>
              <p:cNvSpPr/>
              <p:nvPr/>
            </p:nvSpPr>
            <p:spPr bwMode="auto">
              <a:xfrm>
                <a:off x="2487" y="3637"/>
                <a:ext cx="236" cy="625"/>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340"/>
              <p:cNvSpPr/>
              <p:nvPr/>
            </p:nvSpPr>
            <p:spPr bwMode="auto">
              <a:xfrm>
                <a:off x="2487" y="3637"/>
                <a:ext cx="236" cy="625"/>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341"/>
              <p:cNvSpPr/>
              <p:nvPr/>
            </p:nvSpPr>
            <p:spPr bwMode="auto">
              <a:xfrm>
                <a:off x="2203" y="3517"/>
                <a:ext cx="116" cy="97"/>
              </a:xfrm>
              <a:custGeom>
                <a:avLst/>
                <a:gdLst>
                  <a:gd name="T0" fmla="*/ 20 w 44"/>
                  <a:gd name="T1" fmla="*/ 0 h 35"/>
                  <a:gd name="T2" fmla="*/ 20 w 44"/>
                  <a:gd name="T3" fmla="*/ 35 h 35"/>
                  <a:gd name="T4" fmla="*/ 20 w 44"/>
                  <a:gd name="T5" fmla="*/ 0 h 35"/>
                </a:gdLst>
                <a:ahLst/>
                <a:cxnLst>
                  <a:cxn ang="0">
                    <a:pos x="T0" y="T1"/>
                  </a:cxn>
                  <a:cxn ang="0">
                    <a:pos x="T2" y="T3"/>
                  </a:cxn>
                  <a:cxn ang="0">
                    <a:pos x="T4" y="T5"/>
                  </a:cxn>
                </a:cxnLst>
                <a:rect l="0" t="0" r="r" b="b"/>
                <a:pathLst>
                  <a:path w="44" h="35">
                    <a:moveTo>
                      <a:pt x="20" y="0"/>
                    </a:moveTo>
                    <a:cubicBezTo>
                      <a:pt x="0" y="0"/>
                      <a:pt x="0" y="35"/>
                      <a:pt x="20" y="35"/>
                    </a:cubicBezTo>
                    <a:cubicBezTo>
                      <a:pt x="44" y="35"/>
                      <a:pt x="44"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342"/>
              <p:cNvSpPr/>
              <p:nvPr/>
            </p:nvSpPr>
            <p:spPr bwMode="auto">
              <a:xfrm>
                <a:off x="2287" y="3342"/>
                <a:ext cx="105" cy="83"/>
              </a:xfrm>
              <a:custGeom>
                <a:avLst/>
                <a:gdLst>
                  <a:gd name="T0" fmla="*/ 20 w 40"/>
                  <a:gd name="T1" fmla="*/ 0 h 30"/>
                  <a:gd name="T2" fmla="*/ 20 w 40"/>
                  <a:gd name="T3" fmla="*/ 30 h 30"/>
                  <a:gd name="T4" fmla="*/ 20 w 40"/>
                  <a:gd name="T5" fmla="*/ 0 h 30"/>
                </a:gdLst>
                <a:ahLst/>
                <a:cxnLst>
                  <a:cxn ang="0">
                    <a:pos x="T0" y="T1"/>
                  </a:cxn>
                  <a:cxn ang="0">
                    <a:pos x="T2" y="T3"/>
                  </a:cxn>
                  <a:cxn ang="0">
                    <a:pos x="T4" y="T5"/>
                  </a:cxn>
                </a:cxnLst>
                <a:rect l="0" t="0" r="r" b="b"/>
                <a:pathLst>
                  <a:path w="40" h="30">
                    <a:moveTo>
                      <a:pt x="20" y="0"/>
                    </a:moveTo>
                    <a:cubicBezTo>
                      <a:pt x="0" y="0"/>
                      <a:pt x="0" y="30"/>
                      <a:pt x="20" y="30"/>
                    </a:cubicBezTo>
                    <a:cubicBezTo>
                      <a:pt x="40" y="30"/>
                      <a:pt x="40"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343"/>
              <p:cNvSpPr/>
              <p:nvPr/>
            </p:nvSpPr>
            <p:spPr bwMode="auto">
              <a:xfrm>
                <a:off x="2476" y="3292"/>
                <a:ext cx="95" cy="80"/>
              </a:xfrm>
              <a:custGeom>
                <a:avLst/>
                <a:gdLst>
                  <a:gd name="T0" fmla="*/ 16 w 36"/>
                  <a:gd name="T1" fmla="*/ 0 h 29"/>
                  <a:gd name="T2" fmla="*/ 16 w 36"/>
                  <a:gd name="T3" fmla="*/ 29 h 29"/>
                  <a:gd name="T4" fmla="*/ 16 w 36"/>
                  <a:gd name="T5" fmla="*/ 0 h 29"/>
                </a:gdLst>
                <a:ahLst/>
                <a:cxnLst>
                  <a:cxn ang="0">
                    <a:pos x="T0" y="T1"/>
                  </a:cxn>
                  <a:cxn ang="0">
                    <a:pos x="T2" y="T3"/>
                  </a:cxn>
                  <a:cxn ang="0">
                    <a:pos x="T4" y="T5"/>
                  </a:cxn>
                </a:cxnLst>
                <a:rect l="0" t="0" r="r" b="b"/>
                <a:pathLst>
                  <a:path w="36" h="29">
                    <a:moveTo>
                      <a:pt x="16" y="0"/>
                    </a:moveTo>
                    <a:cubicBezTo>
                      <a:pt x="0" y="0"/>
                      <a:pt x="0" y="29"/>
                      <a:pt x="16" y="29"/>
                    </a:cubicBezTo>
                    <a:cubicBezTo>
                      <a:pt x="36" y="29"/>
                      <a:pt x="36" y="0"/>
                      <a:pt x="16"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344"/>
              <p:cNvSpPr/>
              <p:nvPr/>
            </p:nvSpPr>
            <p:spPr bwMode="auto">
              <a:xfrm>
                <a:off x="2392" y="3584"/>
                <a:ext cx="116" cy="91"/>
              </a:xfrm>
              <a:custGeom>
                <a:avLst/>
                <a:gdLst>
                  <a:gd name="T0" fmla="*/ 24 w 44"/>
                  <a:gd name="T1" fmla="*/ 0 h 33"/>
                  <a:gd name="T2" fmla="*/ 24 w 44"/>
                  <a:gd name="T3" fmla="*/ 33 h 33"/>
                  <a:gd name="T4" fmla="*/ 24 w 44"/>
                  <a:gd name="T5" fmla="*/ 0 h 33"/>
                </a:gdLst>
                <a:ahLst/>
                <a:cxnLst>
                  <a:cxn ang="0">
                    <a:pos x="T0" y="T1"/>
                  </a:cxn>
                  <a:cxn ang="0">
                    <a:pos x="T2" y="T3"/>
                  </a:cxn>
                  <a:cxn ang="0">
                    <a:pos x="T4" y="T5"/>
                  </a:cxn>
                </a:cxnLst>
                <a:rect l="0" t="0" r="r" b="b"/>
                <a:pathLst>
                  <a:path w="44" h="33">
                    <a:moveTo>
                      <a:pt x="24" y="0"/>
                    </a:moveTo>
                    <a:cubicBezTo>
                      <a:pt x="0" y="0"/>
                      <a:pt x="0" y="33"/>
                      <a:pt x="24" y="33"/>
                    </a:cubicBezTo>
                    <a:cubicBezTo>
                      <a:pt x="44" y="33"/>
                      <a:pt x="44" y="0"/>
                      <a:pt x="24"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345"/>
              <p:cNvSpPr/>
              <p:nvPr/>
            </p:nvSpPr>
            <p:spPr bwMode="auto">
              <a:xfrm>
                <a:off x="2561" y="3428"/>
                <a:ext cx="105" cy="83"/>
              </a:xfrm>
              <a:custGeom>
                <a:avLst/>
                <a:gdLst>
                  <a:gd name="T0" fmla="*/ 20 w 40"/>
                  <a:gd name="T1" fmla="*/ 0 h 30"/>
                  <a:gd name="T2" fmla="*/ 20 w 40"/>
                  <a:gd name="T3" fmla="*/ 30 h 30"/>
                  <a:gd name="T4" fmla="*/ 20 w 40"/>
                  <a:gd name="T5" fmla="*/ 0 h 30"/>
                </a:gdLst>
                <a:ahLst/>
                <a:cxnLst>
                  <a:cxn ang="0">
                    <a:pos x="T0" y="T1"/>
                  </a:cxn>
                  <a:cxn ang="0">
                    <a:pos x="T2" y="T3"/>
                  </a:cxn>
                  <a:cxn ang="0">
                    <a:pos x="T4" y="T5"/>
                  </a:cxn>
                </a:cxnLst>
                <a:rect l="0" t="0" r="r" b="b"/>
                <a:pathLst>
                  <a:path w="40" h="30">
                    <a:moveTo>
                      <a:pt x="20" y="0"/>
                    </a:moveTo>
                    <a:cubicBezTo>
                      <a:pt x="0" y="0"/>
                      <a:pt x="0" y="30"/>
                      <a:pt x="20" y="30"/>
                    </a:cubicBezTo>
                    <a:cubicBezTo>
                      <a:pt x="40" y="30"/>
                      <a:pt x="40" y="0"/>
                      <a:pt x="20"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346"/>
              <p:cNvSpPr/>
              <p:nvPr/>
            </p:nvSpPr>
            <p:spPr bwMode="auto">
              <a:xfrm>
                <a:off x="2655" y="3584"/>
                <a:ext cx="84" cy="72"/>
              </a:xfrm>
              <a:custGeom>
                <a:avLst/>
                <a:gdLst>
                  <a:gd name="T0" fmla="*/ 16 w 32"/>
                  <a:gd name="T1" fmla="*/ 0 h 26"/>
                  <a:gd name="T2" fmla="*/ 16 w 32"/>
                  <a:gd name="T3" fmla="*/ 26 h 26"/>
                  <a:gd name="T4" fmla="*/ 16 w 32"/>
                  <a:gd name="T5" fmla="*/ 0 h 26"/>
                </a:gdLst>
                <a:ahLst/>
                <a:cxnLst>
                  <a:cxn ang="0">
                    <a:pos x="T0" y="T1"/>
                  </a:cxn>
                  <a:cxn ang="0">
                    <a:pos x="T2" y="T3"/>
                  </a:cxn>
                  <a:cxn ang="0">
                    <a:pos x="T4" y="T5"/>
                  </a:cxn>
                </a:cxnLst>
                <a:rect l="0" t="0" r="r" b="b"/>
                <a:pathLst>
                  <a:path w="32" h="26">
                    <a:moveTo>
                      <a:pt x="16" y="0"/>
                    </a:moveTo>
                    <a:cubicBezTo>
                      <a:pt x="0" y="0"/>
                      <a:pt x="0" y="26"/>
                      <a:pt x="16" y="26"/>
                    </a:cubicBezTo>
                    <a:cubicBezTo>
                      <a:pt x="32" y="26"/>
                      <a:pt x="32" y="0"/>
                      <a:pt x="16" y="0"/>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347"/>
              <p:cNvSpPr/>
              <p:nvPr/>
            </p:nvSpPr>
            <p:spPr bwMode="auto">
              <a:xfrm>
                <a:off x="139"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348"/>
              <p:cNvSpPr/>
              <p:nvPr/>
            </p:nvSpPr>
            <p:spPr bwMode="auto">
              <a:xfrm>
                <a:off x="184"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349"/>
              <p:cNvSpPr/>
              <p:nvPr/>
            </p:nvSpPr>
            <p:spPr bwMode="auto">
              <a:xfrm>
                <a:off x="234"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350"/>
              <p:cNvSpPr/>
              <p:nvPr/>
            </p:nvSpPr>
            <p:spPr bwMode="auto">
              <a:xfrm>
                <a:off x="291" y="4123"/>
                <a:ext cx="48" cy="13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351"/>
              <p:cNvSpPr/>
              <p:nvPr/>
            </p:nvSpPr>
            <p:spPr bwMode="auto">
              <a:xfrm>
                <a:off x="389"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352"/>
              <p:cNvSpPr/>
              <p:nvPr/>
            </p:nvSpPr>
            <p:spPr bwMode="auto">
              <a:xfrm>
                <a:off x="42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353"/>
              <p:cNvSpPr/>
              <p:nvPr/>
            </p:nvSpPr>
            <p:spPr bwMode="auto">
              <a:xfrm>
                <a:off x="473" y="4154"/>
                <a:ext cx="42" cy="144"/>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354"/>
              <p:cNvSpPr/>
              <p:nvPr/>
            </p:nvSpPr>
            <p:spPr bwMode="auto">
              <a:xfrm>
                <a:off x="355" y="4165"/>
                <a:ext cx="31" cy="130"/>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355"/>
              <p:cNvSpPr/>
              <p:nvPr/>
            </p:nvSpPr>
            <p:spPr bwMode="auto">
              <a:xfrm>
                <a:off x="55" y="4148"/>
                <a:ext cx="47" cy="134"/>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Freeform 356"/>
              <p:cNvSpPr/>
              <p:nvPr/>
            </p:nvSpPr>
            <p:spPr bwMode="auto">
              <a:xfrm>
                <a:off x="152" y="4190"/>
                <a:ext cx="13" cy="92"/>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0" name="Freeform 357"/>
              <p:cNvSpPr/>
              <p:nvPr/>
            </p:nvSpPr>
            <p:spPr bwMode="auto">
              <a:xfrm>
                <a:off x="192" y="4179"/>
                <a:ext cx="36" cy="114"/>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358"/>
              <p:cNvSpPr/>
              <p:nvPr/>
            </p:nvSpPr>
            <p:spPr bwMode="auto">
              <a:xfrm>
                <a:off x="118" y="4190"/>
                <a:ext cx="32" cy="128"/>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359"/>
              <p:cNvSpPr/>
              <p:nvPr/>
            </p:nvSpPr>
            <p:spPr bwMode="auto">
              <a:xfrm>
                <a:off x="105"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360"/>
              <p:cNvSpPr/>
              <p:nvPr/>
            </p:nvSpPr>
            <p:spPr bwMode="auto">
              <a:xfrm>
                <a:off x="207" y="4176"/>
                <a:ext cx="29" cy="92"/>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361"/>
              <p:cNvSpPr/>
              <p:nvPr/>
            </p:nvSpPr>
            <p:spPr bwMode="auto">
              <a:xfrm>
                <a:off x="536" y="4137"/>
                <a:ext cx="39" cy="139"/>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362"/>
              <p:cNvSpPr/>
              <p:nvPr/>
            </p:nvSpPr>
            <p:spPr bwMode="auto">
              <a:xfrm>
                <a:off x="591" y="4173"/>
                <a:ext cx="21" cy="89"/>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63"/>
              <p:cNvSpPr/>
              <p:nvPr/>
            </p:nvSpPr>
            <p:spPr bwMode="auto">
              <a:xfrm>
                <a:off x="263" y="4162"/>
                <a:ext cx="21" cy="86"/>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64"/>
              <p:cNvSpPr/>
              <p:nvPr/>
            </p:nvSpPr>
            <p:spPr bwMode="auto">
              <a:xfrm>
                <a:off x="607" y="4162"/>
                <a:ext cx="50" cy="147"/>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65"/>
              <p:cNvSpPr/>
              <p:nvPr/>
            </p:nvSpPr>
            <p:spPr bwMode="auto">
              <a:xfrm>
                <a:off x="670" y="4237"/>
                <a:ext cx="18" cy="81"/>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66"/>
              <p:cNvSpPr/>
              <p:nvPr/>
            </p:nvSpPr>
            <p:spPr bwMode="auto">
              <a:xfrm>
                <a:off x="691" y="4173"/>
                <a:ext cx="23" cy="111"/>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67"/>
              <p:cNvSpPr/>
              <p:nvPr/>
            </p:nvSpPr>
            <p:spPr bwMode="auto">
              <a:xfrm>
                <a:off x="71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68"/>
              <p:cNvSpPr/>
              <p:nvPr/>
            </p:nvSpPr>
            <p:spPr bwMode="auto">
              <a:xfrm>
                <a:off x="664"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69"/>
              <p:cNvSpPr/>
              <p:nvPr/>
            </p:nvSpPr>
            <p:spPr bwMode="auto">
              <a:xfrm>
                <a:off x="75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Freeform 370"/>
              <p:cNvSpPr/>
              <p:nvPr/>
            </p:nvSpPr>
            <p:spPr bwMode="auto">
              <a:xfrm>
                <a:off x="814"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4" name="Freeform 371"/>
              <p:cNvSpPr/>
              <p:nvPr/>
            </p:nvSpPr>
            <p:spPr bwMode="auto">
              <a:xfrm>
                <a:off x="903" y="4134"/>
                <a:ext cx="35" cy="148"/>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72"/>
              <p:cNvSpPr/>
              <p:nvPr/>
            </p:nvSpPr>
            <p:spPr bwMode="auto">
              <a:xfrm>
                <a:off x="945" y="4131"/>
                <a:ext cx="45" cy="134"/>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73"/>
              <p:cNvSpPr/>
              <p:nvPr/>
            </p:nvSpPr>
            <p:spPr bwMode="auto">
              <a:xfrm>
                <a:off x="998"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74"/>
              <p:cNvSpPr/>
              <p:nvPr/>
            </p:nvSpPr>
            <p:spPr bwMode="auto">
              <a:xfrm>
                <a:off x="1053" y="4123"/>
                <a:ext cx="50" cy="133"/>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75"/>
              <p:cNvSpPr/>
              <p:nvPr/>
            </p:nvSpPr>
            <p:spPr bwMode="auto">
              <a:xfrm>
                <a:off x="1150"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76"/>
              <p:cNvSpPr/>
              <p:nvPr/>
            </p:nvSpPr>
            <p:spPr bwMode="auto">
              <a:xfrm>
                <a:off x="1192" y="4156"/>
                <a:ext cx="37" cy="112"/>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77"/>
              <p:cNvSpPr/>
              <p:nvPr/>
            </p:nvSpPr>
            <p:spPr bwMode="auto">
              <a:xfrm>
                <a:off x="123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78"/>
              <p:cNvSpPr/>
              <p:nvPr/>
            </p:nvSpPr>
            <p:spPr bwMode="auto">
              <a:xfrm>
                <a:off x="1119"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79"/>
              <p:cNvSpPr/>
              <p:nvPr/>
            </p:nvSpPr>
            <p:spPr bwMode="auto">
              <a:xfrm>
                <a:off x="869" y="4173"/>
                <a:ext cx="32" cy="75"/>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380"/>
              <p:cNvSpPr/>
              <p:nvPr/>
            </p:nvSpPr>
            <p:spPr bwMode="auto">
              <a:xfrm>
                <a:off x="804"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381"/>
              <p:cNvSpPr/>
              <p:nvPr/>
            </p:nvSpPr>
            <p:spPr bwMode="auto">
              <a:xfrm>
                <a:off x="972"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382"/>
              <p:cNvSpPr/>
              <p:nvPr/>
            </p:nvSpPr>
            <p:spPr bwMode="auto">
              <a:xfrm>
                <a:off x="1297" y="4137"/>
                <a:ext cx="40" cy="139"/>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383"/>
              <p:cNvSpPr/>
              <p:nvPr/>
            </p:nvSpPr>
            <p:spPr bwMode="auto">
              <a:xfrm>
                <a:off x="1352" y="4173"/>
                <a:ext cx="21"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384"/>
              <p:cNvSpPr/>
              <p:nvPr/>
            </p:nvSpPr>
            <p:spPr bwMode="auto">
              <a:xfrm>
                <a:off x="1368"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385"/>
              <p:cNvSpPr/>
              <p:nvPr/>
            </p:nvSpPr>
            <p:spPr bwMode="auto">
              <a:xfrm>
                <a:off x="143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386"/>
              <p:cNvSpPr/>
              <p:nvPr/>
            </p:nvSpPr>
            <p:spPr bwMode="auto">
              <a:xfrm>
                <a:off x="145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387"/>
              <p:cNvSpPr/>
              <p:nvPr/>
            </p:nvSpPr>
            <p:spPr bwMode="auto">
              <a:xfrm>
                <a:off x="1479" y="4165"/>
                <a:ext cx="44"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388"/>
              <p:cNvSpPr/>
              <p:nvPr/>
            </p:nvSpPr>
            <p:spPr bwMode="auto">
              <a:xfrm>
                <a:off x="142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389"/>
              <p:cNvSpPr/>
              <p:nvPr/>
            </p:nvSpPr>
            <p:spPr bwMode="auto">
              <a:xfrm>
                <a:off x="151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390"/>
              <p:cNvSpPr/>
              <p:nvPr/>
            </p:nvSpPr>
            <p:spPr bwMode="auto">
              <a:xfrm>
                <a:off x="157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391"/>
              <p:cNvSpPr/>
              <p:nvPr/>
            </p:nvSpPr>
            <p:spPr bwMode="auto">
              <a:xfrm>
                <a:off x="166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392"/>
              <p:cNvSpPr/>
              <p:nvPr/>
            </p:nvSpPr>
            <p:spPr bwMode="auto">
              <a:xfrm>
                <a:off x="171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393"/>
              <p:cNvSpPr/>
              <p:nvPr/>
            </p:nvSpPr>
            <p:spPr bwMode="auto">
              <a:xfrm>
                <a:off x="1760" y="4156"/>
                <a:ext cx="21" cy="12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Freeform 394"/>
              <p:cNvSpPr/>
              <p:nvPr/>
            </p:nvSpPr>
            <p:spPr bwMode="auto">
              <a:xfrm>
                <a:off x="1817" y="4123"/>
                <a:ext cx="50" cy="133"/>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8" name="Freeform 395"/>
              <p:cNvSpPr/>
              <p:nvPr/>
            </p:nvSpPr>
            <p:spPr bwMode="auto">
              <a:xfrm>
                <a:off x="1914"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96"/>
              <p:cNvSpPr/>
              <p:nvPr/>
            </p:nvSpPr>
            <p:spPr bwMode="auto">
              <a:xfrm>
                <a:off x="1954" y="4156"/>
                <a:ext cx="37" cy="112"/>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97"/>
              <p:cNvSpPr/>
              <p:nvPr/>
            </p:nvSpPr>
            <p:spPr bwMode="auto">
              <a:xfrm>
                <a:off x="2001" y="4154"/>
                <a:ext cx="40" cy="144"/>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98"/>
              <p:cNvSpPr/>
              <p:nvPr/>
            </p:nvSpPr>
            <p:spPr bwMode="auto">
              <a:xfrm>
                <a:off x="188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99"/>
              <p:cNvSpPr/>
              <p:nvPr/>
            </p:nvSpPr>
            <p:spPr bwMode="auto">
              <a:xfrm>
                <a:off x="163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400"/>
              <p:cNvSpPr/>
              <p:nvPr/>
            </p:nvSpPr>
            <p:spPr bwMode="auto">
              <a:xfrm>
                <a:off x="1565"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401"/>
              <p:cNvSpPr/>
              <p:nvPr/>
            </p:nvSpPr>
            <p:spPr bwMode="auto">
              <a:xfrm>
                <a:off x="1736" y="4176"/>
                <a:ext cx="26" cy="92"/>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402"/>
              <p:cNvSpPr/>
              <p:nvPr/>
            </p:nvSpPr>
            <p:spPr bwMode="auto">
              <a:xfrm>
                <a:off x="2062" y="4137"/>
                <a:ext cx="39" cy="139"/>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403"/>
              <p:cNvSpPr/>
              <p:nvPr/>
            </p:nvSpPr>
            <p:spPr bwMode="auto">
              <a:xfrm>
                <a:off x="211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404"/>
              <p:cNvSpPr/>
              <p:nvPr/>
            </p:nvSpPr>
            <p:spPr bwMode="auto">
              <a:xfrm>
                <a:off x="2132" y="4162"/>
                <a:ext cx="50" cy="147"/>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405"/>
              <p:cNvSpPr/>
              <p:nvPr/>
            </p:nvSpPr>
            <p:spPr bwMode="auto">
              <a:xfrm>
                <a:off x="2198"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Freeform 407"/>
            <p:cNvSpPr/>
            <p:nvPr/>
          </p:nvSpPr>
          <p:spPr bwMode="auto">
            <a:xfrm>
              <a:off x="2216" y="4173"/>
              <a:ext cx="27"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08"/>
            <p:cNvSpPr/>
            <p:nvPr/>
          </p:nvSpPr>
          <p:spPr bwMode="auto">
            <a:xfrm>
              <a:off x="2240" y="4165"/>
              <a:ext cx="45" cy="158"/>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09"/>
            <p:cNvSpPr/>
            <p:nvPr/>
          </p:nvSpPr>
          <p:spPr bwMode="auto">
            <a:xfrm>
              <a:off x="2190"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410"/>
            <p:cNvSpPr/>
            <p:nvPr/>
          </p:nvSpPr>
          <p:spPr bwMode="auto">
            <a:xfrm>
              <a:off x="2279"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411"/>
            <p:cNvSpPr/>
            <p:nvPr/>
          </p:nvSpPr>
          <p:spPr bwMode="auto">
            <a:xfrm>
              <a:off x="234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12"/>
            <p:cNvSpPr/>
            <p:nvPr/>
          </p:nvSpPr>
          <p:spPr bwMode="auto">
            <a:xfrm>
              <a:off x="2429" y="4134"/>
              <a:ext cx="37" cy="148"/>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413"/>
            <p:cNvSpPr/>
            <p:nvPr/>
          </p:nvSpPr>
          <p:spPr bwMode="auto">
            <a:xfrm>
              <a:off x="2471" y="4131"/>
              <a:ext cx="45" cy="134"/>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4"/>
            <p:cNvSpPr/>
            <p:nvPr/>
          </p:nvSpPr>
          <p:spPr bwMode="auto">
            <a:xfrm>
              <a:off x="2524"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15"/>
            <p:cNvSpPr/>
            <p:nvPr/>
          </p:nvSpPr>
          <p:spPr bwMode="auto">
            <a:xfrm>
              <a:off x="2582" y="4123"/>
              <a:ext cx="47" cy="13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16"/>
            <p:cNvSpPr/>
            <p:nvPr/>
          </p:nvSpPr>
          <p:spPr bwMode="auto">
            <a:xfrm>
              <a:off x="2679"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17"/>
            <p:cNvSpPr/>
            <p:nvPr/>
          </p:nvSpPr>
          <p:spPr bwMode="auto">
            <a:xfrm>
              <a:off x="271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18"/>
            <p:cNvSpPr/>
            <p:nvPr/>
          </p:nvSpPr>
          <p:spPr bwMode="auto">
            <a:xfrm>
              <a:off x="2763" y="4154"/>
              <a:ext cx="42" cy="144"/>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9"/>
            <p:cNvSpPr/>
            <p:nvPr/>
          </p:nvSpPr>
          <p:spPr bwMode="auto">
            <a:xfrm>
              <a:off x="264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0"/>
            <p:cNvSpPr/>
            <p:nvPr/>
          </p:nvSpPr>
          <p:spPr bwMode="auto">
            <a:xfrm>
              <a:off x="2395" y="4173"/>
              <a:ext cx="34" cy="75"/>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1"/>
            <p:cNvSpPr/>
            <p:nvPr/>
          </p:nvSpPr>
          <p:spPr bwMode="auto">
            <a:xfrm>
              <a:off x="232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2"/>
            <p:cNvSpPr/>
            <p:nvPr/>
          </p:nvSpPr>
          <p:spPr bwMode="auto">
            <a:xfrm>
              <a:off x="2497" y="4176"/>
              <a:ext cx="29" cy="92"/>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23"/>
            <p:cNvSpPr/>
            <p:nvPr/>
          </p:nvSpPr>
          <p:spPr bwMode="auto">
            <a:xfrm>
              <a:off x="2826" y="4137"/>
              <a:ext cx="39" cy="139"/>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24"/>
            <p:cNvSpPr/>
            <p:nvPr/>
          </p:nvSpPr>
          <p:spPr bwMode="auto">
            <a:xfrm>
              <a:off x="2881" y="4173"/>
              <a:ext cx="21" cy="89"/>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25"/>
            <p:cNvSpPr/>
            <p:nvPr/>
          </p:nvSpPr>
          <p:spPr bwMode="auto">
            <a:xfrm>
              <a:off x="2897" y="4162"/>
              <a:ext cx="50" cy="147"/>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26"/>
            <p:cNvSpPr/>
            <p:nvPr/>
          </p:nvSpPr>
          <p:spPr bwMode="auto">
            <a:xfrm>
              <a:off x="2960" y="4237"/>
              <a:ext cx="18" cy="81"/>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7"/>
            <p:cNvSpPr/>
            <p:nvPr/>
          </p:nvSpPr>
          <p:spPr bwMode="auto">
            <a:xfrm>
              <a:off x="2978" y="4173"/>
              <a:ext cx="26" cy="111"/>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28"/>
            <p:cNvSpPr/>
            <p:nvPr/>
          </p:nvSpPr>
          <p:spPr bwMode="auto">
            <a:xfrm>
              <a:off x="300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29"/>
            <p:cNvSpPr/>
            <p:nvPr/>
          </p:nvSpPr>
          <p:spPr bwMode="auto">
            <a:xfrm>
              <a:off x="295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30"/>
            <p:cNvSpPr/>
            <p:nvPr/>
          </p:nvSpPr>
          <p:spPr bwMode="auto">
            <a:xfrm>
              <a:off x="304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431"/>
            <p:cNvSpPr/>
            <p:nvPr/>
          </p:nvSpPr>
          <p:spPr bwMode="auto">
            <a:xfrm>
              <a:off x="3104" y="4212"/>
              <a:ext cx="21" cy="86"/>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432"/>
            <p:cNvSpPr/>
            <p:nvPr/>
          </p:nvSpPr>
          <p:spPr bwMode="auto">
            <a:xfrm>
              <a:off x="3193" y="4134"/>
              <a:ext cx="35" cy="148"/>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433"/>
            <p:cNvSpPr/>
            <p:nvPr/>
          </p:nvSpPr>
          <p:spPr bwMode="auto">
            <a:xfrm>
              <a:off x="3235" y="4131"/>
              <a:ext cx="45" cy="134"/>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434"/>
            <p:cNvSpPr/>
            <p:nvPr/>
          </p:nvSpPr>
          <p:spPr bwMode="auto">
            <a:xfrm>
              <a:off x="3288" y="4156"/>
              <a:ext cx="18" cy="12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435"/>
            <p:cNvSpPr/>
            <p:nvPr/>
          </p:nvSpPr>
          <p:spPr bwMode="auto">
            <a:xfrm>
              <a:off x="3343" y="4123"/>
              <a:ext cx="50" cy="133"/>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436"/>
            <p:cNvSpPr/>
            <p:nvPr/>
          </p:nvSpPr>
          <p:spPr bwMode="auto">
            <a:xfrm>
              <a:off x="3440" y="4165"/>
              <a:ext cx="16" cy="91"/>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437"/>
            <p:cNvSpPr/>
            <p:nvPr/>
          </p:nvSpPr>
          <p:spPr bwMode="auto">
            <a:xfrm>
              <a:off x="3480" y="4156"/>
              <a:ext cx="39" cy="112"/>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438"/>
            <p:cNvSpPr/>
            <p:nvPr/>
          </p:nvSpPr>
          <p:spPr bwMode="auto">
            <a:xfrm>
              <a:off x="352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439"/>
            <p:cNvSpPr/>
            <p:nvPr/>
          </p:nvSpPr>
          <p:spPr bwMode="auto">
            <a:xfrm>
              <a:off x="3406" y="4165"/>
              <a:ext cx="32" cy="130"/>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440"/>
            <p:cNvSpPr/>
            <p:nvPr/>
          </p:nvSpPr>
          <p:spPr bwMode="auto">
            <a:xfrm>
              <a:off x="3159" y="4173"/>
              <a:ext cx="32" cy="75"/>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441"/>
            <p:cNvSpPr/>
            <p:nvPr/>
          </p:nvSpPr>
          <p:spPr bwMode="auto">
            <a:xfrm>
              <a:off x="3094"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442"/>
            <p:cNvSpPr/>
            <p:nvPr/>
          </p:nvSpPr>
          <p:spPr bwMode="auto">
            <a:xfrm>
              <a:off x="3262"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443"/>
            <p:cNvSpPr/>
            <p:nvPr/>
          </p:nvSpPr>
          <p:spPr bwMode="auto">
            <a:xfrm>
              <a:off x="3587" y="4137"/>
              <a:ext cx="40" cy="139"/>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444"/>
            <p:cNvSpPr/>
            <p:nvPr/>
          </p:nvSpPr>
          <p:spPr bwMode="auto">
            <a:xfrm>
              <a:off x="3642" y="4173"/>
              <a:ext cx="22"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445"/>
            <p:cNvSpPr/>
            <p:nvPr/>
          </p:nvSpPr>
          <p:spPr bwMode="auto">
            <a:xfrm>
              <a:off x="3658" y="4162"/>
              <a:ext cx="50" cy="147"/>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446"/>
            <p:cNvSpPr/>
            <p:nvPr/>
          </p:nvSpPr>
          <p:spPr bwMode="auto">
            <a:xfrm>
              <a:off x="372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447"/>
            <p:cNvSpPr/>
            <p:nvPr/>
          </p:nvSpPr>
          <p:spPr bwMode="auto">
            <a:xfrm>
              <a:off x="374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448"/>
            <p:cNvSpPr/>
            <p:nvPr/>
          </p:nvSpPr>
          <p:spPr bwMode="auto">
            <a:xfrm>
              <a:off x="3769" y="4165"/>
              <a:ext cx="44"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449"/>
            <p:cNvSpPr/>
            <p:nvPr/>
          </p:nvSpPr>
          <p:spPr bwMode="auto">
            <a:xfrm>
              <a:off x="371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50"/>
            <p:cNvSpPr/>
            <p:nvPr/>
          </p:nvSpPr>
          <p:spPr bwMode="auto">
            <a:xfrm>
              <a:off x="380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51"/>
            <p:cNvSpPr/>
            <p:nvPr/>
          </p:nvSpPr>
          <p:spPr bwMode="auto">
            <a:xfrm>
              <a:off x="386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52"/>
            <p:cNvSpPr/>
            <p:nvPr/>
          </p:nvSpPr>
          <p:spPr bwMode="auto">
            <a:xfrm>
              <a:off x="395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53"/>
            <p:cNvSpPr/>
            <p:nvPr/>
          </p:nvSpPr>
          <p:spPr bwMode="auto">
            <a:xfrm>
              <a:off x="400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54"/>
            <p:cNvSpPr/>
            <p:nvPr/>
          </p:nvSpPr>
          <p:spPr bwMode="auto">
            <a:xfrm>
              <a:off x="4050" y="4156"/>
              <a:ext cx="21" cy="12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55"/>
            <p:cNvSpPr/>
            <p:nvPr/>
          </p:nvSpPr>
          <p:spPr bwMode="auto">
            <a:xfrm>
              <a:off x="4107" y="4123"/>
              <a:ext cx="50" cy="133"/>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56"/>
            <p:cNvSpPr/>
            <p:nvPr/>
          </p:nvSpPr>
          <p:spPr bwMode="auto">
            <a:xfrm>
              <a:off x="4204"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57"/>
            <p:cNvSpPr/>
            <p:nvPr/>
          </p:nvSpPr>
          <p:spPr bwMode="auto">
            <a:xfrm>
              <a:off x="4244"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458"/>
            <p:cNvSpPr/>
            <p:nvPr/>
          </p:nvSpPr>
          <p:spPr bwMode="auto">
            <a:xfrm>
              <a:off x="4291" y="4154"/>
              <a:ext cx="40" cy="144"/>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459"/>
            <p:cNvSpPr/>
            <p:nvPr/>
          </p:nvSpPr>
          <p:spPr bwMode="auto">
            <a:xfrm>
              <a:off x="417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460"/>
            <p:cNvSpPr/>
            <p:nvPr/>
          </p:nvSpPr>
          <p:spPr bwMode="auto">
            <a:xfrm>
              <a:off x="392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461"/>
            <p:cNvSpPr/>
            <p:nvPr/>
          </p:nvSpPr>
          <p:spPr bwMode="auto">
            <a:xfrm>
              <a:off x="3855" y="4140"/>
              <a:ext cx="47"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462"/>
            <p:cNvSpPr/>
            <p:nvPr/>
          </p:nvSpPr>
          <p:spPr bwMode="auto">
            <a:xfrm>
              <a:off x="4026" y="4176"/>
              <a:ext cx="26" cy="92"/>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463"/>
            <p:cNvSpPr/>
            <p:nvPr/>
          </p:nvSpPr>
          <p:spPr bwMode="auto">
            <a:xfrm>
              <a:off x="4352" y="4137"/>
              <a:ext cx="39" cy="139"/>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464"/>
            <p:cNvSpPr/>
            <p:nvPr/>
          </p:nvSpPr>
          <p:spPr bwMode="auto">
            <a:xfrm>
              <a:off x="440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465"/>
            <p:cNvSpPr/>
            <p:nvPr/>
          </p:nvSpPr>
          <p:spPr bwMode="auto">
            <a:xfrm>
              <a:off x="4422" y="4162"/>
              <a:ext cx="50" cy="147"/>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466"/>
            <p:cNvSpPr/>
            <p:nvPr/>
          </p:nvSpPr>
          <p:spPr bwMode="auto">
            <a:xfrm>
              <a:off x="4488"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467"/>
            <p:cNvSpPr/>
            <p:nvPr/>
          </p:nvSpPr>
          <p:spPr bwMode="auto">
            <a:xfrm>
              <a:off x="4507" y="4173"/>
              <a:ext cx="26"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468"/>
            <p:cNvSpPr/>
            <p:nvPr/>
          </p:nvSpPr>
          <p:spPr bwMode="auto">
            <a:xfrm>
              <a:off x="4530" y="4165"/>
              <a:ext cx="45" cy="158"/>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469"/>
            <p:cNvSpPr/>
            <p:nvPr/>
          </p:nvSpPr>
          <p:spPr bwMode="auto">
            <a:xfrm>
              <a:off x="4480"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470"/>
            <p:cNvSpPr/>
            <p:nvPr/>
          </p:nvSpPr>
          <p:spPr bwMode="auto">
            <a:xfrm>
              <a:off x="4570" y="4165"/>
              <a:ext cx="39" cy="111"/>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471"/>
            <p:cNvSpPr/>
            <p:nvPr/>
          </p:nvSpPr>
          <p:spPr bwMode="auto">
            <a:xfrm>
              <a:off x="463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472"/>
            <p:cNvSpPr/>
            <p:nvPr/>
          </p:nvSpPr>
          <p:spPr bwMode="auto">
            <a:xfrm>
              <a:off x="4719" y="4134"/>
              <a:ext cx="37" cy="148"/>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473"/>
            <p:cNvSpPr/>
            <p:nvPr/>
          </p:nvSpPr>
          <p:spPr bwMode="auto">
            <a:xfrm>
              <a:off x="4761" y="4131"/>
              <a:ext cx="45" cy="134"/>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474"/>
            <p:cNvSpPr/>
            <p:nvPr/>
          </p:nvSpPr>
          <p:spPr bwMode="auto">
            <a:xfrm>
              <a:off x="4814"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475"/>
            <p:cNvSpPr/>
            <p:nvPr/>
          </p:nvSpPr>
          <p:spPr bwMode="auto">
            <a:xfrm>
              <a:off x="4869" y="4123"/>
              <a:ext cx="50" cy="133"/>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476"/>
            <p:cNvSpPr/>
            <p:nvPr/>
          </p:nvSpPr>
          <p:spPr bwMode="auto">
            <a:xfrm>
              <a:off x="4966"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477"/>
            <p:cNvSpPr/>
            <p:nvPr/>
          </p:nvSpPr>
          <p:spPr bwMode="auto">
            <a:xfrm>
              <a:off x="5008"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478"/>
            <p:cNvSpPr/>
            <p:nvPr/>
          </p:nvSpPr>
          <p:spPr bwMode="auto">
            <a:xfrm>
              <a:off x="5053" y="4154"/>
              <a:ext cx="42" cy="144"/>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479"/>
            <p:cNvSpPr/>
            <p:nvPr/>
          </p:nvSpPr>
          <p:spPr bwMode="auto">
            <a:xfrm>
              <a:off x="493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480"/>
            <p:cNvSpPr/>
            <p:nvPr/>
          </p:nvSpPr>
          <p:spPr bwMode="auto">
            <a:xfrm>
              <a:off x="4685" y="4173"/>
              <a:ext cx="34" cy="75"/>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481"/>
            <p:cNvSpPr/>
            <p:nvPr/>
          </p:nvSpPr>
          <p:spPr bwMode="auto">
            <a:xfrm>
              <a:off x="461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482"/>
            <p:cNvSpPr/>
            <p:nvPr/>
          </p:nvSpPr>
          <p:spPr bwMode="auto">
            <a:xfrm>
              <a:off x="4788"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483"/>
            <p:cNvSpPr/>
            <p:nvPr/>
          </p:nvSpPr>
          <p:spPr bwMode="auto">
            <a:xfrm>
              <a:off x="5116" y="4137"/>
              <a:ext cx="37" cy="139"/>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484"/>
            <p:cNvSpPr/>
            <p:nvPr/>
          </p:nvSpPr>
          <p:spPr bwMode="auto">
            <a:xfrm>
              <a:off x="5168" y="4173"/>
              <a:ext cx="24" cy="89"/>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485"/>
            <p:cNvSpPr/>
            <p:nvPr/>
          </p:nvSpPr>
          <p:spPr bwMode="auto">
            <a:xfrm>
              <a:off x="5184"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486"/>
            <p:cNvSpPr/>
            <p:nvPr/>
          </p:nvSpPr>
          <p:spPr bwMode="auto">
            <a:xfrm>
              <a:off x="5250" y="4237"/>
              <a:ext cx="15" cy="81"/>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487"/>
            <p:cNvSpPr/>
            <p:nvPr/>
          </p:nvSpPr>
          <p:spPr bwMode="auto">
            <a:xfrm>
              <a:off x="5268" y="4173"/>
              <a:ext cx="26" cy="111"/>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488"/>
            <p:cNvSpPr/>
            <p:nvPr/>
          </p:nvSpPr>
          <p:spPr bwMode="auto">
            <a:xfrm>
              <a:off x="529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489"/>
            <p:cNvSpPr/>
            <p:nvPr/>
          </p:nvSpPr>
          <p:spPr bwMode="auto">
            <a:xfrm>
              <a:off x="524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490"/>
            <p:cNvSpPr/>
            <p:nvPr/>
          </p:nvSpPr>
          <p:spPr bwMode="auto">
            <a:xfrm>
              <a:off x="5331" y="4165"/>
              <a:ext cx="42" cy="111"/>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491"/>
            <p:cNvSpPr/>
            <p:nvPr/>
          </p:nvSpPr>
          <p:spPr bwMode="auto">
            <a:xfrm>
              <a:off x="5392" y="4212"/>
              <a:ext cx="21" cy="86"/>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492"/>
            <p:cNvSpPr/>
            <p:nvPr/>
          </p:nvSpPr>
          <p:spPr bwMode="auto">
            <a:xfrm>
              <a:off x="5481"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493"/>
            <p:cNvSpPr/>
            <p:nvPr/>
          </p:nvSpPr>
          <p:spPr bwMode="auto">
            <a:xfrm>
              <a:off x="5525"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494"/>
            <p:cNvSpPr/>
            <p:nvPr/>
          </p:nvSpPr>
          <p:spPr bwMode="auto">
            <a:xfrm>
              <a:off x="5578" y="4156"/>
              <a:ext cx="18" cy="12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495"/>
            <p:cNvSpPr/>
            <p:nvPr/>
          </p:nvSpPr>
          <p:spPr bwMode="auto">
            <a:xfrm>
              <a:off x="5633" y="4123"/>
              <a:ext cx="50" cy="133"/>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496"/>
            <p:cNvSpPr/>
            <p:nvPr/>
          </p:nvSpPr>
          <p:spPr bwMode="auto">
            <a:xfrm>
              <a:off x="5730" y="4165"/>
              <a:ext cx="16" cy="9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497"/>
            <p:cNvSpPr/>
            <p:nvPr/>
          </p:nvSpPr>
          <p:spPr bwMode="auto">
            <a:xfrm>
              <a:off x="5770" y="4156"/>
              <a:ext cx="39" cy="112"/>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498"/>
            <p:cNvSpPr/>
            <p:nvPr/>
          </p:nvSpPr>
          <p:spPr bwMode="auto">
            <a:xfrm>
              <a:off x="5817"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499"/>
            <p:cNvSpPr/>
            <p:nvPr/>
          </p:nvSpPr>
          <p:spPr bwMode="auto">
            <a:xfrm>
              <a:off x="5696" y="4165"/>
              <a:ext cx="32" cy="130"/>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500"/>
            <p:cNvSpPr/>
            <p:nvPr/>
          </p:nvSpPr>
          <p:spPr bwMode="auto">
            <a:xfrm>
              <a:off x="5447" y="4173"/>
              <a:ext cx="34" cy="75"/>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501"/>
            <p:cNvSpPr/>
            <p:nvPr/>
          </p:nvSpPr>
          <p:spPr bwMode="auto">
            <a:xfrm>
              <a:off x="5381" y="4140"/>
              <a:ext cx="50" cy="122"/>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502"/>
            <p:cNvSpPr/>
            <p:nvPr/>
          </p:nvSpPr>
          <p:spPr bwMode="auto">
            <a:xfrm>
              <a:off x="5552" y="4176"/>
              <a:ext cx="26" cy="92"/>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503"/>
            <p:cNvSpPr/>
            <p:nvPr/>
          </p:nvSpPr>
          <p:spPr bwMode="auto">
            <a:xfrm>
              <a:off x="5877" y="4137"/>
              <a:ext cx="40" cy="139"/>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504"/>
            <p:cNvSpPr/>
            <p:nvPr/>
          </p:nvSpPr>
          <p:spPr bwMode="auto">
            <a:xfrm>
              <a:off x="5933" y="4173"/>
              <a:ext cx="21" cy="8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505"/>
            <p:cNvSpPr/>
            <p:nvPr/>
          </p:nvSpPr>
          <p:spPr bwMode="auto">
            <a:xfrm>
              <a:off x="5948" y="4162"/>
              <a:ext cx="50" cy="147"/>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506"/>
            <p:cNvSpPr/>
            <p:nvPr/>
          </p:nvSpPr>
          <p:spPr bwMode="auto">
            <a:xfrm>
              <a:off x="6014"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507"/>
            <p:cNvSpPr/>
            <p:nvPr/>
          </p:nvSpPr>
          <p:spPr bwMode="auto">
            <a:xfrm>
              <a:off x="6032" y="4173"/>
              <a:ext cx="27" cy="111"/>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508"/>
            <p:cNvSpPr/>
            <p:nvPr/>
          </p:nvSpPr>
          <p:spPr bwMode="auto">
            <a:xfrm>
              <a:off x="6059" y="4165"/>
              <a:ext cx="42" cy="158"/>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509"/>
            <p:cNvSpPr/>
            <p:nvPr/>
          </p:nvSpPr>
          <p:spPr bwMode="auto">
            <a:xfrm>
              <a:off x="6006" y="4142"/>
              <a:ext cx="21" cy="101"/>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510"/>
            <p:cNvSpPr/>
            <p:nvPr/>
          </p:nvSpPr>
          <p:spPr bwMode="auto">
            <a:xfrm>
              <a:off x="6095"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511"/>
            <p:cNvSpPr/>
            <p:nvPr/>
          </p:nvSpPr>
          <p:spPr bwMode="auto">
            <a:xfrm>
              <a:off x="6156"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512"/>
            <p:cNvSpPr/>
            <p:nvPr/>
          </p:nvSpPr>
          <p:spPr bwMode="auto">
            <a:xfrm>
              <a:off x="6245" y="4134"/>
              <a:ext cx="37" cy="148"/>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513"/>
            <p:cNvSpPr/>
            <p:nvPr/>
          </p:nvSpPr>
          <p:spPr bwMode="auto">
            <a:xfrm>
              <a:off x="6290" y="4131"/>
              <a:ext cx="42" cy="134"/>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514"/>
            <p:cNvSpPr/>
            <p:nvPr/>
          </p:nvSpPr>
          <p:spPr bwMode="auto">
            <a:xfrm>
              <a:off x="6340" y="4156"/>
              <a:ext cx="21" cy="12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515"/>
            <p:cNvSpPr/>
            <p:nvPr/>
          </p:nvSpPr>
          <p:spPr bwMode="auto">
            <a:xfrm>
              <a:off x="6397" y="4123"/>
              <a:ext cx="48" cy="133"/>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516"/>
            <p:cNvSpPr/>
            <p:nvPr/>
          </p:nvSpPr>
          <p:spPr bwMode="auto">
            <a:xfrm>
              <a:off x="6495" y="4165"/>
              <a:ext cx="13" cy="9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517"/>
            <p:cNvSpPr/>
            <p:nvPr/>
          </p:nvSpPr>
          <p:spPr bwMode="auto">
            <a:xfrm>
              <a:off x="6534" y="4156"/>
              <a:ext cx="37" cy="112"/>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518"/>
            <p:cNvSpPr/>
            <p:nvPr/>
          </p:nvSpPr>
          <p:spPr bwMode="auto">
            <a:xfrm>
              <a:off x="6579" y="4154"/>
              <a:ext cx="42" cy="144"/>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519"/>
            <p:cNvSpPr/>
            <p:nvPr/>
          </p:nvSpPr>
          <p:spPr bwMode="auto">
            <a:xfrm>
              <a:off x="6460" y="4165"/>
              <a:ext cx="32" cy="130"/>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520"/>
            <p:cNvSpPr/>
            <p:nvPr/>
          </p:nvSpPr>
          <p:spPr bwMode="auto">
            <a:xfrm>
              <a:off x="6211" y="4173"/>
              <a:ext cx="34" cy="75"/>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521"/>
            <p:cNvSpPr/>
            <p:nvPr/>
          </p:nvSpPr>
          <p:spPr bwMode="auto">
            <a:xfrm>
              <a:off x="6145"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522"/>
            <p:cNvSpPr/>
            <p:nvPr/>
          </p:nvSpPr>
          <p:spPr bwMode="auto">
            <a:xfrm>
              <a:off x="6316" y="4176"/>
              <a:ext cx="26" cy="92"/>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523"/>
            <p:cNvSpPr/>
            <p:nvPr/>
          </p:nvSpPr>
          <p:spPr bwMode="auto">
            <a:xfrm>
              <a:off x="6642" y="4137"/>
              <a:ext cx="39" cy="139"/>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524"/>
            <p:cNvSpPr/>
            <p:nvPr/>
          </p:nvSpPr>
          <p:spPr bwMode="auto">
            <a:xfrm>
              <a:off x="6697" y="4173"/>
              <a:ext cx="21" cy="89"/>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525"/>
            <p:cNvSpPr/>
            <p:nvPr/>
          </p:nvSpPr>
          <p:spPr bwMode="auto">
            <a:xfrm>
              <a:off x="6713" y="4162"/>
              <a:ext cx="49" cy="147"/>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526"/>
            <p:cNvSpPr/>
            <p:nvPr/>
          </p:nvSpPr>
          <p:spPr bwMode="auto">
            <a:xfrm>
              <a:off x="6778" y="4237"/>
              <a:ext cx="16" cy="81"/>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527"/>
            <p:cNvSpPr/>
            <p:nvPr/>
          </p:nvSpPr>
          <p:spPr bwMode="auto">
            <a:xfrm>
              <a:off x="6797" y="4173"/>
              <a:ext cx="26" cy="111"/>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528"/>
            <p:cNvSpPr/>
            <p:nvPr/>
          </p:nvSpPr>
          <p:spPr bwMode="auto">
            <a:xfrm>
              <a:off x="6820" y="4165"/>
              <a:ext cx="45" cy="158"/>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529"/>
            <p:cNvSpPr/>
            <p:nvPr/>
          </p:nvSpPr>
          <p:spPr bwMode="auto">
            <a:xfrm>
              <a:off x="6770" y="4142"/>
              <a:ext cx="21" cy="101"/>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530"/>
            <p:cNvSpPr/>
            <p:nvPr/>
          </p:nvSpPr>
          <p:spPr bwMode="auto">
            <a:xfrm>
              <a:off x="6860" y="4165"/>
              <a:ext cx="39" cy="111"/>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531"/>
            <p:cNvSpPr/>
            <p:nvPr/>
          </p:nvSpPr>
          <p:spPr bwMode="auto">
            <a:xfrm>
              <a:off x="6920"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532"/>
            <p:cNvSpPr/>
            <p:nvPr/>
          </p:nvSpPr>
          <p:spPr bwMode="auto">
            <a:xfrm>
              <a:off x="7009" y="4134"/>
              <a:ext cx="34" cy="148"/>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533"/>
            <p:cNvSpPr/>
            <p:nvPr/>
          </p:nvSpPr>
          <p:spPr bwMode="auto">
            <a:xfrm>
              <a:off x="7051" y="4131"/>
              <a:ext cx="45" cy="134"/>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534"/>
            <p:cNvSpPr/>
            <p:nvPr/>
          </p:nvSpPr>
          <p:spPr bwMode="auto">
            <a:xfrm>
              <a:off x="7104" y="4156"/>
              <a:ext cx="18" cy="12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535"/>
            <p:cNvSpPr/>
            <p:nvPr/>
          </p:nvSpPr>
          <p:spPr bwMode="auto">
            <a:xfrm>
              <a:off x="7159" y="4123"/>
              <a:ext cx="50" cy="133"/>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536"/>
            <p:cNvSpPr/>
            <p:nvPr/>
          </p:nvSpPr>
          <p:spPr bwMode="auto">
            <a:xfrm>
              <a:off x="7256" y="4165"/>
              <a:ext cx="16" cy="9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537"/>
            <p:cNvSpPr/>
            <p:nvPr/>
          </p:nvSpPr>
          <p:spPr bwMode="auto">
            <a:xfrm>
              <a:off x="7298" y="4156"/>
              <a:ext cx="37" cy="112"/>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538"/>
            <p:cNvSpPr/>
            <p:nvPr/>
          </p:nvSpPr>
          <p:spPr bwMode="auto">
            <a:xfrm>
              <a:off x="7343" y="4154"/>
              <a:ext cx="39" cy="144"/>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539"/>
            <p:cNvSpPr/>
            <p:nvPr/>
          </p:nvSpPr>
          <p:spPr bwMode="auto">
            <a:xfrm>
              <a:off x="7225" y="4165"/>
              <a:ext cx="31" cy="130"/>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540"/>
            <p:cNvSpPr/>
            <p:nvPr/>
          </p:nvSpPr>
          <p:spPr bwMode="auto">
            <a:xfrm>
              <a:off x="6975" y="4173"/>
              <a:ext cx="32" cy="75"/>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541"/>
            <p:cNvSpPr/>
            <p:nvPr/>
          </p:nvSpPr>
          <p:spPr bwMode="auto">
            <a:xfrm>
              <a:off x="6909" y="4140"/>
              <a:ext cx="48" cy="122"/>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542"/>
            <p:cNvSpPr/>
            <p:nvPr/>
          </p:nvSpPr>
          <p:spPr bwMode="auto">
            <a:xfrm>
              <a:off x="7078" y="4176"/>
              <a:ext cx="26" cy="92"/>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543"/>
            <p:cNvSpPr/>
            <p:nvPr/>
          </p:nvSpPr>
          <p:spPr bwMode="auto">
            <a:xfrm>
              <a:off x="7406" y="4137"/>
              <a:ext cx="37" cy="139"/>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544"/>
            <p:cNvSpPr/>
            <p:nvPr/>
          </p:nvSpPr>
          <p:spPr bwMode="auto">
            <a:xfrm>
              <a:off x="7458" y="4173"/>
              <a:ext cx="21" cy="89"/>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545"/>
            <p:cNvSpPr/>
            <p:nvPr/>
          </p:nvSpPr>
          <p:spPr bwMode="auto">
            <a:xfrm>
              <a:off x="7474" y="4162"/>
              <a:ext cx="53" cy="147"/>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546"/>
            <p:cNvSpPr/>
            <p:nvPr/>
          </p:nvSpPr>
          <p:spPr bwMode="auto">
            <a:xfrm>
              <a:off x="7540" y="4237"/>
              <a:ext cx="16" cy="81"/>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547"/>
            <p:cNvSpPr/>
            <p:nvPr/>
          </p:nvSpPr>
          <p:spPr bwMode="auto">
            <a:xfrm>
              <a:off x="7558" y="4173"/>
              <a:ext cx="26" cy="111"/>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548"/>
            <p:cNvSpPr/>
            <p:nvPr/>
          </p:nvSpPr>
          <p:spPr bwMode="auto">
            <a:xfrm>
              <a:off x="7584" y="4165"/>
              <a:ext cx="45" cy="158"/>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549"/>
            <p:cNvSpPr/>
            <p:nvPr/>
          </p:nvSpPr>
          <p:spPr bwMode="auto">
            <a:xfrm>
              <a:off x="7532" y="4142"/>
              <a:ext cx="21" cy="101"/>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550"/>
            <p:cNvSpPr/>
            <p:nvPr/>
          </p:nvSpPr>
          <p:spPr bwMode="auto">
            <a:xfrm>
              <a:off x="7621" y="4165"/>
              <a:ext cx="40" cy="111"/>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551"/>
            <p:cNvSpPr/>
            <p:nvPr/>
          </p:nvSpPr>
          <p:spPr bwMode="auto">
            <a:xfrm>
              <a:off x="7682" y="4212"/>
              <a:ext cx="21" cy="86"/>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552"/>
            <p:cNvSpPr/>
            <p:nvPr/>
          </p:nvSpPr>
          <p:spPr bwMode="auto">
            <a:xfrm>
              <a:off x="-16" y="4206"/>
              <a:ext cx="7750" cy="145"/>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553"/>
            <p:cNvSpPr/>
            <p:nvPr/>
          </p:nvSpPr>
          <p:spPr bwMode="auto">
            <a:xfrm>
              <a:off x="-3" y="4206"/>
              <a:ext cx="7721" cy="101"/>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0" name="标题 1"/>
          <p:cNvSpPr>
            <a:spLocks noGrp="1"/>
          </p:cNvSpPr>
          <p:nvPr>
            <p:ph type="ctrTitle"/>
          </p:nvPr>
        </p:nvSpPr>
        <p:spPr>
          <a:xfrm>
            <a:off x="2785758" y="1994694"/>
            <a:ext cx="6691312" cy="1071563"/>
          </a:xfrm>
        </p:spPr>
        <p:txBody>
          <a:bodyPr>
            <a:normAutofit fontScale="90000"/>
          </a:bodyPr>
          <a:lstStyle/>
          <a:p>
            <a:r>
              <a:rPr lang="en-US" altLang="zh-CN" b="1" dirty="0">
                <a:solidFill>
                  <a:schemeClr val="tx2"/>
                </a:solidFill>
              </a:rPr>
              <a:t>Part 2 </a:t>
            </a:r>
            <a:br>
              <a:rPr lang="en-US" altLang="zh-CN" b="1" dirty="0">
                <a:solidFill>
                  <a:schemeClr val="tx2"/>
                </a:solidFill>
              </a:rPr>
            </a:br>
            <a:r>
              <a:rPr lang="zh-CN" altLang="en-US" b="1" dirty="0">
                <a:solidFill>
                  <a:schemeClr val="tx2"/>
                </a:solidFill>
              </a:rPr>
              <a:t>请输入文字</a:t>
            </a:r>
          </a:p>
        </p:txBody>
      </p:sp>
      <p:sp>
        <p:nvSpPr>
          <p:cNvPr id="562" name="文本框 561"/>
          <p:cNvSpPr txBox="1"/>
          <p:nvPr/>
        </p:nvSpPr>
        <p:spPr>
          <a:xfrm>
            <a:off x="2622616" y="3116462"/>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70"/>
                                        </p:tgtEl>
                                        <p:attrNameLst>
                                          <p:attrName>style.visibility</p:attrName>
                                        </p:attrNameLst>
                                      </p:cBhvr>
                                      <p:to>
                                        <p:strVal val="visible"/>
                                      </p:to>
                                    </p:set>
                                    <p:animEffect transition="in" filter="fade">
                                      <p:cBhvr>
                                        <p:cTn id="12" dur="1000"/>
                                        <p:tgtEl>
                                          <p:spTgt spid="1070"/>
                                        </p:tgtEl>
                                      </p:cBhvr>
                                    </p:animEffect>
                                    <p:anim calcmode="lin" valueType="num">
                                      <p:cBhvr>
                                        <p:cTn id="13" dur="1000" fill="hold"/>
                                        <p:tgtEl>
                                          <p:spTgt spid="1070"/>
                                        </p:tgtEl>
                                        <p:attrNameLst>
                                          <p:attrName>ppt_x</p:attrName>
                                        </p:attrNameLst>
                                      </p:cBhvr>
                                      <p:tavLst>
                                        <p:tav tm="0">
                                          <p:val>
                                            <p:strVal val="#ppt_x"/>
                                          </p:val>
                                        </p:tav>
                                        <p:tav tm="100000">
                                          <p:val>
                                            <p:strVal val="#ppt_x"/>
                                          </p:val>
                                        </p:tav>
                                      </p:tavLst>
                                    </p:anim>
                                    <p:anim calcmode="lin" valueType="num">
                                      <p:cBhvr>
                                        <p:cTn id="14" dur="1000" fill="hold"/>
                                        <p:tgtEl>
                                          <p:spTgt spid="107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62"/>
                                        </p:tgtEl>
                                        <p:attrNameLst>
                                          <p:attrName>style.visibility</p:attrName>
                                        </p:attrNameLst>
                                      </p:cBhvr>
                                      <p:to>
                                        <p:strVal val="visible"/>
                                      </p:to>
                                    </p:set>
                                    <p:animEffect transition="in" filter="fade">
                                      <p:cBhvr>
                                        <p:cTn id="18" dur="1900"/>
                                        <p:tgtEl>
                                          <p:spTgt spid="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 grpId="0"/>
      <p:bldP spid="56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自定义 422">
      <a:dk1>
        <a:srgbClr val="FFFFFF"/>
      </a:dk1>
      <a:lt1>
        <a:sysClr val="window" lastClr="FFFFFF"/>
      </a:lt1>
      <a:dk2>
        <a:srgbClr val="262626"/>
      </a:dk2>
      <a:lt2>
        <a:srgbClr val="E7E6E6"/>
      </a:lt2>
      <a:accent1>
        <a:srgbClr val="7ABC32"/>
      </a:accent1>
      <a:accent2>
        <a:srgbClr val="FF617B"/>
      </a:accent2>
      <a:accent3>
        <a:srgbClr val="5B9BD5"/>
      </a:accent3>
      <a:accent4>
        <a:srgbClr val="7ABC32"/>
      </a:accent4>
      <a:accent5>
        <a:srgbClr val="FF617B"/>
      </a:accent5>
      <a:accent6>
        <a:srgbClr val="5B9BD5"/>
      </a:accent6>
      <a:hlink>
        <a:srgbClr val="7ABC32"/>
      </a:hlink>
      <a:folHlink>
        <a:srgbClr val="FF617B"/>
      </a:folHlink>
    </a:clrScheme>
    <a:fontScheme name="Temp">
      <a:majorFont>
        <a:latin typeface="Arial"/>
        <a:ea typeface="张海山锐谐体"/>
        <a:cs typeface=""/>
      </a:majorFont>
      <a:minorFont>
        <a:latin typeface="Arial"/>
        <a:ea typeface="张海山锐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822</Words>
  <Application>Microsoft Office PowerPoint</Application>
  <PresentationFormat>宽屏</PresentationFormat>
  <Paragraphs>185</Paragraphs>
  <Slides>27</Slides>
  <Notes>27</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微软雅黑</vt:lpstr>
      <vt:lpstr>Tahoma</vt:lpstr>
      <vt:lpstr>Calibri</vt:lpstr>
      <vt:lpstr>张海山锐谐体</vt:lpstr>
      <vt:lpstr>www.2ppt.com</vt:lpstr>
      <vt:lpstr>PowerPoint 演示文稿</vt:lpstr>
      <vt:lpstr>PowerPoint 演示文稿</vt:lpstr>
      <vt:lpstr>Part 1  请输入文字</vt:lpstr>
      <vt:lpstr>PowerPoint 演示文稿</vt:lpstr>
      <vt:lpstr>PowerPoint 演示文稿</vt:lpstr>
      <vt:lpstr>PowerPoint 演示文稿</vt:lpstr>
      <vt:lpstr>PowerPoint 演示文稿</vt:lpstr>
      <vt:lpstr>PowerPoint 演示文稿</vt:lpstr>
      <vt:lpstr>Part 2  请输入文字</vt:lpstr>
      <vt:lpstr>PowerPoint 演示文稿</vt:lpstr>
      <vt:lpstr>PowerPoint 演示文稿</vt:lpstr>
      <vt:lpstr>PowerPoint 演示文稿</vt:lpstr>
      <vt:lpstr>PowerPoint 演示文稿</vt:lpstr>
      <vt:lpstr>PowerPoint 演示文稿</vt:lpstr>
      <vt:lpstr>PowerPoint 演示文稿</vt:lpstr>
      <vt:lpstr>Part 3  请输入文字</vt:lpstr>
      <vt:lpstr>PowerPoint 演示文稿</vt:lpstr>
      <vt:lpstr>PowerPoint 演示文稿</vt:lpstr>
      <vt:lpstr>PowerPoint 演示文稿</vt:lpstr>
      <vt:lpstr>PowerPoint 演示文稿</vt:lpstr>
      <vt:lpstr>PowerPoint 演示文稿</vt:lpstr>
      <vt:lpstr>Part 4  请输入文字</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2021-07-22T06:28:09Z</dcterms:created>
  <dcterms:modified xsi:type="dcterms:W3CDTF">2023-01-10T05:55:34Z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181D9D35ED1143FCB7C048D19A8123B6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