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handoutMasterIdLst>
    <p:handoutMasterId r:id="rId31"/>
  </p:handoutMasterIdLst>
  <p:sldIdLst>
    <p:sldId id="348" r:id="rId2"/>
    <p:sldId id="349" r:id="rId3"/>
    <p:sldId id="350" r:id="rId4"/>
    <p:sldId id="351" r:id="rId5"/>
    <p:sldId id="352" r:id="rId6"/>
    <p:sldId id="353" r:id="rId7"/>
    <p:sldId id="354" r:id="rId8"/>
    <p:sldId id="355" r:id="rId9"/>
    <p:sldId id="356" r:id="rId10"/>
    <p:sldId id="357" r:id="rId11"/>
    <p:sldId id="358" r:id="rId12"/>
    <p:sldId id="359" r:id="rId13"/>
    <p:sldId id="360" r:id="rId14"/>
    <p:sldId id="361" r:id="rId15"/>
    <p:sldId id="362" r:id="rId16"/>
    <p:sldId id="363" r:id="rId17"/>
    <p:sldId id="364" r:id="rId18"/>
    <p:sldId id="365" r:id="rId19"/>
    <p:sldId id="366" r:id="rId20"/>
    <p:sldId id="367" r:id="rId21"/>
    <p:sldId id="368" r:id="rId22"/>
    <p:sldId id="369" r:id="rId23"/>
    <p:sldId id="370" r:id="rId24"/>
    <p:sldId id="371" r:id="rId25"/>
    <p:sldId id="372" r:id="rId26"/>
    <p:sldId id="373" r:id="rId27"/>
    <p:sldId id="374" r:id="rId28"/>
    <p:sldId id="375" r:id="rId29"/>
  </p:sldIdLst>
  <p:sldSz cx="9144000" cy="6858000" type="screen4x3"/>
  <p:notesSz cx="6858000" cy="9144000"/>
  <p:defaultTextStyle>
    <a:defPPr>
      <a:defRPr lang="zh-CN"/>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903">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新课标第一网" initials="新"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800080"/>
    <a:srgbClr val="990099"/>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33"/>
    <p:restoredTop sz="94660"/>
  </p:normalViewPr>
  <p:slideViewPr>
    <p:cSldViewPr showGuides="1">
      <p:cViewPr>
        <p:scale>
          <a:sx n="100" d="100"/>
          <a:sy n="100" d="100"/>
        </p:scale>
        <p:origin x="-366" y="-264"/>
      </p:cViewPr>
      <p:guideLst>
        <p:guide orient="horz" pos="2160"/>
        <p:guide pos="2903"/>
      </p:guideLst>
    </p:cSldViewPr>
  </p:slideViewPr>
  <p:notesTextViewPr>
    <p:cViewPr>
      <p:scale>
        <a:sx n="100" d="100"/>
        <a:sy n="100" d="100"/>
      </p:scale>
      <p:origin x="0" y="0"/>
    </p:cViewPr>
  </p:notesTextViewPr>
  <p:sorterViewPr>
    <p:cViewPr>
      <p:scale>
        <a:sx n="124" d="100"/>
        <a:sy n="124"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0D842E-E793-43E3-A7D9-8D2AD7DC486F}"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FBE0AC-066B-45F9-88DD-5EDA14E006AA}"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1371600" y="1143000"/>
            <a:ext cx="4114800" cy="3086100"/>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0FBE0AC-066B-45F9-88DD-5EDA14E006AA}" type="slidenum">
              <a:rPr lang="zh-CN" altLang="en-US" smtClean="0"/>
              <a:t>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1371600" y="1143000"/>
            <a:ext cx="4114800" cy="3086100"/>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1371600" y="1143000"/>
            <a:ext cx="4114800" cy="3086100"/>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1371600" y="1143000"/>
            <a:ext cx="4114800" cy="3086100"/>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4638" y="142875"/>
            <a:ext cx="2051050" cy="62388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68313" y="142875"/>
            <a:ext cx="6003925" cy="623887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fade/>
  </p:transition>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仅标题">
    <p:spTree>
      <p:nvGrpSpPr>
        <p:cNvPr id="1" name=""/>
        <p:cNvGrpSpPr/>
        <p:nvPr/>
      </p:nvGrpSpPr>
      <p:grpSpPr>
        <a:xfrm>
          <a:off x="0" y="0"/>
          <a:ext cx="0" cy="0"/>
          <a:chOff x="0" y="0"/>
          <a:chExt cx="0" cy="0"/>
        </a:xfrm>
      </p:grpSpPr>
      <p:sp>
        <p:nvSpPr>
          <p:cNvPr id="12" name="Rectangle 6"/>
          <p:cNvSpPr>
            <a:spLocks noGrp="1" noChangeArrowheads="1"/>
          </p:cNvSpPr>
          <p:nvPr>
            <p:ph type="sldNum" sz="quarter" idx="4"/>
          </p:nvPr>
        </p:nvSpPr>
        <p:spPr bwMode="auto">
          <a:xfrm>
            <a:off x="6552660" y="6248231"/>
            <a:ext cx="1905397" cy="457327"/>
          </a:xfrm>
          <a:prstGeom prst="rect">
            <a:avLst/>
          </a:prstGeom>
          <a:ln>
            <a:miter lim="800000"/>
          </a:ln>
        </p:spPr>
        <p:txBody>
          <a:bodyPr vert="horz" wrap="square" lIns="109746" tIns="54873" rIns="109746" bIns="54873" numCol="1" anchor="t" anchorCtr="0" compatLnSpc="1"/>
          <a:lstStyle>
            <a:lvl1pPr>
              <a:defRPr/>
            </a:lvl1pPr>
          </a:lstStyle>
          <a:p>
            <a:pPr defTabSz="1097280" fontAlgn="base">
              <a:lnSpc>
                <a:spcPct val="150000"/>
              </a:lnSpc>
              <a:spcBef>
                <a:spcPct val="0"/>
              </a:spcBef>
              <a:spcAft>
                <a:spcPct val="0"/>
              </a:spcAft>
              <a:defRPr/>
            </a:pPr>
            <a:fld id="{48F63A3B-78C7-47BE-AE5E-E10140E04643}" type="slidenum">
              <a:rPr lang="en-US" sz="1400" b="1"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fld>
            <a:endParaRPr lang="en-US" sz="1400" b="1" dirty="0">
              <a:solidFill>
                <a:srgbClr val="000000"/>
              </a:solidFill>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transition>
    <p:random/>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2_仅标题">
    <p:spTree>
      <p:nvGrpSpPr>
        <p:cNvPr id="1" name=""/>
        <p:cNvGrpSpPr/>
        <p:nvPr/>
      </p:nvGrpSpPr>
      <p:grpSpPr>
        <a:xfrm>
          <a:off x="0" y="0"/>
          <a:ext cx="0" cy="0"/>
          <a:chOff x="0" y="0"/>
          <a:chExt cx="0" cy="0"/>
        </a:xfrm>
      </p:grpSpPr>
      <p:sp>
        <p:nvSpPr>
          <p:cNvPr id="12" name="Rectangle 6"/>
          <p:cNvSpPr>
            <a:spLocks noGrp="1" noChangeArrowheads="1"/>
          </p:cNvSpPr>
          <p:nvPr>
            <p:ph type="sldNum" sz="quarter" idx="4"/>
          </p:nvPr>
        </p:nvSpPr>
        <p:spPr bwMode="auto">
          <a:xfrm>
            <a:off x="6552660" y="6248231"/>
            <a:ext cx="1905397" cy="457327"/>
          </a:xfrm>
          <a:prstGeom prst="rect">
            <a:avLst/>
          </a:prstGeom>
          <a:ln>
            <a:miter lim="800000"/>
          </a:ln>
        </p:spPr>
        <p:txBody>
          <a:bodyPr vert="horz" wrap="square" lIns="109746" tIns="54873" rIns="109746" bIns="54873" numCol="1" anchor="t" anchorCtr="0" compatLnSpc="1"/>
          <a:lstStyle>
            <a:lvl1pPr>
              <a:defRPr/>
            </a:lvl1pPr>
          </a:lstStyle>
          <a:p>
            <a:pPr defTabSz="1097280" fontAlgn="base">
              <a:lnSpc>
                <a:spcPct val="150000"/>
              </a:lnSpc>
              <a:spcBef>
                <a:spcPct val="0"/>
              </a:spcBef>
              <a:spcAft>
                <a:spcPct val="0"/>
              </a:spcAft>
              <a:defRPr/>
            </a:pPr>
            <a:fld id="{48F63A3B-78C7-47BE-AE5E-E10140E04643}" type="slidenum">
              <a:rPr lang="en-US" sz="1400" b="1"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fld>
            <a:endParaRPr lang="en-US" sz="1400" b="1" dirty="0">
              <a:solidFill>
                <a:srgbClr val="000000"/>
              </a:solidFill>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transition>
    <p:random/>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3_仅标题">
    <p:spTree>
      <p:nvGrpSpPr>
        <p:cNvPr id="1" name=""/>
        <p:cNvGrpSpPr/>
        <p:nvPr/>
      </p:nvGrpSpPr>
      <p:grpSpPr>
        <a:xfrm>
          <a:off x="0" y="0"/>
          <a:ext cx="0" cy="0"/>
          <a:chOff x="0" y="0"/>
          <a:chExt cx="0" cy="0"/>
        </a:xfrm>
      </p:grpSpPr>
      <p:sp>
        <p:nvSpPr>
          <p:cNvPr id="12" name="Rectangle 6"/>
          <p:cNvSpPr>
            <a:spLocks noGrp="1" noChangeArrowheads="1"/>
          </p:cNvSpPr>
          <p:nvPr>
            <p:ph type="sldNum" sz="quarter" idx="4"/>
          </p:nvPr>
        </p:nvSpPr>
        <p:spPr bwMode="auto">
          <a:xfrm>
            <a:off x="6552660" y="6248231"/>
            <a:ext cx="1905397" cy="457327"/>
          </a:xfrm>
          <a:prstGeom prst="rect">
            <a:avLst/>
          </a:prstGeom>
          <a:ln>
            <a:miter lim="800000"/>
          </a:ln>
        </p:spPr>
        <p:txBody>
          <a:bodyPr vert="horz" wrap="square" lIns="109746" tIns="54873" rIns="109746" bIns="54873" numCol="1" anchor="t" anchorCtr="0" compatLnSpc="1"/>
          <a:lstStyle>
            <a:lvl1pPr>
              <a:defRPr/>
            </a:lvl1pPr>
          </a:lstStyle>
          <a:p>
            <a:pPr defTabSz="1097280" fontAlgn="base">
              <a:lnSpc>
                <a:spcPct val="150000"/>
              </a:lnSpc>
              <a:spcBef>
                <a:spcPct val="0"/>
              </a:spcBef>
              <a:spcAft>
                <a:spcPct val="0"/>
              </a:spcAft>
              <a:defRPr/>
            </a:pPr>
            <a:fld id="{48F63A3B-78C7-47BE-AE5E-E10140E04643}" type="slidenum">
              <a:rPr lang="en-US" sz="1400" b="1"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fld>
            <a:endParaRPr lang="en-US" sz="1400" b="1" dirty="0">
              <a:solidFill>
                <a:srgbClr val="000000"/>
              </a:solidFill>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transition>
    <p:random/>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4_仅标题">
    <p:spTree>
      <p:nvGrpSpPr>
        <p:cNvPr id="1" name=""/>
        <p:cNvGrpSpPr/>
        <p:nvPr/>
      </p:nvGrpSpPr>
      <p:grpSpPr>
        <a:xfrm>
          <a:off x="0" y="0"/>
          <a:ext cx="0" cy="0"/>
          <a:chOff x="0" y="0"/>
          <a:chExt cx="0" cy="0"/>
        </a:xfrm>
      </p:grpSpPr>
      <p:sp>
        <p:nvSpPr>
          <p:cNvPr id="12" name="Rectangle 6"/>
          <p:cNvSpPr>
            <a:spLocks noGrp="1" noChangeArrowheads="1"/>
          </p:cNvSpPr>
          <p:nvPr>
            <p:ph type="sldNum" sz="quarter" idx="4"/>
          </p:nvPr>
        </p:nvSpPr>
        <p:spPr bwMode="auto">
          <a:xfrm>
            <a:off x="6552660" y="6248231"/>
            <a:ext cx="1905397" cy="457327"/>
          </a:xfrm>
          <a:prstGeom prst="rect">
            <a:avLst/>
          </a:prstGeom>
          <a:ln>
            <a:miter lim="800000"/>
          </a:ln>
        </p:spPr>
        <p:txBody>
          <a:bodyPr vert="horz" wrap="square" lIns="109746" tIns="54873" rIns="109746" bIns="54873" numCol="1" anchor="t" anchorCtr="0" compatLnSpc="1"/>
          <a:lstStyle>
            <a:lvl1pPr>
              <a:defRPr/>
            </a:lvl1pPr>
          </a:lstStyle>
          <a:p>
            <a:pPr defTabSz="1097280" fontAlgn="base">
              <a:lnSpc>
                <a:spcPct val="150000"/>
              </a:lnSpc>
              <a:spcBef>
                <a:spcPct val="0"/>
              </a:spcBef>
              <a:spcAft>
                <a:spcPct val="0"/>
              </a:spcAft>
              <a:defRPr/>
            </a:pPr>
            <a:fld id="{48F63A3B-78C7-47BE-AE5E-E10140E04643}" type="slidenum">
              <a:rPr lang="en-US" sz="1400" b="1"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fld>
            <a:endParaRPr lang="en-US" sz="1400" b="1" dirty="0">
              <a:solidFill>
                <a:srgbClr val="000000"/>
              </a:solidFill>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transition>
    <p:random/>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5_仅标题">
    <p:spTree>
      <p:nvGrpSpPr>
        <p:cNvPr id="1" name=""/>
        <p:cNvGrpSpPr/>
        <p:nvPr/>
      </p:nvGrpSpPr>
      <p:grpSpPr>
        <a:xfrm>
          <a:off x="0" y="0"/>
          <a:ext cx="0" cy="0"/>
          <a:chOff x="0" y="0"/>
          <a:chExt cx="0" cy="0"/>
        </a:xfrm>
      </p:grpSpPr>
      <p:sp>
        <p:nvSpPr>
          <p:cNvPr id="12" name="Rectangle 6"/>
          <p:cNvSpPr>
            <a:spLocks noGrp="1" noChangeArrowheads="1"/>
          </p:cNvSpPr>
          <p:nvPr>
            <p:ph type="sldNum" sz="quarter" idx="4"/>
          </p:nvPr>
        </p:nvSpPr>
        <p:spPr bwMode="auto">
          <a:xfrm>
            <a:off x="6552660" y="6248231"/>
            <a:ext cx="1905397" cy="457327"/>
          </a:xfrm>
          <a:prstGeom prst="rect">
            <a:avLst/>
          </a:prstGeom>
          <a:ln>
            <a:miter lim="800000"/>
          </a:ln>
        </p:spPr>
        <p:txBody>
          <a:bodyPr vert="horz" wrap="square" lIns="109746" tIns="54873" rIns="109746" bIns="54873" numCol="1" anchor="t" anchorCtr="0" compatLnSpc="1"/>
          <a:lstStyle>
            <a:lvl1pPr>
              <a:defRPr/>
            </a:lvl1pPr>
          </a:lstStyle>
          <a:p>
            <a:pPr defTabSz="1097280" fontAlgn="base">
              <a:lnSpc>
                <a:spcPct val="150000"/>
              </a:lnSpc>
              <a:spcBef>
                <a:spcPct val="0"/>
              </a:spcBef>
              <a:spcAft>
                <a:spcPct val="0"/>
              </a:spcAft>
              <a:defRPr/>
            </a:pPr>
            <a:fld id="{48F63A3B-78C7-47BE-AE5E-E10140E04643}" type="slidenum">
              <a:rPr lang="en-US" sz="1400" b="1"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fld>
            <a:endParaRPr lang="en-US" sz="1400" b="1" dirty="0">
              <a:solidFill>
                <a:srgbClr val="000000"/>
              </a:solidFill>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transition>
    <p:random/>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6_仅标题">
    <p:spTree>
      <p:nvGrpSpPr>
        <p:cNvPr id="1" name=""/>
        <p:cNvGrpSpPr/>
        <p:nvPr/>
      </p:nvGrpSpPr>
      <p:grpSpPr>
        <a:xfrm>
          <a:off x="0" y="0"/>
          <a:ext cx="0" cy="0"/>
          <a:chOff x="0" y="0"/>
          <a:chExt cx="0" cy="0"/>
        </a:xfrm>
      </p:grpSpPr>
      <p:sp>
        <p:nvSpPr>
          <p:cNvPr id="12" name="Rectangle 6"/>
          <p:cNvSpPr>
            <a:spLocks noGrp="1" noChangeArrowheads="1"/>
          </p:cNvSpPr>
          <p:nvPr>
            <p:ph type="sldNum" sz="quarter" idx="4"/>
          </p:nvPr>
        </p:nvSpPr>
        <p:spPr bwMode="auto">
          <a:xfrm>
            <a:off x="6552660" y="6248231"/>
            <a:ext cx="1905397" cy="457327"/>
          </a:xfrm>
          <a:prstGeom prst="rect">
            <a:avLst/>
          </a:prstGeom>
          <a:ln>
            <a:miter lim="800000"/>
          </a:ln>
        </p:spPr>
        <p:txBody>
          <a:bodyPr vert="horz" wrap="square" lIns="109746" tIns="54873" rIns="109746" bIns="54873" numCol="1" anchor="t" anchorCtr="0" compatLnSpc="1"/>
          <a:lstStyle>
            <a:lvl1pPr>
              <a:defRPr/>
            </a:lvl1pPr>
          </a:lstStyle>
          <a:p>
            <a:pPr defTabSz="1097280" fontAlgn="base">
              <a:lnSpc>
                <a:spcPct val="150000"/>
              </a:lnSpc>
              <a:spcBef>
                <a:spcPct val="0"/>
              </a:spcBef>
              <a:spcAft>
                <a:spcPct val="0"/>
              </a:spcAft>
              <a:defRPr/>
            </a:pPr>
            <a:fld id="{48F63A3B-78C7-47BE-AE5E-E10140E04643}" type="slidenum">
              <a:rPr lang="en-US" sz="1400" b="1"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fld>
            <a:endParaRPr lang="en-US" sz="1400" b="1" dirty="0">
              <a:solidFill>
                <a:srgbClr val="000000"/>
              </a:solidFill>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transition>
    <p:random/>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7_仅标题">
    <p:spTree>
      <p:nvGrpSpPr>
        <p:cNvPr id="1" name=""/>
        <p:cNvGrpSpPr/>
        <p:nvPr/>
      </p:nvGrpSpPr>
      <p:grpSpPr>
        <a:xfrm>
          <a:off x="0" y="0"/>
          <a:ext cx="0" cy="0"/>
          <a:chOff x="0" y="0"/>
          <a:chExt cx="0" cy="0"/>
        </a:xfrm>
      </p:grpSpPr>
      <p:sp>
        <p:nvSpPr>
          <p:cNvPr id="12" name="Rectangle 6"/>
          <p:cNvSpPr>
            <a:spLocks noGrp="1" noChangeArrowheads="1"/>
          </p:cNvSpPr>
          <p:nvPr>
            <p:ph type="sldNum" sz="quarter" idx="4"/>
          </p:nvPr>
        </p:nvSpPr>
        <p:spPr bwMode="auto">
          <a:xfrm>
            <a:off x="6552660" y="6248231"/>
            <a:ext cx="1905397" cy="457327"/>
          </a:xfrm>
          <a:prstGeom prst="rect">
            <a:avLst/>
          </a:prstGeom>
          <a:ln>
            <a:miter lim="800000"/>
          </a:ln>
        </p:spPr>
        <p:txBody>
          <a:bodyPr vert="horz" wrap="square" lIns="109746" tIns="54873" rIns="109746" bIns="54873" numCol="1" anchor="t" anchorCtr="0" compatLnSpc="1"/>
          <a:lstStyle>
            <a:lvl1pPr>
              <a:defRPr/>
            </a:lvl1pPr>
          </a:lstStyle>
          <a:p>
            <a:pPr defTabSz="1097280" fontAlgn="base">
              <a:lnSpc>
                <a:spcPct val="150000"/>
              </a:lnSpc>
              <a:spcBef>
                <a:spcPct val="0"/>
              </a:spcBef>
              <a:spcAft>
                <a:spcPct val="0"/>
              </a:spcAft>
              <a:defRPr/>
            </a:pPr>
            <a:fld id="{48F63A3B-78C7-47BE-AE5E-E10140E04643}" type="slidenum">
              <a:rPr lang="en-US" sz="1400" b="1"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fld>
            <a:endParaRPr lang="en-US" sz="1400" b="1" dirty="0">
              <a:solidFill>
                <a:srgbClr val="000000"/>
              </a:solidFill>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transition>
    <p:random/>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8_仅标题">
    <p:spTree>
      <p:nvGrpSpPr>
        <p:cNvPr id="1" name=""/>
        <p:cNvGrpSpPr/>
        <p:nvPr/>
      </p:nvGrpSpPr>
      <p:grpSpPr>
        <a:xfrm>
          <a:off x="0" y="0"/>
          <a:ext cx="0" cy="0"/>
          <a:chOff x="0" y="0"/>
          <a:chExt cx="0" cy="0"/>
        </a:xfrm>
      </p:grpSpPr>
      <p:sp>
        <p:nvSpPr>
          <p:cNvPr id="12" name="Rectangle 6"/>
          <p:cNvSpPr>
            <a:spLocks noGrp="1" noChangeArrowheads="1"/>
          </p:cNvSpPr>
          <p:nvPr>
            <p:ph type="sldNum" sz="quarter" idx="4"/>
          </p:nvPr>
        </p:nvSpPr>
        <p:spPr bwMode="auto">
          <a:xfrm>
            <a:off x="6552660" y="6248231"/>
            <a:ext cx="1905397" cy="457327"/>
          </a:xfrm>
          <a:prstGeom prst="rect">
            <a:avLst/>
          </a:prstGeom>
          <a:ln>
            <a:miter lim="800000"/>
          </a:ln>
        </p:spPr>
        <p:txBody>
          <a:bodyPr vert="horz" wrap="square" lIns="109746" tIns="54873" rIns="109746" bIns="54873" numCol="1" anchor="t" anchorCtr="0" compatLnSpc="1"/>
          <a:lstStyle>
            <a:lvl1pPr>
              <a:defRPr/>
            </a:lvl1pPr>
          </a:lstStyle>
          <a:p>
            <a:pPr defTabSz="1097280" fontAlgn="base">
              <a:lnSpc>
                <a:spcPct val="150000"/>
              </a:lnSpc>
              <a:spcBef>
                <a:spcPct val="0"/>
              </a:spcBef>
              <a:spcAft>
                <a:spcPct val="0"/>
              </a:spcAft>
              <a:defRPr/>
            </a:pPr>
            <a:fld id="{48F63A3B-78C7-47BE-AE5E-E10140E04643}" type="slidenum">
              <a:rPr lang="en-US" sz="1400" b="1"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fld>
            <a:endParaRPr lang="en-US" sz="1400" b="1" dirty="0">
              <a:solidFill>
                <a:srgbClr val="000000"/>
              </a:solidFill>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transition>
    <p:random/>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9_仅标题">
    <p:spTree>
      <p:nvGrpSpPr>
        <p:cNvPr id="1" name=""/>
        <p:cNvGrpSpPr/>
        <p:nvPr/>
      </p:nvGrpSpPr>
      <p:grpSpPr>
        <a:xfrm>
          <a:off x="0" y="0"/>
          <a:ext cx="0" cy="0"/>
          <a:chOff x="0" y="0"/>
          <a:chExt cx="0" cy="0"/>
        </a:xfrm>
      </p:grpSpPr>
      <p:sp>
        <p:nvSpPr>
          <p:cNvPr id="12" name="Rectangle 6"/>
          <p:cNvSpPr>
            <a:spLocks noGrp="1" noChangeArrowheads="1"/>
          </p:cNvSpPr>
          <p:nvPr>
            <p:ph type="sldNum" sz="quarter" idx="4"/>
          </p:nvPr>
        </p:nvSpPr>
        <p:spPr bwMode="auto">
          <a:xfrm>
            <a:off x="6552660" y="6248231"/>
            <a:ext cx="1905397" cy="457327"/>
          </a:xfrm>
          <a:prstGeom prst="rect">
            <a:avLst/>
          </a:prstGeom>
          <a:ln>
            <a:miter lim="800000"/>
          </a:ln>
        </p:spPr>
        <p:txBody>
          <a:bodyPr vert="horz" wrap="square" lIns="109746" tIns="54873" rIns="109746" bIns="54873" numCol="1" anchor="t" anchorCtr="0" compatLnSpc="1"/>
          <a:lstStyle>
            <a:lvl1pPr>
              <a:defRPr/>
            </a:lvl1pPr>
          </a:lstStyle>
          <a:p>
            <a:pPr defTabSz="1097280" fontAlgn="base">
              <a:lnSpc>
                <a:spcPct val="150000"/>
              </a:lnSpc>
              <a:spcBef>
                <a:spcPct val="0"/>
              </a:spcBef>
              <a:spcAft>
                <a:spcPct val="0"/>
              </a:spcAft>
              <a:defRPr/>
            </a:pPr>
            <a:fld id="{48F63A3B-78C7-47BE-AE5E-E10140E04643}" type="slidenum">
              <a:rPr lang="en-US" sz="1400" b="1"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fld>
            <a:endParaRPr lang="en-US" sz="1400" b="1" dirty="0">
              <a:solidFill>
                <a:srgbClr val="000000"/>
              </a:solidFill>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transition>
    <p:rand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68313" y="1441450"/>
            <a:ext cx="4027487" cy="494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441450"/>
            <a:ext cx="4027488" cy="494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1026" name="矩形 1"/>
          <p:cNvSpPr>
            <a:spLocks noChangeArrowheads="1"/>
          </p:cNvSpPr>
          <p:nvPr/>
        </p:nvSpPr>
        <p:spPr bwMode="auto">
          <a:xfrm>
            <a:off x="0" y="0"/>
            <a:ext cx="9144000" cy="908050"/>
          </a:xfrm>
          <a:prstGeom prst="rect">
            <a:avLst/>
          </a:prstGeom>
          <a:gradFill rotWithShape="1">
            <a:gsLst>
              <a:gs pos="0">
                <a:srgbClr val="B7D9FF"/>
              </a:gs>
              <a:gs pos="35001">
                <a:srgbClr val="CBE3FF"/>
              </a:gs>
              <a:gs pos="100000">
                <a:srgbClr val="E8F3FF"/>
              </a:gs>
            </a:gsLst>
            <a:lin ang="5400000" scaled="1"/>
          </a:gradFill>
          <a:ln w="9525">
            <a:noFill/>
            <a:miter lim="800000"/>
          </a:ln>
          <a:effectLst>
            <a:outerShdw dist="20000" dir="5400000" algn="ctr" rotWithShape="0">
              <a:srgbClr val="000000">
                <a:alpha val="25000"/>
              </a:srgbClr>
            </a:outerShdw>
          </a:effectLst>
        </p:spPr>
        <p:txBody>
          <a:bodyPr lIns="92199" tIns="46099" rIns="92199" bIns="46099" anchor="ctr"/>
          <a:lstStyle/>
          <a:p>
            <a:pPr algn="ctr">
              <a:defRPr/>
            </a:pPr>
            <a:endParaRPr lang="zh-CN" altLang="en-US" sz="1800">
              <a:solidFill>
                <a:srgbClr val="000000"/>
              </a:solidFill>
            </a:endParaRPr>
          </a:p>
        </p:txBody>
      </p:sp>
      <p:sp>
        <p:nvSpPr>
          <p:cNvPr id="7171" name="Rectangle 3"/>
          <p:cNvSpPr>
            <a:spLocks noGrp="1" noChangeArrowheads="1"/>
          </p:cNvSpPr>
          <p:nvPr>
            <p:ph type="title"/>
          </p:nvPr>
        </p:nvSpPr>
        <p:spPr bwMode="auto">
          <a:xfrm>
            <a:off x="468313" y="142875"/>
            <a:ext cx="8207375"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99" tIns="46099" rIns="92199" bIns="46099" numCol="1" anchor="ctr" anchorCtr="0" compatLnSpc="1"/>
          <a:lstStyle/>
          <a:p>
            <a:pPr lvl="0"/>
            <a:r>
              <a:rPr lang="zh-CN" smtClean="0"/>
              <a:t>标题文本样式：微软雅黑</a:t>
            </a:r>
            <a:r>
              <a:rPr lang="zh-CN" altLang="zh-CN" smtClean="0"/>
              <a:t>/26</a:t>
            </a:r>
            <a:r>
              <a:rPr lang="zh-CN" smtClean="0"/>
              <a:t>号  </a:t>
            </a:r>
            <a:r>
              <a:rPr lang="zh-CN" altLang="zh-CN" smtClean="0"/>
              <a:t>Arial/26pt</a:t>
            </a:r>
          </a:p>
        </p:txBody>
      </p:sp>
      <p:sp>
        <p:nvSpPr>
          <p:cNvPr id="7172" name="Rectangle 4"/>
          <p:cNvSpPr>
            <a:spLocks noGrp="1" noChangeArrowheads="1"/>
          </p:cNvSpPr>
          <p:nvPr>
            <p:ph type="body" idx="1"/>
          </p:nvPr>
        </p:nvSpPr>
        <p:spPr bwMode="auto">
          <a:xfrm>
            <a:off x="468313" y="1441450"/>
            <a:ext cx="8207375"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99" tIns="46099" rIns="92199" bIns="46099" numCol="1" anchor="t" anchorCtr="0" compatLnSpc="1"/>
          <a:lstStyle/>
          <a:p>
            <a:pPr lvl="0"/>
            <a:r>
              <a:rPr lang="zh-CN" smtClean="0"/>
              <a:t>第一级内容文本样式：微软雅黑</a:t>
            </a:r>
            <a:r>
              <a:rPr lang="zh-CN" altLang="zh-CN" smtClean="0"/>
              <a:t>/20</a:t>
            </a:r>
            <a:r>
              <a:rPr lang="zh-CN" smtClean="0"/>
              <a:t>号  </a:t>
            </a:r>
            <a:r>
              <a:rPr lang="zh-CN" altLang="zh-CN" smtClean="0"/>
              <a:t>Arial/20pt</a:t>
            </a:r>
          </a:p>
          <a:p>
            <a:pPr lvl="1"/>
            <a:r>
              <a:rPr lang="zh-CN" smtClean="0"/>
              <a:t>第二级内容文本样式：微软雅黑</a:t>
            </a:r>
            <a:r>
              <a:rPr lang="zh-CN" altLang="zh-CN" smtClean="0"/>
              <a:t>/18</a:t>
            </a:r>
            <a:r>
              <a:rPr lang="zh-CN" smtClean="0"/>
              <a:t>号  </a:t>
            </a:r>
            <a:r>
              <a:rPr lang="zh-CN" altLang="zh-CN" smtClean="0"/>
              <a:t>Arial/18pt</a:t>
            </a:r>
          </a:p>
          <a:p>
            <a:pPr lvl="2"/>
            <a:r>
              <a:rPr lang="zh-CN" smtClean="0"/>
              <a:t>第三级内容文本样式：微软雅黑</a:t>
            </a:r>
            <a:r>
              <a:rPr lang="zh-CN" altLang="zh-CN" smtClean="0"/>
              <a:t>/16</a:t>
            </a:r>
            <a:r>
              <a:rPr lang="zh-CN" smtClean="0"/>
              <a:t>号  </a:t>
            </a:r>
            <a:r>
              <a:rPr lang="zh-CN" altLang="zh-CN" smtClean="0"/>
              <a:t>Arial/16pt</a:t>
            </a:r>
          </a:p>
          <a:p>
            <a:pPr lvl="3"/>
            <a:r>
              <a:rPr lang="zh-CN" smtClean="0"/>
              <a:t>第四级内容文本样式：微软雅黑</a:t>
            </a:r>
            <a:r>
              <a:rPr lang="zh-CN" altLang="zh-CN" smtClean="0"/>
              <a:t>/14</a:t>
            </a:r>
            <a:r>
              <a:rPr lang="zh-CN" smtClean="0"/>
              <a:t>号  </a:t>
            </a:r>
            <a:r>
              <a:rPr lang="zh-CN" altLang="zh-CN" smtClean="0"/>
              <a:t>Arial/14pt</a:t>
            </a:r>
          </a:p>
          <a:p>
            <a:pPr lvl="4"/>
            <a:r>
              <a:rPr lang="zh-CN" smtClean="0"/>
              <a:t>第五级内容文本样式：微软雅黑</a:t>
            </a:r>
            <a:r>
              <a:rPr lang="zh-CN" altLang="zh-CN" smtClean="0"/>
              <a:t>/12</a:t>
            </a:r>
            <a:r>
              <a:rPr lang="zh-CN" smtClean="0"/>
              <a:t>号  </a:t>
            </a:r>
            <a:r>
              <a:rPr lang="zh-CN" altLang="zh-CN" smtClean="0"/>
              <a:t>Arial/12pt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Lst>
  <p:transition>
    <p:fade/>
  </p:transition>
  <p:hf sldNum="0" hdr="0" ftr="0" dt="0"/>
  <p:txStyles>
    <p:titleStyle>
      <a:lvl1pPr algn="l" defTabSz="922655" rtl="0" eaLnBrk="1" fontAlgn="base" hangingPunct="1">
        <a:spcBef>
          <a:spcPct val="0"/>
        </a:spcBef>
        <a:spcAft>
          <a:spcPct val="0"/>
        </a:spcAft>
        <a:defRPr sz="2800" b="1">
          <a:solidFill>
            <a:srgbClr val="054FA9"/>
          </a:solidFill>
          <a:latin typeface="+mj-lt"/>
          <a:ea typeface="+mj-ea"/>
          <a:cs typeface="+mj-cs"/>
        </a:defRPr>
      </a:lvl1pPr>
      <a:lvl2pPr algn="l" defTabSz="922655" rtl="0" eaLnBrk="1" fontAlgn="base" hangingPunct="1">
        <a:spcBef>
          <a:spcPct val="0"/>
        </a:spcBef>
        <a:spcAft>
          <a:spcPct val="0"/>
        </a:spcAft>
        <a:defRPr sz="2800" b="1">
          <a:solidFill>
            <a:srgbClr val="054FA9"/>
          </a:solidFill>
          <a:latin typeface="Arial" panose="020B0604020202020204" pitchFamily="34" charset="0"/>
          <a:ea typeface="微软雅黑" panose="020B0503020204020204" pitchFamily="34" charset="-122"/>
        </a:defRPr>
      </a:lvl2pPr>
      <a:lvl3pPr algn="l" defTabSz="922655" rtl="0" eaLnBrk="1" fontAlgn="base" hangingPunct="1">
        <a:spcBef>
          <a:spcPct val="0"/>
        </a:spcBef>
        <a:spcAft>
          <a:spcPct val="0"/>
        </a:spcAft>
        <a:defRPr sz="2800" b="1">
          <a:solidFill>
            <a:srgbClr val="054FA9"/>
          </a:solidFill>
          <a:latin typeface="Arial" panose="020B0604020202020204" pitchFamily="34" charset="0"/>
          <a:ea typeface="微软雅黑" panose="020B0503020204020204" pitchFamily="34" charset="-122"/>
        </a:defRPr>
      </a:lvl3pPr>
      <a:lvl4pPr algn="l" defTabSz="922655" rtl="0" eaLnBrk="1" fontAlgn="base" hangingPunct="1">
        <a:spcBef>
          <a:spcPct val="0"/>
        </a:spcBef>
        <a:spcAft>
          <a:spcPct val="0"/>
        </a:spcAft>
        <a:defRPr sz="2800" b="1">
          <a:solidFill>
            <a:srgbClr val="054FA9"/>
          </a:solidFill>
          <a:latin typeface="Arial" panose="020B0604020202020204" pitchFamily="34" charset="0"/>
          <a:ea typeface="微软雅黑" panose="020B0503020204020204" pitchFamily="34" charset="-122"/>
        </a:defRPr>
      </a:lvl4pPr>
      <a:lvl5pPr algn="l" defTabSz="922655" rtl="0" eaLnBrk="1" fontAlgn="base" hangingPunct="1">
        <a:spcBef>
          <a:spcPct val="0"/>
        </a:spcBef>
        <a:spcAft>
          <a:spcPct val="0"/>
        </a:spcAft>
        <a:defRPr sz="2800" b="1">
          <a:solidFill>
            <a:srgbClr val="054FA9"/>
          </a:solidFill>
          <a:latin typeface="Arial" panose="020B0604020202020204" pitchFamily="34" charset="0"/>
          <a:ea typeface="微软雅黑" panose="020B0503020204020204" pitchFamily="34" charset="-122"/>
        </a:defRPr>
      </a:lvl5pPr>
      <a:lvl6pPr marL="457200" algn="l" defTabSz="922655" rtl="0" eaLnBrk="1" fontAlgn="base" hangingPunct="1">
        <a:spcBef>
          <a:spcPct val="0"/>
        </a:spcBef>
        <a:spcAft>
          <a:spcPct val="0"/>
        </a:spcAft>
        <a:defRPr sz="2800" b="1">
          <a:solidFill>
            <a:srgbClr val="054FA9"/>
          </a:solidFill>
          <a:latin typeface="Arial" panose="020B0604020202020204" pitchFamily="34" charset="0"/>
          <a:ea typeface="微软雅黑" panose="020B0503020204020204" pitchFamily="34" charset="-122"/>
        </a:defRPr>
      </a:lvl6pPr>
      <a:lvl7pPr marL="914400" algn="l" defTabSz="922655" rtl="0" eaLnBrk="1" fontAlgn="base" hangingPunct="1">
        <a:spcBef>
          <a:spcPct val="0"/>
        </a:spcBef>
        <a:spcAft>
          <a:spcPct val="0"/>
        </a:spcAft>
        <a:defRPr sz="2800" b="1">
          <a:solidFill>
            <a:srgbClr val="054FA9"/>
          </a:solidFill>
          <a:latin typeface="Arial" panose="020B0604020202020204" pitchFamily="34" charset="0"/>
          <a:ea typeface="微软雅黑" panose="020B0503020204020204" pitchFamily="34" charset="-122"/>
        </a:defRPr>
      </a:lvl7pPr>
      <a:lvl8pPr marL="1371600" algn="l" defTabSz="922655" rtl="0" eaLnBrk="1" fontAlgn="base" hangingPunct="1">
        <a:spcBef>
          <a:spcPct val="0"/>
        </a:spcBef>
        <a:spcAft>
          <a:spcPct val="0"/>
        </a:spcAft>
        <a:defRPr sz="2800" b="1">
          <a:solidFill>
            <a:srgbClr val="054FA9"/>
          </a:solidFill>
          <a:latin typeface="Arial" panose="020B0604020202020204" pitchFamily="34" charset="0"/>
          <a:ea typeface="微软雅黑" panose="020B0503020204020204" pitchFamily="34" charset="-122"/>
        </a:defRPr>
      </a:lvl8pPr>
      <a:lvl9pPr marL="1828800" algn="l" defTabSz="922655" rtl="0" eaLnBrk="1" fontAlgn="base" hangingPunct="1">
        <a:spcBef>
          <a:spcPct val="0"/>
        </a:spcBef>
        <a:spcAft>
          <a:spcPct val="0"/>
        </a:spcAft>
        <a:defRPr sz="2800" b="1">
          <a:solidFill>
            <a:srgbClr val="054FA9"/>
          </a:solidFill>
          <a:latin typeface="Arial" panose="020B0604020202020204" pitchFamily="34" charset="0"/>
          <a:ea typeface="微软雅黑" panose="020B0503020204020204" pitchFamily="34" charset="-122"/>
        </a:defRPr>
      </a:lvl9pPr>
    </p:titleStyle>
    <p:bodyStyle>
      <a:lvl1pPr marL="182880" indent="-182880" algn="l" defTabSz="922655"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2000" b="1">
          <a:solidFill>
            <a:schemeClr val="tx1"/>
          </a:solidFill>
          <a:latin typeface="+mn-lt"/>
          <a:ea typeface="+mn-ea"/>
          <a:cs typeface="+mn-cs"/>
        </a:defRPr>
      </a:lvl1pPr>
      <a:lvl2pPr marL="546100" indent="-182880" algn="l" defTabSz="922655"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2800">
          <a:solidFill>
            <a:schemeClr val="tx1"/>
          </a:solidFill>
          <a:latin typeface="+mn-lt"/>
          <a:ea typeface="+mn-ea"/>
        </a:defRPr>
      </a:lvl2pPr>
      <a:lvl3pPr marL="903605" indent="-176530" algn="l" defTabSz="922655"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600">
          <a:solidFill>
            <a:schemeClr val="tx1"/>
          </a:solidFill>
          <a:latin typeface="+mn-lt"/>
          <a:ea typeface="+mn-ea"/>
        </a:defRPr>
      </a:lvl3pPr>
      <a:lvl4pPr marL="1266825" indent="-184150" algn="l" defTabSz="922655"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400">
          <a:solidFill>
            <a:schemeClr val="tx1"/>
          </a:solidFill>
          <a:latin typeface="+mn-lt"/>
          <a:ea typeface="+mn-ea"/>
        </a:defRPr>
      </a:lvl4pPr>
      <a:lvl5pPr marL="1631950" indent="-186055" algn="l" defTabSz="922655"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mn-lt"/>
          <a:ea typeface="+mn-ea"/>
        </a:defRPr>
      </a:lvl5pPr>
      <a:lvl6pPr marL="2089150" indent="-186055" algn="l" defTabSz="922655"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mn-lt"/>
          <a:ea typeface="+mn-ea"/>
        </a:defRPr>
      </a:lvl6pPr>
      <a:lvl7pPr marL="2546350" indent="-186055" algn="l" defTabSz="922655"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mn-lt"/>
          <a:ea typeface="+mn-ea"/>
        </a:defRPr>
      </a:lvl7pPr>
      <a:lvl8pPr marL="3003550" indent="-186055" algn="l" defTabSz="922655"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mn-lt"/>
          <a:ea typeface="+mn-ea"/>
        </a:defRPr>
      </a:lvl8pPr>
      <a:lvl9pPr marL="3460750" indent="-186055" algn="l" defTabSz="922655"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17.xml"/><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audio" Target="file:///C:\Documents%20and%20Settings\Administrator\&#26700;&#38754;\&#20864;&#25945;7&#19979;Unit%207&#35838;&#20214;&#65288;&#35201;&#36716;&#25104;1+1&#26684;&#24335;&#65289;\Lesson%2037\L37-No.1.mp3" TargetMode="External"/><Relationship Id="rId1" Type="http://schemas.microsoft.com/office/2007/relationships/media" Target="file:///C:\Documents%20and%20Settings\Administrator\&#26700;&#38754;\&#20864;&#25945;7&#19979;Unit%207&#35838;&#20214;&#65288;&#35201;&#36716;&#25104;1+1&#26684;&#24335;&#65289;\Lesson%2037\L37-No.1.mp3" TargetMode="Externa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11"/>
          <p:cNvSpPr txBox="1"/>
          <p:nvPr/>
        </p:nvSpPr>
        <p:spPr>
          <a:xfrm>
            <a:off x="-15551" y="2590800"/>
            <a:ext cx="9144000" cy="1034147"/>
          </a:xfrm>
          <a:prstGeom prst="rect">
            <a:avLst/>
          </a:prstGeom>
          <a:noFill/>
          <a:ln w="9525">
            <a:noFill/>
          </a:ln>
        </p:spPr>
        <p:txBody>
          <a:bodyPr wrap="square" lIns="109746" tIns="54873" rIns="109746" bIns="54873" anchor="t">
            <a:spAutoFit/>
          </a:bodyPr>
          <a:lstStyle/>
          <a:p>
            <a:pPr algn="ctr">
              <a:spcBef>
                <a:spcPct val="50000"/>
              </a:spcBef>
            </a:pPr>
            <a:r>
              <a:rPr lang="en-US" altLang="zh-CN" sz="6000" b="1" dirty="0" smtClean="0">
                <a:solidFill>
                  <a:srgbClr val="0000FF"/>
                </a:solidFill>
                <a:latin typeface="Times New Roman" panose="02020603050405020304" pitchFamily="18" charset="0"/>
                <a:sym typeface="+mn-ea"/>
              </a:rPr>
              <a:t>You </a:t>
            </a:r>
            <a:r>
              <a:rPr lang="en-US" altLang="zh-CN" sz="6000" b="1" dirty="0">
                <a:solidFill>
                  <a:srgbClr val="0000FF"/>
                </a:solidFill>
                <a:latin typeface="Times New Roman" panose="02020603050405020304" pitchFamily="18" charset="0"/>
                <a:sym typeface="+mn-ea"/>
              </a:rPr>
              <a:t>Are What Eat</a:t>
            </a:r>
            <a:r>
              <a:rPr lang="en-US" altLang="zh-CN" sz="6000" b="1" dirty="0" smtClean="0">
                <a:solidFill>
                  <a:srgbClr val="0000FF"/>
                </a:solidFill>
                <a:latin typeface="Times New Roman" panose="02020603050405020304" pitchFamily="18" charset="0"/>
                <a:sym typeface="+mn-ea"/>
              </a:rPr>
              <a:t>!</a:t>
            </a:r>
            <a:endParaRPr lang="zh-CN" altLang="en-US" sz="6000" b="1" dirty="0">
              <a:solidFill>
                <a:srgbClr val="0000FF"/>
              </a:solidFill>
              <a:latin typeface="Times New Roman" panose="02020603050405020304" pitchFamily="18" charset="0"/>
              <a:ea typeface="Times New Roman" panose="02020603050405020304" pitchFamily="18" charset="0"/>
            </a:endParaRPr>
          </a:p>
        </p:txBody>
      </p:sp>
      <p:sp>
        <p:nvSpPr>
          <p:cNvPr id="4" name="矩形 3"/>
          <p:cNvSpPr/>
          <p:nvPr/>
        </p:nvSpPr>
        <p:spPr>
          <a:xfrm>
            <a:off x="2896761" y="5425441"/>
            <a:ext cx="3294492" cy="498598"/>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
        <p:nvSpPr>
          <p:cNvPr id="5" name="文本框 5"/>
          <p:cNvSpPr txBox="1"/>
          <p:nvPr/>
        </p:nvSpPr>
        <p:spPr>
          <a:xfrm>
            <a:off x="1011199" y="1256522"/>
            <a:ext cx="7164290" cy="584775"/>
          </a:xfrm>
          <a:prstGeom prst="rect">
            <a:avLst/>
          </a:prstGeom>
          <a:noFill/>
        </p:spPr>
        <p:txBody>
          <a:bodyPr wrap="square" rtlCol="0">
            <a:spAutoFit/>
          </a:bodyPr>
          <a:lstStyle/>
          <a:p>
            <a:pPr algn="ctr"/>
            <a:r>
              <a:rPr lang="en-US" altLang="zh-CN" sz="3200" dirty="0" smtClean="0">
                <a:latin typeface="微软雅黑" panose="020B0503020204020204" pitchFamily="34" charset="-122"/>
                <a:ea typeface="微软雅黑" panose="020B0503020204020204" pitchFamily="34" charset="-122"/>
              </a:rPr>
              <a:t>Unit 7</a:t>
            </a:r>
            <a:r>
              <a:rPr lang="en-US" altLang="zh-CN" sz="3200" dirty="0">
                <a:latin typeface="微软雅黑" panose="020B0503020204020204" pitchFamily="34" charset="-122"/>
                <a:ea typeface="微软雅黑" panose="020B0503020204020204" pitchFamily="34" charset="-122"/>
              </a:rPr>
              <a:t> </a:t>
            </a:r>
            <a:r>
              <a:rPr lang="en-US" altLang="zh-CN" sz="3200" dirty="0" smtClean="0">
                <a:latin typeface="微软雅黑" panose="020B0503020204020204" pitchFamily="34" charset="-122"/>
                <a:ea typeface="微软雅黑" panose="020B0503020204020204" pitchFamily="34" charset="-122"/>
              </a:rPr>
              <a:t> Sports and Good Health</a:t>
            </a:r>
            <a:endParaRPr lang="zh-CN" altLang="en-US" sz="3200" dirty="0" smtClean="0">
              <a:latin typeface="微软雅黑" panose="020B0503020204020204" pitchFamily="34" charset="-122"/>
              <a:ea typeface="微软雅黑" panose="020B0503020204020204" pitchFamily="34" charset="-122"/>
            </a:endParaRPr>
          </a:p>
        </p:txBody>
      </p:sp>
    </p:spTree>
  </p:cSld>
  <p:clrMapOvr>
    <a:masterClrMapping/>
  </p:clrMapOvr>
  <p:transition>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4"/>
          <p:cNvSpPr/>
          <p:nvPr/>
        </p:nvSpPr>
        <p:spPr>
          <a:xfrm>
            <a:off x="398609" y="1512991"/>
            <a:ext cx="8664983" cy="4034969"/>
          </a:xfrm>
          <a:prstGeom prst="rect">
            <a:avLst/>
          </a:prstGeom>
          <a:noFill/>
          <a:ln w="9525">
            <a:noFill/>
          </a:ln>
        </p:spPr>
        <p:txBody>
          <a:bodyPr wrap="square" lIns="109746" tIns="54873" rIns="109746" bIns="54873">
            <a:spAutoFit/>
          </a:bodyPr>
          <a:lstStyle/>
          <a:p>
            <a:pPr marL="411480" indent="-411480" algn="just" eaLnBrk="1" hangingPunct="1">
              <a:lnSpc>
                <a:spcPct val="150000"/>
              </a:lnSpc>
              <a:spcBef>
                <a:spcPts val="0"/>
              </a:spcBef>
              <a:spcAft>
                <a:spcPts val="0"/>
              </a:spcAft>
              <a:buAutoNum type="arabicPeriod"/>
            </a:pPr>
            <a:r>
              <a:rPr lang="en-US" altLang="zh-CN" sz="3400" dirty="0">
                <a:latin typeface="Times New Roman" panose="02020603050405020304" pitchFamily="18" charset="0"/>
              </a:rPr>
              <a:t>How many donuts did Danny eat yesterday evening?</a:t>
            </a:r>
          </a:p>
          <a:p>
            <a:pPr algn="just" eaLnBrk="1" hangingPunct="1">
              <a:lnSpc>
                <a:spcPct val="150000"/>
              </a:lnSpc>
              <a:spcBef>
                <a:spcPts val="0"/>
              </a:spcBef>
              <a:spcAft>
                <a:spcPts val="0"/>
              </a:spcAft>
            </a:pPr>
            <a:endParaRPr lang="en-US" altLang="zh-CN" sz="3400" dirty="0">
              <a:latin typeface="Times New Roman" panose="02020603050405020304" pitchFamily="18" charset="0"/>
            </a:endParaRPr>
          </a:p>
          <a:p>
            <a:pPr algn="just" eaLnBrk="1" hangingPunct="1">
              <a:lnSpc>
                <a:spcPct val="150000"/>
              </a:lnSpc>
              <a:spcBef>
                <a:spcPts val="0"/>
              </a:spcBef>
              <a:spcAft>
                <a:spcPts val="0"/>
              </a:spcAft>
            </a:pPr>
            <a:r>
              <a:rPr lang="en-US" altLang="zh-CN" sz="3400" dirty="0">
                <a:latin typeface="Times New Roman" panose="02020603050405020304" pitchFamily="18" charset="0"/>
              </a:rPr>
              <a:t>2.What did Danny’s uncle say to him?</a:t>
            </a:r>
          </a:p>
          <a:p>
            <a:pPr algn="just" eaLnBrk="1" hangingPunct="1">
              <a:lnSpc>
                <a:spcPct val="150000"/>
              </a:lnSpc>
              <a:spcBef>
                <a:spcPts val="0"/>
              </a:spcBef>
              <a:spcAft>
                <a:spcPts val="0"/>
              </a:spcAft>
            </a:pPr>
            <a:endParaRPr lang="zh-CN" altLang="en-US" sz="3400" dirty="0">
              <a:latin typeface="Times New Roman" panose="02020603050405020304" pitchFamily="18" charset="0"/>
            </a:endParaRPr>
          </a:p>
        </p:txBody>
      </p:sp>
      <p:sp>
        <p:nvSpPr>
          <p:cNvPr id="14404" name="Rectangle 68"/>
          <p:cNvSpPr/>
          <p:nvPr/>
        </p:nvSpPr>
        <p:spPr>
          <a:xfrm>
            <a:off x="778165" y="3064473"/>
            <a:ext cx="3885105" cy="895648"/>
          </a:xfrm>
          <a:prstGeom prst="rect">
            <a:avLst/>
          </a:prstGeom>
          <a:noFill/>
          <a:ln w="9525">
            <a:noFill/>
          </a:ln>
        </p:spPr>
        <p:txBody>
          <a:bodyPr lIns="109746" tIns="54873" rIns="109746" bIns="54873">
            <a:spAutoFit/>
          </a:bodyPr>
          <a:lstStyle/>
          <a:p>
            <a:pPr algn="just" eaLnBrk="1" hangingPunct="1">
              <a:lnSpc>
                <a:spcPct val="150000"/>
              </a:lnSpc>
            </a:pPr>
            <a:r>
              <a:rPr lang="en-US" altLang="zh-CN" sz="3400" dirty="0">
                <a:solidFill>
                  <a:srgbClr val="FF0000"/>
                </a:solidFill>
                <a:latin typeface="Times New Roman" panose="02020603050405020304" pitchFamily="18" charset="0"/>
              </a:rPr>
              <a:t>He ate ten donuts. </a:t>
            </a:r>
          </a:p>
        </p:txBody>
      </p:sp>
      <p:sp>
        <p:nvSpPr>
          <p:cNvPr id="14411" name="Rectangle 75"/>
          <p:cNvSpPr/>
          <p:nvPr/>
        </p:nvSpPr>
        <p:spPr>
          <a:xfrm>
            <a:off x="778164" y="4519154"/>
            <a:ext cx="8116991" cy="1680478"/>
          </a:xfrm>
          <a:prstGeom prst="rect">
            <a:avLst/>
          </a:prstGeom>
          <a:noFill/>
          <a:ln w="9525">
            <a:noFill/>
          </a:ln>
        </p:spPr>
        <p:txBody>
          <a:bodyPr wrap="square" lIns="109746" tIns="54873" rIns="109746" bIns="54873">
            <a:spAutoFit/>
          </a:bodyPr>
          <a:lstStyle/>
          <a:p>
            <a:pPr algn="just" eaLnBrk="1" hangingPunct="1">
              <a:lnSpc>
                <a:spcPct val="150000"/>
              </a:lnSpc>
              <a:spcBef>
                <a:spcPts val="0"/>
              </a:spcBef>
              <a:spcAft>
                <a:spcPts val="0"/>
              </a:spcAft>
            </a:pPr>
            <a:r>
              <a:rPr lang="en-US" altLang="zh-CN" sz="3400" dirty="0">
                <a:solidFill>
                  <a:srgbClr val="FF0000"/>
                </a:solidFill>
                <a:latin typeface="Times New Roman" panose="02020603050405020304" pitchFamily="18" charset="0"/>
              </a:rPr>
              <a:t>He said to him that he shouldn’t eat so many donuts. It's not good for your health. </a:t>
            </a:r>
          </a:p>
        </p:txBody>
      </p:sp>
      <p:grpSp>
        <p:nvGrpSpPr>
          <p:cNvPr id="16389" name="组合 13"/>
          <p:cNvGrpSpPr/>
          <p:nvPr/>
        </p:nvGrpSpPr>
        <p:grpSpPr>
          <a:xfrm>
            <a:off x="266756" y="463425"/>
            <a:ext cx="1084171" cy="737440"/>
            <a:chOff x="3132610" y="5588000"/>
            <a:chExt cx="902097" cy="612834"/>
          </a:xfrm>
        </p:grpSpPr>
        <p:sp>
          <p:nvSpPr>
            <p:cNvPr id="16391" name="椭圆 7"/>
            <p:cNvSpPr/>
            <p:nvPr/>
          </p:nvSpPr>
          <p:spPr>
            <a:xfrm>
              <a:off x="3132610" y="5626105"/>
              <a:ext cx="626141" cy="574729"/>
            </a:xfrm>
            <a:prstGeom prst="ellipse">
              <a:avLst/>
            </a:prstGeom>
            <a:solidFill>
              <a:srgbClr val="92D050"/>
            </a:solidFill>
            <a:ln w="9525">
              <a:noFill/>
            </a:ln>
          </p:spPr>
          <p:txBody>
            <a:bodyPr/>
            <a:lstStyle>
              <a:lvl1pPr marL="342900" indent="-342900" algn="l" rtl="0" eaLnBrk="0" fontAlgn="base" hangingPunct="0">
                <a:spcBef>
                  <a:spcPct val="20000"/>
                </a:spcBef>
                <a:spcAft>
                  <a:spcPct val="0"/>
                </a:spcAft>
                <a:buChar char="•"/>
                <a:defRPr sz="3200">
                  <a:solidFill>
                    <a:schemeClr val="tx1"/>
                  </a:solidFill>
                  <a:latin typeface="Times New Roman" panose="02020603050405020304"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anose="02020603050405020304" pitchFamily="18" charset="0"/>
                  <a:ea typeface="+mn-ea"/>
                </a:defRPr>
              </a:lvl2pPr>
              <a:lvl3pPr marL="1143000" indent="-228600" algn="l" rtl="0" eaLnBrk="0" fontAlgn="base" hangingPunct="0">
                <a:spcBef>
                  <a:spcPct val="20000"/>
                </a:spcBef>
                <a:spcAft>
                  <a:spcPct val="0"/>
                </a:spcAft>
                <a:buChar char="•"/>
                <a:defRPr sz="2400">
                  <a:solidFill>
                    <a:schemeClr val="tx1"/>
                  </a:solidFill>
                  <a:latin typeface="Times New Roman" panose="02020603050405020304" pitchFamily="18" charset="0"/>
                  <a:ea typeface="+mn-ea"/>
                </a:defRPr>
              </a:lvl3pPr>
              <a:lvl4pPr marL="1600200" indent="-228600" algn="l" rtl="0" eaLnBrk="0" fontAlgn="base" hangingPunct="0">
                <a:spcBef>
                  <a:spcPct val="20000"/>
                </a:spcBef>
                <a:spcAft>
                  <a:spcPct val="0"/>
                </a:spcAft>
                <a:buChar char="–"/>
                <a:defRPr sz="2000">
                  <a:solidFill>
                    <a:schemeClr val="tx1"/>
                  </a:solidFill>
                  <a:latin typeface="Times New Roman" panose="02020603050405020304" pitchFamily="18" charset="0"/>
                  <a:ea typeface="+mn-ea"/>
                </a:defRPr>
              </a:lvl4pPr>
              <a:lvl5pPr marL="2057400" indent="-228600" algn="l" rtl="0" eaLnBrk="0" fontAlgn="base" hangingPunct="0">
                <a:spcBef>
                  <a:spcPct val="20000"/>
                </a:spcBef>
                <a:spcAft>
                  <a:spcPct val="0"/>
                </a:spcAft>
                <a:buChar char="»"/>
                <a:defRPr sz="2000">
                  <a:solidFill>
                    <a:schemeClr val="tx1"/>
                  </a:solidFill>
                  <a:latin typeface="Times New Roman" panose="02020603050405020304" pitchFamily="18" charset="0"/>
                  <a:ea typeface="+mn-ea"/>
                </a:defRPr>
              </a:lvl5pPr>
            </a:lstStyle>
            <a:p>
              <a:pPr marL="0" indent="0" eaLnBrk="1" hangingPunct="1">
                <a:spcBef>
                  <a:spcPct val="0"/>
                </a:spcBef>
                <a:buNone/>
              </a:pPr>
              <a:endParaRPr lang="zh-CN" altLang="en-US" sz="2400" b="1" dirty="0">
                <a:solidFill>
                  <a:srgbClr val="000000"/>
                </a:solidFill>
              </a:endParaRPr>
            </a:p>
          </p:txBody>
        </p:sp>
        <p:sp>
          <p:nvSpPr>
            <p:cNvPr id="16392" name="文本框 8"/>
            <p:cNvSpPr txBox="1"/>
            <p:nvPr/>
          </p:nvSpPr>
          <p:spPr>
            <a:xfrm>
              <a:off x="3242545" y="5588000"/>
              <a:ext cx="792162" cy="48596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Times New Roman" panose="02020603050405020304"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anose="02020603050405020304" pitchFamily="18" charset="0"/>
                  <a:ea typeface="+mn-ea"/>
                </a:defRPr>
              </a:lvl2pPr>
              <a:lvl3pPr marL="1143000" indent="-228600" algn="l" rtl="0" eaLnBrk="0" fontAlgn="base" hangingPunct="0">
                <a:spcBef>
                  <a:spcPct val="20000"/>
                </a:spcBef>
                <a:spcAft>
                  <a:spcPct val="0"/>
                </a:spcAft>
                <a:buChar char="•"/>
                <a:defRPr sz="2400">
                  <a:solidFill>
                    <a:schemeClr val="tx1"/>
                  </a:solidFill>
                  <a:latin typeface="Times New Roman" panose="02020603050405020304" pitchFamily="18" charset="0"/>
                  <a:ea typeface="+mn-ea"/>
                </a:defRPr>
              </a:lvl3pPr>
              <a:lvl4pPr marL="1600200" indent="-228600" algn="l" rtl="0" eaLnBrk="0" fontAlgn="base" hangingPunct="0">
                <a:spcBef>
                  <a:spcPct val="20000"/>
                </a:spcBef>
                <a:spcAft>
                  <a:spcPct val="0"/>
                </a:spcAft>
                <a:buChar char="–"/>
                <a:defRPr sz="2000">
                  <a:solidFill>
                    <a:schemeClr val="tx1"/>
                  </a:solidFill>
                  <a:latin typeface="Times New Roman" panose="02020603050405020304" pitchFamily="18" charset="0"/>
                  <a:ea typeface="+mn-ea"/>
                </a:defRPr>
              </a:lvl4pPr>
              <a:lvl5pPr marL="2057400" indent="-228600" algn="l" rtl="0" eaLnBrk="0" fontAlgn="base" hangingPunct="0">
                <a:spcBef>
                  <a:spcPct val="20000"/>
                </a:spcBef>
                <a:spcAft>
                  <a:spcPct val="0"/>
                </a:spcAft>
                <a:buChar char="»"/>
                <a:defRPr sz="2000">
                  <a:solidFill>
                    <a:schemeClr val="tx1"/>
                  </a:solidFill>
                  <a:latin typeface="Times New Roman" panose="02020603050405020304" pitchFamily="18" charset="0"/>
                  <a:ea typeface="+mn-ea"/>
                </a:defRPr>
              </a:lvl5pPr>
            </a:lstStyle>
            <a:p>
              <a:pPr marL="0" indent="0" eaLnBrk="1" hangingPunct="1">
                <a:spcBef>
                  <a:spcPct val="0"/>
                </a:spcBef>
                <a:buNone/>
              </a:pPr>
              <a:r>
                <a:rPr lang="en-US" altLang="zh-CN" b="1" dirty="0">
                  <a:solidFill>
                    <a:srgbClr val="7030A0"/>
                  </a:solidFill>
                </a:rPr>
                <a:t>2</a:t>
              </a:r>
              <a:endParaRPr lang="zh-CN" altLang="en-US" b="1" dirty="0">
                <a:solidFill>
                  <a:srgbClr val="7030A0"/>
                </a:solidFill>
              </a:endParaRPr>
            </a:p>
          </p:txBody>
        </p:sp>
      </p:grpSp>
      <p:sp>
        <p:nvSpPr>
          <p:cNvPr id="26628" name="Text Box 4"/>
          <p:cNvSpPr txBox="1"/>
          <p:nvPr/>
        </p:nvSpPr>
        <p:spPr>
          <a:xfrm>
            <a:off x="963369" y="385680"/>
            <a:ext cx="7931786" cy="1291949"/>
          </a:xfrm>
          <a:prstGeom prst="rect">
            <a:avLst/>
          </a:prstGeom>
          <a:noFill/>
          <a:ln w="9525">
            <a:noFill/>
          </a:ln>
        </p:spPr>
        <p:txBody>
          <a:bodyPr wrap="square" lIns="109746" tIns="54873" rIns="109746" bIns="54873">
            <a:spAutoFit/>
          </a:bodyPr>
          <a:lstStyle/>
          <a:p>
            <a:pPr>
              <a:spcBef>
                <a:spcPct val="50000"/>
              </a:spcBef>
            </a:pPr>
            <a:r>
              <a:rPr lang="zh-CN" altLang="zh-CN" sz="3800" b="1" dirty="0">
                <a:solidFill>
                  <a:srgbClr val="0000FF"/>
                </a:solidFill>
                <a:latin typeface="Times New Roman" panose="02020603050405020304" pitchFamily="18" charset="0"/>
              </a:rPr>
              <a:t>Read the  the lesson and answer the questions.</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404"/>
                                        </p:tgtEl>
                                        <p:attrNameLst>
                                          <p:attrName>style.visibility</p:attrName>
                                        </p:attrNameLst>
                                      </p:cBhvr>
                                      <p:to>
                                        <p:strVal val="visible"/>
                                      </p:to>
                                    </p:set>
                                    <p:animEffect transition="in" filter="blinds(horizontal)">
                                      <p:cBhvr>
                                        <p:cTn id="7" dur="500"/>
                                        <p:tgtEl>
                                          <p:spTgt spid="1440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411"/>
                                        </p:tgtEl>
                                        <p:attrNameLst>
                                          <p:attrName>style.visibility</p:attrName>
                                        </p:attrNameLst>
                                      </p:cBhvr>
                                      <p:to>
                                        <p:strVal val="visible"/>
                                      </p:to>
                                    </p:set>
                                    <p:animEffect transition="in" filter="blinds(horizontal)">
                                      <p:cBhvr>
                                        <p:cTn id="12" dur="500"/>
                                        <p:tgtEl>
                                          <p:spTgt spid="144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04" grpId="0"/>
      <p:bldP spid="144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4"/>
          <p:cNvSpPr/>
          <p:nvPr/>
        </p:nvSpPr>
        <p:spPr>
          <a:xfrm>
            <a:off x="439766" y="747730"/>
            <a:ext cx="8265611" cy="3468917"/>
          </a:xfrm>
          <a:prstGeom prst="rect">
            <a:avLst/>
          </a:prstGeom>
          <a:noFill/>
          <a:ln w="9525">
            <a:noFill/>
          </a:ln>
        </p:spPr>
        <p:txBody>
          <a:bodyPr wrap="square" lIns="109746" tIns="54873" rIns="109746" bIns="54873">
            <a:spAutoFit/>
          </a:bodyPr>
          <a:lstStyle/>
          <a:p>
            <a:pPr algn="l">
              <a:lnSpc>
                <a:spcPct val="150000"/>
              </a:lnSpc>
              <a:spcBef>
                <a:spcPct val="50000"/>
              </a:spcBef>
            </a:pPr>
            <a:r>
              <a:rPr lang="en-US" altLang="zh-CN" sz="3200" dirty="0">
                <a:sym typeface="+mn-ea"/>
              </a:rPr>
              <a:t>3.What happened to Danny in his dream?</a:t>
            </a:r>
          </a:p>
          <a:p>
            <a:pPr algn="l">
              <a:lnSpc>
                <a:spcPct val="150000"/>
              </a:lnSpc>
              <a:spcBef>
                <a:spcPct val="50000"/>
              </a:spcBef>
            </a:pPr>
            <a:endParaRPr lang="en-US" altLang="zh-CN" sz="3200" dirty="0">
              <a:sym typeface="+mn-ea"/>
            </a:endParaRPr>
          </a:p>
          <a:p>
            <a:pPr algn="l">
              <a:lnSpc>
                <a:spcPct val="150000"/>
              </a:lnSpc>
              <a:spcBef>
                <a:spcPct val="50000"/>
              </a:spcBef>
            </a:pPr>
            <a:r>
              <a:rPr lang="en-US" altLang="zh-CN" sz="3200" dirty="0">
                <a:sym typeface="+mn-ea"/>
              </a:rPr>
              <a:t>4.Why did Danny decide to change his eating habits?</a:t>
            </a:r>
            <a:endParaRPr lang="zh-CN" altLang="en-US" sz="3200" dirty="0">
              <a:latin typeface="Times New Roman" panose="02020603050405020304" pitchFamily="18" charset="0"/>
            </a:endParaRPr>
          </a:p>
        </p:txBody>
      </p:sp>
      <p:sp>
        <p:nvSpPr>
          <p:cNvPr id="26631" name="Text Box 7"/>
          <p:cNvSpPr txBox="1"/>
          <p:nvPr/>
        </p:nvSpPr>
        <p:spPr>
          <a:xfrm>
            <a:off x="555234" y="4182516"/>
            <a:ext cx="8283141" cy="2237810"/>
          </a:xfrm>
          <a:prstGeom prst="rect">
            <a:avLst/>
          </a:prstGeom>
          <a:noFill/>
          <a:ln w="9525">
            <a:noFill/>
          </a:ln>
        </p:spPr>
        <p:txBody>
          <a:bodyPr wrap="square" lIns="109746" tIns="54873" rIns="109746" bIns="54873">
            <a:spAutoFit/>
          </a:bodyPr>
          <a:lstStyle/>
          <a:p>
            <a:pPr lvl="0" eaLnBrk="1" hangingPunct="1">
              <a:lnSpc>
                <a:spcPct val="150000"/>
              </a:lnSpc>
            </a:pPr>
            <a:r>
              <a:rPr lang="en-US" altLang="zh-CN" sz="3200" dirty="0">
                <a:solidFill>
                  <a:srgbClr val="FF0000"/>
                </a:solidFill>
                <a:sym typeface="+mn-ea"/>
              </a:rPr>
              <a:t>Because he didn't want to be a donut./ Because he agreed with his uncle./</a:t>
            </a:r>
          </a:p>
          <a:p>
            <a:pPr lvl="0" eaLnBrk="1" hangingPunct="1">
              <a:lnSpc>
                <a:spcPct val="150000"/>
              </a:lnSpc>
            </a:pPr>
            <a:r>
              <a:rPr lang="en-US" altLang="zh-CN" sz="3200" dirty="0">
                <a:solidFill>
                  <a:srgbClr val="FF0000"/>
                </a:solidFill>
                <a:sym typeface="+mn-ea"/>
              </a:rPr>
              <a:t>Because he was scared in his dream.</a:t>
            </a:r>
            <a:endParaRPr lang="en-US" altLang="zh-CN" sz="3200" b="1" dirty="0">
              <a:solidFill>
                <a:srgbClr val="FF0000"/>
              </a:solidFill>
              <a:latin typeface="Times New Roman" panose="02020603050405020304" pitchFamily="18" charset="0"/>
            </a:endParaRPr>
          </a:p>
        </p:txBody>
      </p:sp>
      <p:sp>
        <p:nvSpPr>
          <p:cNvPr id="14412" name="Rectangle 76"/>
          <p:cNvSpPr/>
          <p:nvPr/>
        </p:nvSpPr>
        <p:spPr>
          <a:xfrm>
            <a:off x="631830" y="1492031"/>
            <a:ext cx="8206545" cy="1499659"/>
          </a:xfrm>
          <a:prstGeom prst="rect">
            <a:avLst/>
          </a:prstGeom>
          <a:noFill/>
          <a:ln w="9525">
            <a:noFill/>
          </a:ln>
        </p:spPr>
        <p:txBody>
          <a:bodyPr lIns="109746" tIns="54873" rIns="109746" bIns="54873">
            <a:spAutoFit/>
          </a:bodyPr>
          <a:lstStyle/>
          <a:p>
            <a:pPr algn="just" eaLnBrk="1" hangingPunct="1">
              <a:lnSpc>
                <a:spcPct val="150000"/>
              </a:lnSpc>
            </a:pPr>
            <a:r>
              <a:rPr lang="en-US" altLang="zh-CN" sz="3200" dirty="0">
                <a:solidFill>
                  <a:srgbClr val="FF0000"/>
                </a:solidFill>
                <a:latin typeface="Times New Roman" panose="02020603050405020304" pitchFamily="18" charset="0"/>
              </a:rPr>
              <a:t>He became a </a:t>
            </a:r>
            <a:r>
              <a:rPr lang="en-US" altLang="zh-CN" sz="3200" dirty="0">
                <a:solidFill>
                  <a:srgbClr val="FF0000"/>
                </a:solidFill>
                <a:cs typeface="Times New Roman" panose="02020603050405020304" pitchFamily="18" charset="0"/>
              </a:rPr>
              <a:t>big </a:t>
            </a:r>
            <a:r>
              <a:rPr lang="en-US" altLang="zh-CN" sz="3200" dirty="0">
                <a:solidFill>
                  <a:srgbClr val="FF0000"/>
                </a:solidFill>
                <a:latin typeface="Times New Roman" panose="02020603050405020304" pitchFamily="18" charset="0"/>
              </a:rPr>
              <a:t>donut and everyone tried to eat him. </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412"/>
                                        </p:tgtEl>
                                        <p:attrNameLst>
                                          <p:attrName>style.visibility</p:attrName>
                                        </p:attrNameLst>
                                      </p:cBhvr>
                                      <p:to>
                                        <p:strVal val="visible"/>
                                      </p:to>
                                    </p:set>
                                    <p:animEffect transition="in" filter="blinds(horizontal)">
                                      <p:cBhvr>
                                        <p:cTn id="7" dur="500"/>
                                        <p:tgtEl>
                                          <p:spTgt spid="1441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6631"/>
                                        </p:tgtEl>
                                        <p:attrNameLst>
                                          <p:attrName>style.visibility</p:attrName>
                                        </p:attrNameLst>
                                      </p:cBhvr>
                                      <p:to>
                                        <p:strVal val="visible"/>
                                      </p:to>
                                    </p:set>
                                    <p:animEffect transition="in" filter="blinds(horizontal)">
                                      <p:cBhvr>
                                        <p:cTn id="12" dur="500"/>
                                        <p:tgtEl>
                                          <p:spTgt spid="266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1" grpId="0"/>
      <p:bldP spid="144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ext Box 123"/>
          <p:cNvSpPr txBox="1"/>
          <p:nvPr/>
        </p:nvSpPr>
        <p:spPr>
          <a:xfrm>
            <a:off x="722527" y="442083"/>
            <a:ext cx="8088028" cy="1291949"/>
          </a:xfrm>
          <a:prstGeom prst="rect">
            <a:avLst/>
          </a:prstGeom>
          <a:noFill/>
          <a:ln w="9525">
            <a:noFill/>
          </a:ln>
        </p:spPr>
        <p:txBody>
          <a:bodyPr wrap="square" lIns="109746" tIns="54873" rIns="109746" bIns="54873">
            <a:spAutoFit/>
          </a:bodyPr>
          <a:lstStyle/>
          <a:p>
            <a:pPr algn="just" eaLnBrk="1" hangingPunct="1">
              <a:spcBef>
                <a:spcPct val="50000"/>
              </a:spcBef>
            </a:pPr>
            <a:r>
              <a:rPr lang="en-US" altLang="zh-CN" sz="3800" dirty="0">
                <a:solidFill>
                  <a:srgbClr val="0000FF"/>
                </a:solidFill>
                <a:cs typeface="Times New Roman" panose="02020603050405020304" pitchFamily="18" charset="0"/>
              </a:rPr>
              <a:t>Fill in the blanks with the correct forms of the phrases in the box.</a:t>
            </a:r>
          </a:p>
        </p:txBody>
      </p:sp>
      <p:sp>
        <p:nvSpPr>
          <p:cNvPr id="78852" name="Text Box 4"/>
          <p:cNvSpPr txBox="1">
            <a:spLocks noChangeArrowheads="1"/>
          </p:cNvSpPr>
          <p:nvPr/>
        </p:nvSpPr>
        <p:spPr bwMode="auto">
          <a:xfrm>
            <a:off x="828332" y="1734254"/>
            <a:ext cx="7487716" cy="1157258"/>
          </a:xfrm>
          <a:prstGeom prst="rect">
            <a:avLst/>
          </a:prstGeom>
          <a:gradFill rotWithShape="1">
            <a:gsLst>
              <a:gs pos="0">
                <a:srgbClr val="008000">
                  <a:alpha val="50000"/>
                </a:srgbClr>
              </a:gs>
              <a:gs pos="50000">
                <a:srgbClr val="FFFFFF"/>
              </a:gs>
              <a:gs pos="100000">
                <a:srgbClr val="008000">
                  <a:alpha val="50000"/>
                </a:srgbClr>
              </a:gs>
            </a:gsLst>
            <a:lin ang="5400000" scaled="1"/>
          </a:gradFill>
          <a:ln w="9525">
            <a:noFill/>
            <a:miter lim="800000"/>
          </a:ln>
          <a:effectLst/>
        </p:spPr>
        <p:txBody>
          <a:bodyPr lIns="109746" tIns="54873" rIns="109746" bIns="54873">
            <a:spAutoFit/>
          </a:bodyPr>
          <a:lstStyle/>
          <a:p>
            <a:pPr defTabSz="1097280" eaLnBrk="1" hangingPunct="1">
              <a:spcBef>
                <a:spcPct val="50000"/>
              </a:spcBef>
              <a:defRPr/>
            </a:pPr>
            <a:r>
              <a:rPr lang="en-US" altLang="zh-CN" sz="3400" dirty="0">
                <a:solidFill>
                  <a:srgbClr val="C00000"/>
                </a:solidFill>
                <a:latin typeface="Times New Roman" panose="02020603050405020304" pitchFamily="18" charset="0"/>
                <a:cs typeface="Times New Roman" panose="02020603050405020304" pitchFamily="18" charset="0"/>
              </a:rPr>
              <a:t>have lunch    be good for    to tell you the truth    as usual     wake up</a:t>
            </a:r>
          </a:p>
        </p:txBody>
      </p:sp>
      <p:sp>
        <p:nvSpPr>
          <p:cNvPr id="78853" name="Text Box 5"/>
          <p:cNvSpPr txBox="1">
            <a:spLocks noChangeArrowheads="1"/>
          </p:cNvSpPr>
          <p:nvPr/>
        </p:nvSpPr>
        <p:spPr bwMode="auto">
          <a:xfrm>
            <a:off x="228648" y="2839239"/>
            <a:ext cx="8696231" cy="3878003"/>
          </a:xfrm>
          <a:prstGeom prst="rect">
            <a:avLst/>
          </a:prstGeom>
          <a:noFill/>
          <a:ln>
            <a:noFill/>
          </a:ln>
        </p:spPr>
        <p:txBody>
          <a:bodyPr wrap="square" lIns="109746" tIns="54873" rIns="109746" bIns="54873">
            <a:spAutoFit/>
          </a:bodyPr>
          <a:lstStyle>
            <a:lvl1pPr marL="342900" indent="-3429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411480" indent="-411480" algn="just" defTabSz="1097280" eaLnBrk="1" hangingPunct="1">
              <a:lnSpc>
                <a:spcPct val="120000"/>
              </a:lnSpc>
              <a:spcBef>
                <a:spcPts val="0"/>
              </a:spcBef>
              <a:spcAft>
                <a:spcPts val="0"/>
              </a:spcAft>
              <a:defRPr/>
            </a:pPr>
            <a:r>
              <a:rPr lang="en-US" altLang="zh-CN" sz="3400" dirty="0">
                <a:solidFill>
                  <a:srgbClr val="000000"/>
                </a:solidFill>
                <a:latin typeface="Times New Roman" panose="02020603050405020304" pitchFamily="18" charset="0"/>
                <a:cs typeface="Times New Roman" panose="02020603050405020304" pitchFamily="18" charset="0"/>
              </a:rPr>
              <a:t>1.Take a walk after supper! It _________your health.</a:t>
            </a:r>
          </a:p>
          <a:p>
            <a:pPr marL="411480" indent="-411480" algn="just" defTabSz="1097280" eaLnBrk="1" hangingPunct="1">
              <a:lnSpc>
                <a:spcPct val="120000"/>
              </a:lnSpc>
              <a:spcBef>
                <a:spcPts val="0"/>
              </a:spcBef>
              <a:spcAft>
                <a:spcPts val="0"/>
              </a:spcAft>
              <a:defRPr/>
            </a:pPr>
            <a:r>
              <a:rPr lang="en-US" altLang="zh-CN" sz="3400" dirty="0">
                <a:solidFill>
                  <a:srgbClr val="000000"/>
                </a:solidFill>
                <a:latin typeface="Times New Roman" panose="02020603050405020304" pitchFamily="18" charset="0"/>
                <a:cs typeface="Times New Roman" panose="02020603050405020304" pitchFamily="18" charset="0"/>
              </a:rPr>
              <a:t>2. The bus never comes on time. And today, the bus is late </a:t>
            </a:r>
            <a:r>
              <a:rPr lang="en-US" altLang="zh-CN" sz="3400" dirty="0" smtClean="0">
                <a:solidFill>
                  <a:srgbClr val="000000"/>
                </a:solidFill>
                <a:latin typeface="Times New Roman" panose="02020603050405020304" pitchFamily="18" charset="0"/>
                <a:cs typeface="Times New Roman" panose="02020603050405020304" pitchFamily="18" charset="0"/>
              </a:rPr>
              <a:t>__________.</a:t>
            </a:r>
            <a:endParaRPr lang="en-US" altLang="zh-CN" sz="3400" dirty="0">
              <a:solidFill>
                <a:srgbClr val="000000"/>
              </a:solidFill>
              <a:latin typeface="Times New Roman" panose="02020603050405020304" pitchFamily="18" charset="0"/>
              <a:cs typeface="Times New Roman" panose="02020603050405020304" pitchFamily="18" charset="0"/>
            </a:endParaRPr>
          </a:p>
          <a:p>
            <a:pPr marL="411480" indent="-411480" algn="just" defTabSz="1097280" eaLnBrk="1" hangingPunct="1">
              <a:lnSpc>
                <a:spcPct val="120000"/>
              </a:lnSpc>
              <a:spcBef>
                <a:spcPts val="0"/>
              </a:spcBef>
              <a:spcAft>
                <a:spcPts val="0"/>
              </a:spcAft>
              <a:defRPr/>
            </a:pPr>
            <a:r>
              <a:rPr lang="en-US" altLang="zh-CN" sz="3400" dirty="0">
                <a:solidFill>
                  <a:srgbClr val="000000"/>
                </a:solidFill>
                <a:latin typeface="Times New Roman" panose="02020603050405020304" pitchFamily="18" charset="0"/>
                <a:cs typeface="Times New Roman" panose="02020603050405020304" pitchFamily="18" charset="0"/>
              </a:rPr>
              <a:t>3. I don’t eat at school. I go home at 12 o’clock, and I </a:t>
            </a:r>
            <a:r>
              <a:rPr lang="en-US" altLang="zh-CN" sz="3400" dirty="0" smtClean="0">
                <a:solidFill>
                  <a:srgbClr val="000000"/>
                </a:solidFill>
                <a:latin typeface="Times New Roman" panose="02020603050405020304" pitchFamily="18" charset="0"/>
                <a:cs typeface="Times New Roman" panose="02020603050405020304" pitchFamily="18" charset="0"/>
              </a:rPr>
              <a:t>____________ </a:t>
            </a:r>
            <a:r>
              <a:rPr lang="en-US" altLang="zh-CN" sz="3400" dirty="0">
                <a:solidFill>
                  <a:srgbClr val="000000"/>
                </a:solidFill>
                <a:latin typeface="Times New Roman" panose="02020603050405020304" pitchFamily="18" charset="0"/>
                <a:cs typeface="Times New Roman" panose="02020603050405020304" pitchFamily="18" charset="0"/>
              </a:rPr>
              <a:t>with my family.</a:t>
            </a:r>
          </a:p>
        </p:txBody>
      </p:sp>
      <p:sp>
        <p:nvSpPr>
          <p:cNvPr id="78854" name="Rectangle 6"/>
          <p:cNvSpPr>
            <a:spLocks noChangeArrowheads="1"/>
          </p:cNvSpPr>
          <p:nvPr/>
        </p:nvSpPr>
        <p:spPr bwMode="auto">
          <a:xfrm>
            <a:off x="5819600" y="2736340"/>
            <a:ext cx="2222183" cy="895648"/>
          </a:xfrm>
          <a:prstGeom prst="rect">
            <a:avLst/>
          </a:prstGeom>
          <a:noFill/>
          <a:ln>
            <a:noFill/>
          </a:ln>
        </p:spPr>
        <p:txBody>
          <a:bodyPr wrap="none" lIns="109746" tIns="54873" rIns="109746" bIns="54873">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defTabSz="1097280" eaLnBrk="1" hangingPunct="1">
              <a:lnSpc>
                <a:spcPct val="150000"/>
              </a:lnSpc>
              <a:defRPr/>
            </a:pPr>
            <a:r>
              <a:rPr lang="en-US" altLang="zh-CN" sz="3400" dirty="0">
                <a:solidFill>
                  <a:srgbClr val="FF0000"/>
                </a:solidFill>
                <a:latin typeface="Times New Roman" panose="02020603050405020304" pitchFamily="18" charset="0"/>
                <a:cs typeface="Times New Roman" panose="02020603050405020304" pitchFamily="18" charset="0"/>
              </a:rPr>
              <a:t>is good for </a:t>
            </a:r>
          </a:p>
        </p:txBody>
      </p:sp>
      <p:sp>
        <p:nvSpPr>
          <p:cNvPr id="78856" name="Rectangle 8"/>
          <p:cNvSpPr>
            <a:spLocks noChangeArrowheads="1"/>
          </p:cNvSpPr>
          <p:nvPr/>
        </p:nvSpPr>
        <p:spPr bwMode="auto">
          <a:xfrm>
            <a:off x="2667000" y="4512293"/>
            <a:ext cx="1725252" cy="895648"/>
          </a:xfrm>
          <a:prstGeom prst="rect">
            <a:avLst/>
          </a:prstGeom>
          <a:noFill/>
          <a:ln>
            <a:noFill/>
          </a:ln>
        </p:spPr>
        <p:txBody>
          <a:bodyPr wrap="none" lIns="109746" tIns="54873" rIns="109746" bIns="54873">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defTabSz="1097280" eaLnBrk="1" hangingPunct="1">
              <a:lnSpc>
                <a:spcPct val="150000"/>
              </a:lnSpc>
              <a:defRPr/>
            </a:pPr>
            <a:r>
              <a:rPr lang="en-US" altLang="zh-CN" sz="3400" dirty="0">
                <a:solidFill>
                  <a:srgbClr val="FF0000"/>
                </a:solidFill>
                <a:latin typeface="Times New Roman" panose="02020603050405020304" pitchFamily="18" charset="0"/>
                <a:cs typeface="Times New Roman" panose="02020603050405020304" pitchFamily="18" charset="0"/>
              </a:rPr>
              <a:t>as usual </a:t>
            </a:r>
          </a:p>
        </p:txBody>
      </p:sp>
      <p:sp>
        <p:nvSpPr>
          <p:cNvPr id="10" name="Rectangle 7"/>
          <p:cNvSpPr>
            <a:spLocks noChangeArrowheads="1"/>
          </p:cNvSpPr>
          <p:nvPr/>
        </p:nvSpPr>
        <p:spPr bwMode="auto">
          <a:xfrm>
            <a:off x="1962559" y="5941440"/>
            <a:ext cx="2919830" cy="738682"/>
          </a:xfrm>
          <a:prstGeom prst="rect">
            <a:avLst/>
          </a:prstGeom>
          <a:noFill/>
          <a:ln>
            <a:noFill/>
          </a:ln>
        </p:spPr>
        <p:txBody>
          <a:bodyPr wrap="square" lIns="109746" tIns="54873" rIns="109746" bIns="54873">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defTabSz="1097280" eaLnBrk="1" hangingPunct="1">
              <a:lnSpc>
                <a:spcPct val="120000"/>
              </a:lnSpc>
              <a:spcBef>
                <a:spcPct val="50000"/>
              </a:spcBef>
              <a:defRPr/>
            </a:pPr>
            <a:r>
              <a:rPr lang="en-US" altLang="zh-CN" sz="3400" dirty="0">
                <a:solidFill>
                  <a:srgbClr val="FF0000"/>
                </a:solidFill>
                <a:latin typeface="Times New Roman" panose="02020603050405020304" pitchFamily="18" charset="0"/>
                <a:cs typeface="Times New Roman" panose="02020603050405020304" pitchFamily="18" charset="0"/>
              </a:rPr>
              <a:t>have lunch </a:t>
            </a:r>
          </a:p>
        </p:txBody>
      </p:sp>
      <p:grpSp>
        <p:nvGrpSpPr>
          <p:cNvPr id="18440" name="组合 13"/>
          <p:cNvGrpSpPr/>
          <p:nvPr/>
        </p:nvGrpSpPr>
        <p:grpSpPr>
          <a:xfrm>
            <a:off x="-19816" y="442084"/>
            <a:ext cx="1084171" cy="737440"/>
            <a:chOff x="3132610" y="5588000"/>
            <a:chExt cx="902097" cy="612834"/>
          </a:xfrm>
        </p:grpSpPr>
        <p:sp>
          <p:nvSpPr>
            <p:cNvPr id="18442" name="椭圆 9"/>
            <p:cNvSpPr/>
            <p:nvPr/>
          </p:nvSpPr>
          <p:spPr>
            <a:xfrm>
              <a:off x="3132610" y="5626105"/>
              <a:ext cx="626141" cy="574729"/>
            </a:xfrm>
            <a:prstGeom prst="ellipse">
              <a:avLst/>
            </a:prstGeom>
            <a:solidFill>
              <a:srgbClr val="92D050"/>
            </a:solidFill>
            <a:ln w="9525">
              <a:noFill/>
            </a:ln>
          </p:spPr>
          <p:txBody>
            <a:bodyPr/>
            <a:lstStyle>
              <a:lvl1pPr marL="342900" indent="-342900" algn="l" rtl="0" eaLnBrk="0" fontAlgn="base" hangingPunct="0">
                <a:spcBef>
                  <a:spcPct val="20000"/>
                </a:spcBef>
                <a:spcAft>
                  <a:spcPct val="0"/>
                </a:spcAft>
                <a:buChar char="•"/>
                <a:defRPr sz="3200">
                  <a:solidFill>
                    <a:schemeClr val="tx1"/>
                  </a:solidFill>
                  <a:latin typeface="Times New Roman" panose="02020603050405020304"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anose="02020603050405020304" pitchFamily="18" charset="0"/>
                  <a:ea typeface="+mn-ea"/>
                </a:defRPr>
              </a:lvl2pPr>
              <a:lvl3pPr marL="1143000" indent="-228600" algn="l" rtl="0" eaLnBrk="0" fontAlgn="base" hangingPunct="0">
                <a:spcBef>
                  <a:spcPct val="20000"/>
                </a:spcBef>
                <a:spcAft>
                  <a:spcPct val="0"/>
                </a:spcAft>
                <a:buChar char="•"/>
                <a:defRPr sz="2400">
                  <a:solidFill>
                    <a:schemeClr val="tx1"/>
                  </a:solidFill>
                  <a:latin typeface="Times New Roman" panose="02020603050405020304" pitchFamily="18" charset="0"/>
                  <a:ea typeface="+mn-ea"/>
                </a:defRPr>
              </a:lvl3pPr>
              <a:lvl4pPr marL="1600200" indent="-228600" algn="l" rtl="0" eaLnBrk="0" fontAlgn="base" hangingPunct="0">
                <a:spcBef>
                  <a:spcPct val="20000"/>
                </a:spcBef>
                <a:spcAft>
                  <a:spcPct val="0"/>
                </a:spcAft>
                <a:buChar char="–"/>
                <a:defRPr sz="2000">
                  <a:solidFill>
                    <a:schemeClr val="tx1"/>
                  </a:solidFill>
                  <a:latin typeface="Times New Roman" panose="02020603050405020304" pitchFamily="18" charset="0"/>
                  <a:ea typeface="+mn-ea"/>
                </a:defRPr>
              </a:lvl4pPr>
              <a:lvl5pPr marL="2057400" indent="-228600" algn="l" rtl="0" eaLnBrk="0" fontAlgn="base" hangingPunct="0">
                <a:spcBef>
                  <a:spcPct val="20000"/>
                </a:spcBef>
                <a:spcAft>
                  <a:spcPct val="0"/>
                </a:spcAft>
                <a:buChar char="»"/>
                <a:defRPr sz="2000">
                  <a:solidFill>
                    <a:schemeClr val="tx1"/>
                  </a:solidFill>
                  <a:latin typeface="Times New Roman" panose="02020603050405020304" pitchFamily="18" charset="0"/>
                  <a:ea typeface="+mn-ea"/>
                </a:defRPr>
              </a:lvl5pPr>
            </a:lstStyle>
            <a:p>
              <a:pPr marL="0" indent="0" eaLnBrk="1" hangingPunct="1">
                <a:spcBef>
                  <a:spcPct val="0"/>
                </a:spcBef>
                <a:buNone/>
              </a:pPr>
              <a:endParaRPr lang="zh-CN" altLang="en-US" sz="2400" b="1" dirty="0">
                <a:solidFill>
                  <a:srgbClr val="000000"/>
                </a:solidFill>
              </a:endParaRPr>
            </a:p>
          </p:txBody>
        </p:sp>
        <p:sp>
          <p:nvSpPr>
            <p:cNvPr id="18443" name="文本框 10"/>
            <p:cNvSpPr txBox="1"/>
            <p:nvPr/>
          </p:nvSpPr>
          <p:spPr>
            <a:xfrm>
              <a:off x="3242545" y="5588000"/>
              <a:ext cx="792162" cy="48596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Times New Roman" panose="02020603050405020304"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anose="02020603050405020304" pitchFamily="18" charset="0"/>
                  <a:ea typeface="+mn-ea"/>
                </a:defRPr>
              </a:lvl2pPr>
              <a:lvl3pPr marL="1143000" indent="-228600" algn="l" rtl="0" eaLnBrk="0" fontAlgn="base" hangingPunct="0">
                <a:spcBef>
                  <a:spcPct val="20000"/>
                </a:spcBef>
                <a:spcAft>
                  <a:spcPct val="0"/>
                </a:spcAft>
                <a:buChar char="•"/>
                <a:defRPr sz="2400">
                  <a:solidFill>
                    <a:schemeClr val="tx1"/>
                  </a:solidFill>
                  <a:latin typeface="Times New Roman" panose="02020603050405020304" pitchFamily="18" charset="0"/>
                  <a:ea typeface="+mn-ea"/>
                </a:defRPr>
              </a:lvl3pPr>
              <a:lvl4pPr marL="1600200" indent="-228600" algn="l" rtl="0" eaLnBrk="0" fontAlgn="base" hangingPunct="0">
                <a:spcBef>
                  <a:spcPct val="20000"/>
                </a:spcBef>
                <a:spcAft>
                  <a:spcPct val="0"/>
                </a:spcAft>
                <a:buChar char="–"/>
                <a:defRPr sz="2000">
                  <a:solidFill>
                    <a:schemeClr val="tx1"/>
                  </a:solidFill>
                  <a:latin typeface="Times New Roman" panose="02020603050405020304" pitchFamily="18" charset="0"/>
                  <a:ea typeface="+mn-ea"/>
                </a:defRPr>
              </a:lvl4pPr>
              <a:lvl5pPr marL="2057400" indent="-228600" algn="l" rtl="0" eaLnBrk="0" fontAlgn="base" hangingPunct="0">
                <a:spcBef>
                  <a:spcPct val="20000"/>
                </a:spcBef>
                <a:spcAft>
                  <a:spcPct val="0"/>
                </a:spcAft>
                <a:buChar char="»"/>
                <a:defRPr sz="2000">
                  <a:solidFill>
                    <a:schemeClr val="tx1"/>
                  </a:solidFill>
                  <a:latin typeface="Times New Roman" panose="02020603050405020304" pitchFamily="18" charset="0"/>
                  <a:ea typeface="+mn-ea"/>
                </a:defRPr>
              </a:lvl5pPr>
            </a:lstStyle>
            <a:p>
              <a:pPr marL="0" indent="0" eaLnBrk="1" hangingPunct="1">
                <a:spcBef>
                  <a:spcPct val="0"/>
                </a:spcBef>
                <a:buNone/>
              </a:pPr>
              <a:r>
                <a:rPr lang="en-US" altLang="zh-CN" b="1" dirty="0">
                  <a:solidFill>
                    <a:srgbClr val="7030A0"/>
                  </a:solidFill>
                </a:rPr>
                <a:t>3</a:t>
              </a:r>
              <a:endParaRPr lang="zh-CN" altLang="en-US" b="1" dirty="0">
                <a:solidFill>
                  <a:srgbClr val="7030A0"/>
                </a:solidFill>
              </a:endParaRPr>
            </a:p>
          </p:txBody>
        </p:sp>
      </p:gr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78850"/>
                                        </p:tgtEl>
                                        <p:attrNameLst>
                                          <p:attrName>style.visibility</p:attrName>
                                        </p:attrNameLst>
                                      </p:cBhvr>
                                      <p:to>
                                        <p:strVal val="visible"/>
                                      </p:to>
                                    </p:set>
                                    <p:animEffect transition="in" filter="wipe(down)">
                                      <p:cBhvr>
                                        <p:cTn id="7" dur="500"/>
                                        <p:tgtEl>
                                          <p:spTgt spid="78850"/>
                                        </p:tgtEl>
                                      </p:cBhvr>
                                    </p:animEffect>
                                  </p:childTnLst>
                                </p:cTn>
                              </p:par>
                            </p:childTnLst>
                          </p:cTn>
                        </p:par>
                        <p:par>
                          <p:cTn id="8" fill="hold">
                            <p:stCondLst>
                              <p:cond delay="500"/>
                            </p:stCondLst>
                            <p:childTnLst>
                              <p:par>
                                <p:cTn id="9" presetID="20" presetClass="entr" presetSubtype="0" fill="hold" nodeType="afterEffect">
                                  <p:stCondLst>
                                    <p:cond delay="0"/>
                                  </p:stCondLst>
                                  <p:childTnLst>
                                    <p:set>
                                      <p:cBhvr>
                                        <p:cTn id="10" dur="1" fill="hold">
                                          <p:stCondLst>
                                            <p:cond delay="0"/>
                                          </p:stCondLst>
                                        </p:cTn>
                                        <p:tgtEl>
                                          <p:spTgt spid="78852"/>
                                        </p:tgtEl>
                                        <p:attrNameLst>
                                          <p:attrName>style.visibility</p:attrName>
                                        </p:attrNameLst>
                                      </p:cBhvr>
                                      <p:to>
                                        <p:strVal val="visible"/>
                                      </p:to>
                                    </p:set>
                                    <p:animEffect transition="in" filter="wedge">
                                      <p:cBhvr>
                                        <p:cTn id="11" dur="1000"/>
                                        <p:tgtEl>
                                          <p:spTgt spid="78852"/>
                                        </p:tgtEl>
                                      </p:cBhvr>
                                    </p:animEffect>
                                  </p:childTnLst>
                                </p:cTn>
                              </p:par>
                            </p:childTnLst>
                          </p:cTn>
                        </p:par>
                        <p:par>
                          <p:cTn id="12" fill="hold">
                            <p:stCondLst>
                              <p:cond delay="1500"/>
                            </p:stCondLst>
                            <p:childTnLst>
                              <p:par>
                                <p:cTn id="13" presetID="20" presetClass="entr" presetSubtype="0" fill="hold" grpId="0" nodeType="afterEffect">
                                  <p:stCondLst>
                                    <p:cond delay="0"/>
                                  </p:stCondLst>
                                  <p:childTnLst>
                                    <p:set>
                                      <p:cBhvr>
                                        <p:cTn id="14" dur="1" fill="hold">
                                          <p:stCondLst>
                                            <p:cond delay="0"/>
                                          </p:stCondLst>
                                        </p:cTn>
                                        <p:tgtEl>
                                          <p:spTgt spid="78853"/>
                                        </p:tgtEl>
                                        <p:attrNameLst>
                                          <p:attrName>style.visibility</p:attrName>
                                        </p:attrNameLst>
                                      </p:cBhvr>
                                      <p:to>
                                        <p:strVal val="visible"/>
                                      </p:to>
                                    </p:set>
                                    <p:animEffect transition="in" filter="wedge">
                                      <p:cBhvr>
                                        <p:cTn id="15" dur="1000"/>
                                        <p:tgtEl>
                                          <p:spTgt spid="78853"/>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78854"/>
                                        </p:tgtEl>
                                        <p:attrNameLst>
                                          <p:attrName>style.visibility</p:attrName>
                                        </p:attrNameLst>
                                      </p:cBhvr>
                                      <p:to>
                                        <p:strVal val="visible"/>
                                      </p:to>
                                    </p:set>
                                    <p:animEffect transition="in" filter="box(in)">
                                      <p:cBhvr>
                                        <p:cTn id="20" dur="500"/>
                                        <p:tgtEl>
                                          <p:spTgt spid="78854"/>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78856"/>
                                        </p:tgtEl>
                                        <p:attrNameLst>
                                          <p:attrName>style.visibility</p:attrName>
                                        </p:attrNameLst>
                                      </p:cBhvr>
                                      <p:to>
                                        <p:strVal val="visible"/>
                                      </p:to>
                                    </p:set>
                                    <p:animEffect transition="in" filter="box(in)">
                                      <p:cBhvr>
                                        <p:cTn id="25" dur="500"/>
                                        <p:tgtEl>
                                          <p:spTgt spid="78856"/>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box(in)">
                                      <p:cBhvr>
                                        <p:cTn id="3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p:bldP spid="78853" grpId="0"/>
      <p:bldP spid="78854" grpId="0"/>
      <p:bldP spid="78856"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3" name="Text Box 5"/>
          <p:cNvSpPr txBox="1">
            <a:spLocks noChangeArrowheads="1"/>
          </p:cNvSpPr>
          <p:nvPr/>
        </p:nvSpPr>
        <p:spPr bwMode="auto">
          <a:xfrm>
            <a:off x="114324" y="701235"/>
            <a:ext cx="8915733" cy="4034969"/>
          </a:xfrm>
          <a:prstGeom prst="rect">
            <a:avLst/>
          </a:prstGeom>
          <a:noFill/>
          <a:ln>
            <a:noFill/>
          </a:ln>
        </p:spPr>
        <p:txBody>
          <a:bodyPr wrap="square" lIns="109746" tIns="54873" rIns="109746" bIns="54873">
            <a:spAutoFit/>
          </a:bodyPr>
          <a:lstStyle>
            <a:lvl1pPr marL="342900" indent="-3429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411480" indent="-411480" algn="just" defTabSz="1097280" eaLnBrk="1" hangingPunct="1">
              <a:lnSpc>
                <a:spcPct val="150000"/>
              </a:lnSpc>
              <a:defRPr/>
            </a:pPr>
            <a:r>
              <a:rPr lang="en-US" altLang="zh-CN" sz="3400" dirty="0">
                <a:solidFill>
                  <a:srgbClr val="000000"/>
                </a:solidFill>
                <a:latin typeface="Times New Roman" panose="02020603050405020304" pitchFamily="18" charset="0"/>
                <a:cs typeface="Times New Roman" panose="02020603050405020304" pitchFamily="18" charset="0"/>
              </a:rPr>
              <a:t>4. A: Did you watch the movie last week?</a:t>
            </a:r>
          </a:p>
          <a:p>
            <a:pPr marL="411480" indent="-411480" algn="just" defTabSz="1097280" eaLnBrk="1" hangingPunct="1">
              <a:lnSpc>
                <a:spcPct val="150000"/>
              </a:lnSpc>
              <a:defRPr/>
            </a:pPr>
            <a:r>
              <a:rPr lang="en-US" altLang="zh-CN" sz="3400" dirty="0">
                <a:solidFill>
                  <a:srgbClr val="000000"/>
                </a:solidFill>
                <a:latin typeface="Times New Roman" panose="02020603050405020304" pitchFamily="18" charset="0"/>
                <a:cs typeface="Times New Roman" panose="02020603050405020304" pitchFamily="18" charset="0"/>
              </a:rPr>
              <a:t>    B: Yes, but I didn’t like it. ___________</a:t>
            </a:r>
            <a:r>
              <a:rPr lang="en-US" altLang="zh-CN" sz="3400" dirty="0">
                <a:solidFill>
                  <a:srgbClr val="000000"/>
                </a:solidFill>
                <a:latin typeface="Times New Roman" panose="02020603050405020304" pitchFamily="18" charset="0"/>
                <a:cs typeface="Times New Roman" panose="02020603050405020304" pitchFamily="18" charset="0"/>
                <a:sym typeface="+mn-ea"/>
              </a:rPr>
              <a:t>___  </a:t>
            </a:r>
            <a:r>
              <a:rPr lang="en-US" altLang="zh-CN" sz="3400" dirty="0">
                <a:solidFill>
                  <a:srgbClr val="000000"/>
                </a:solidFill>
                <a:latin typeface="Times New Roman" panose="02020603050405020304" pitchFamily="18" charset="0"/>
                <a:cs typeface="Times New Roman" panose="02020603050405020304" pitchFamily="18" charset="0"/>
              </a:rPr>
              <a:t>, it was very boring.</a:t>
            </a:r>
          </a:p>
          <a:p>
            <a:pPr marL="411480" indent="-411480" algn="just" defTabSz="1097280" eaLnBrk="1" hangingPunct="1">
              <a:lnSpc>
                <a:spcPct val="150000"/>
              </a:lnSpc>
              <a:defRPr/>
            </a:pPr>
            <a:r>
              <a:rPr lang="en-US" altLang="zh-CN" sz="3400" dirty="0">
                <a:solidFill>
                  <a:srgbClr val="000000"/>
                </a:solidFill>
                <a:latin typeface="Times New Roman" panose="02020603050405020304" pitchFamily="18" charset="0"/>
                <a:cs typeface="Times New Roman" panose="02020603050405020304" pitchFamily="18" charset="0"/>
              </a:rPr>
              <a:t>5. Jim _________late this morning, so he didn’t catch the school bus.</a:t>
            </a:r>
          </a:p>
        </p:txBody>
      </p:sp>
      <p:sp>
        <p:nvSpPr>
          <p:cNvPr id="78857" name="Rectangle 9"/>
          <p:cNvSpPr>
            <a:spLocks noChangeArrowheads="1"/>
          </p:cNvSpPr>
          <p:nvPr/>
        </p:nvSpPr>
        <p:spPr bwMode="auto">
          <a:xfrm>
            <a:off x="5370170" y="1418476"/>
            <a:ext cx="3873291" cy="895648"/>
          </a:xfrm>
          <a:prstGeom prst="rect">
            <a:avLst/>
          </a:prstGeom>
          <a:noFill/>
          <a:ln>
            <a:noFill/>
          </a:ln>
        </p:spPr>
        <p:txBody>
          <a:bodyPr wrap="square" lIns="109746" tIns="54873" rIns="109746" bIns="54873">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defTabSz="1097280" eaLnBrk="1" hangingPunct="1">
              <a:lnSpc>
                <a:spcPct val="150000"/>
              </a:lnSpc>
              <a:spcBef>
                <a:spcPct val="50000"/>
              </a:spcBef>
              <a:defRPr/>
            </a:pPr>
            <a:r>
              <a:rPr lang="en-US" altLang="zh-CN" sz="3400" dirty="0">
                <a:solidFill>
                  <a:srgbClr val="FF0000"/>
                </a:solidFill>
                <a:latin typeface="Times New Roman" panose="02020603050405020304" pitchFamily="18" charset="0"/>
                <a:cs typeface="Times New Roman" panose="02020603050405020304" pitchFamily="18" charset="0"/>
              </a:rPr>
              <a:t>to tell you the truth </a:t>
            </a:r>
          </a:p>
        </p:txBody>
      </p:sp>
      <p:sp>
        <p:nvSpPr>
          <p:cNvPr id="78858" name="Rectangle 10"/>
          <p:cNvSpPr>
            <a:spLocks noChangeArrowheads="1"/>
          </p:cNvSpPr>
          <p:nvPr/>
        </p:nvSpPr>
        <p:spPr bwMode="auto">
          <a:xfrm>
            <a:off x="1436669" y="3039701"/>
            <a:ext cx="1975515" cy="895648"/>
          </a:xfrm>
          <a:prstGeom prst="rect">
            <a:avLst/>
          </a:prstGeom>
          <a:noFill/>
          <a:ln>
            <a:noFill/>
          </a:ln>
        </p:spPr>
        <p:txBody>
          <a:bodyPr wrap="square" lIns="109746" tIns="54873" rIns="109746" bIns="54873">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defTabSz="1097280" eaLnBrk="1" hangingPunct="1">
              <a:lnSpc>
                <a:spcPct val="150000"/>
              </a:lnSpc>
              <a:spcBef>
                <a:spcPct val="50000"/>
              </a:spcBef>
              <a:defRPr/>
            </a:pPr>
            <a:r>
              <a:rPr lang="en-US" altLang="zh-CN" sz="3400" dirty="0">
                <a:solidFill>
                  <a:srgbClr val="FF0000"/>
                </a:solidFill>
                <a:latin typeface="Times New Roman" panose="02020603050405020304" pitchFamily="18" charset="0"/>
                <a:cs typeface="Times New Roman" panose="02020603050405020304" pitchFamily="18" charset="0"/>
              </a:rPr>
              <a:t>woke up</a:t>
            </a:r>
          </a:p>
        </p:txBody>
      </p:sp>
      <p:pic>
        <p:nvPicPr>
          <p:cNvPr id="5" name="图片 4" descr="图片11"/>
          <p:cNvPicPr>
            <a:picLocks noChangeAspect="1"/>
          </p:cNvPicPr>
          <p:nvPr/>
        </p:nvPicPr>
        <p:blipFill>
          <a:blip r:embed="rId2" cstate="email"/>
          <a:stretch>
            <a:fillRect/>
          </a:stretch>
        </p:blipFill>
        <p:spPr>
          <a:xfrm>
            <a:off x="5613299" y="4134999"/>
            <a:ext cx="1926737" cy="2546549"/>
          </a:xfrm>
          <a:prstGeom prst="rect">
            <a:avLst/>
          </a:prstGeom>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78853"/>
                                        </p:tgtEl>
                                        <p:attrNameLst>
                                          <p:attrName>style.visibility</p:attrName>
                                        </p:attrNameLst>
                                      </p:cBhvr>
                                      <p:to>
                                        <p:strVal val="visible"/>
                                      </p:to>
                                    </p:set>
                                    <p:animEffect transition="in" filter="wedge">
                                      <p:cBhvr>
                                        <p:cTn id="7" dur="1000"/>
                                        <p:tgtEl>
                                          <p:spTgt spid="7885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8857"/>
                                        </p:tgtEl>
                                        <p:attrNameLst>
                                          <p:attrName>style.visibility</p:attrName>
                                        </p:attrNameLst>
                                      </p:cBhvr>
                                      <p:to>
                                        <p:strVal val="visible"/>
                                      </p:to>
                                    </p:set>
                                    <p:animEffect transition="in" filter="box(in)">
                                      <p:cBhvr>
                                        <p:cTn id="12" dur="500"/>
                                        <p:tgtEl>
                                          <p:spTgt spid="7885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8858"/>
                                        </p:tgtEl>
                                        <p:attrNameLst>
                                          <p:attrName>style.visibility</p:attrName>
                                        </p:attrNameLst>
                                      </p:cBhvr>
                                      <p:to>
                                        <p:strVal val="visible"/>
                                      </p:to>
                                    </p:set>
                                    <p:animEffect transition="in" filter="box(in)">
                                      <p:cBhvr>
                                        <p:cTn id="17" dur="500"/>
                                        <p:tgtEl>
                                          <p:spTgt spid="788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3" grpId="0"/>
      <p:bldP spid="78857" grpId="0"/>
      <p:bldP spid="7885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ext Box 123"/>
          <p:cNvSpPr txBox="1"/>
          <p:nvPr/>
        </p:nvSpPr>
        <p:spPr>
          <a:xfrm>
            <a:off x="722527" y="442083"/>
            <a:ext cx="8190920" cy="1882663"/>
          </a:xfrm>
          <a:prstGeom prst="rect">
            <a:avLst/>
          </a:prstGeom>
          <a:noFill/>
          <a:ln w="9525">
            <a:noFill/>
          </a:ln>
        </p:spPr>
        <p:txBody>
          <a:bodyPr wrap="square" lIns="109746" tIns="54873" rIns="109746" bIns="54873">
            <a:spAutoFit/>
          </a:bodyPr>
          <a:lstStyle/>
          <a:p>
            <a:pPr algn="just" eaLnBrk="1" hangingPunct="1">
              <a:spcBef>
                <a:spcPct val="50000"/>
              </a:spcBef>
            </a:pPr>
            <a:r>
              <a:rPr lang="en-US" altLang="zh-CN" sz="2900" dirty="0">
                <a:solidFill>
                  <a:srgbClr val="0000FF"/>
                </a:solidFill>
                <a:latin typeface="Times New Roman" panose="02020603050405020304" pitchFamily="18" charset="0"/>
              </a:rPr>
              <a:t>Work in groups.What are some of your favourite foods?How often do you eat these foods? Interview your classmates and fill in the table.Look at the results.Do they have good eating habits?</a:t>
            </a:r>
          </a:p>
        </p:txBody>
      </p:sp>
      <p:graphicFrame>
        <p:nvGraphicFramePr>
          <p:cNvPr id="2" name="表格 1"/>
          <p:cNvGraphicFramePr/>
          <p:nvPr/>
        </p:nvGraphicFramePr>
        <p:xfrm>
          <a:off x="358215" y="2551885"/>
          <a:ext cx="8427189" cy="3885754"/>
        </p:xfrm>
        <a:graphic>
          <a:graphicData uri="http://schemas.openxmlformats.org/drawingml/2006/table">
            <a:tbl>
              <a:tblPr firstRow="1" bandRow="1">
                <a:tableStyleId>{5C22544A-7EE6-4342-B048-85BDC9FD1C3A}</a:tableStyleId>
              </a:tblPr>
              <a:tblGrid>
                <a:gridCol w="1275854">
                  <a:extLst>
                    <a:ext uri="{9D8B030D-6E8A-4147-A177-3AD203B41FA5}">
                      <a16:colId xmlns:a16="http://schemas.microsoft.com/office/drawing/2014/main" val="20000"/>
                    </a:ext>
                  </a:extLst>
                </a:gridCol>
                <a:gridCol w="1533463">
                  <a:extLst>
                    <a:ext uri="{9D8B030D-6E8A-4147-A177-3AD203B41FA5}">
                      <a16:colId xmlns:a16="http://schemas.microsoft.com/office/drawing/2014/main" val="20001"/>
                    </a:ext>
                  </a:extLst>
                </a:gridCol>
                <a:gridCol w="1077692">
                  <a:extLst>
                    <a:ext uri="{9D8B030D-6E8A-4147-A177-3AD203B41FA5}">
                      <a16:colId xmlns:a16="http://schemas.microsoft.com/office/drawing/2014/main" val="20002"/>
                    </a:ext>
                  </a:extLst>
                </a:gridCol>
                <a:gridCol w="1136379">
                  <a:extLst>
                    <a:ext uri="{9D8B030D-6E8A-4147-A177-3AD203B41FA5}">
                      <a16:colId xmlns:a16="http://schemas.microsoft.com/office/drawing/2014/main" val="20003"/>
                    </a:ext>
                  </a:extLst>
                </a:gridCol>
                <a:gridCol w="1199638">
                  <a:extLst>
                    <a:ext uri="{9D8B030D-6E8A-4147-A177-3AD203B41FA5}">
                      <a16:colId xmlns:a16="http://schemas.microsoft.com/office/drawing/2014/main" val="20004"/>
                    </a:ext>
                  </a:extLst>
                </a:gridCol>
                <a:gridCol w="2204163">
                  <a:extLst>
                    <a:ext uri="{9D8B030D-6E8A-4147-A177-3AD203B41FA5}">
                      <a16:colId xmlns:a16="http://schemas.microsoft.com/office/drawing/2014/main" val="20005"/>
                    </a:ext>
                  </a:extLst>
                </a:gridCol>
              </a:tblGrid>
              <a:tr h="1123500">
                <a:tc>
                  <a:txBody>
                    <a:bodyPr/>
                    <a:lstStyle/>
                    <a:p>
                      <a:pPr algn="ctr">
                        <a:buNone/>
                      </a:pPr>
                      <a:endParaRPr lang="en-US" altLang="zh-CN" sz="1600" b="1" dirty="0">
                        <a:solidFill>
                          <a:schemeClr val="tx1"/>
                        </a:solidFill>
                      </a:endParaRPr>
                    </a:p>
                    <a:p>
                      <a:pPr algn="ctr">
                        <a:buNone/>
                      </a:pPr>
                      <a:r>
                        <a:rPr lang="en-US" altLang="zh-CN" sz="1600" b="1" dirty="0">
                          <a:solidFill>
                            <a:schemeClr val="tx1"/>
                          </a:solidFill>
                        </a:rPr>
                        <a:t>Name</a:t>
                      </a:r>
                    </a:p>
                  </a:txBody>
                  <a:tcPr marL="109751" marR="109751" marT="54879" marB="54879">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rgbClr val="FFC000"/>
                    </a:solidFill>
                  </a:tcPr>
                </a:tc>
                <a:tc>
                  <a:txBody>
                    <a:bodyPr/>
                    <a:lstStyle/>
                    <a:p>
                      <a:pPr algn="ctr">
                        <a:buNone/>
                      </a:pPr>
                      <a:r>
                        <a:rPr lang="en-US" altLang="zh-CN" sz="1600" b="1">
                          <a:solidFill>
                            <a:schemeClr val="tx1"/>
                          </a:solidFill>
                        </a:rPr>
                        <a:t>Favourite Foods</a:t>
                      </a:r>
                    </a:p>
                  </a:txBody>
                  <a:tcPr marL="109751" marR="109751" marT="54879" marB="54879">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rgbClr val="FFC000"/>
                    </a:solidFill>
                  </a:tcPr>
                </a:tc>
                <a:tc>
                  <a:txBody>
                    <a:bodyPr/>
                    <a:lstStyle/>
                    <a:p>
                      <a:pPr algn="ctr">
                        <a:buNone/>
                      </a:pPr>
                      <a:r>
                        <a:rPr lang="en-US" altLang="zh-CN" sz="1600" b="1">
                          <a:solidFill>
                            <a:schemeClr val="tx1"/>
                          </a:solidFill>
                        </a:rPr>
                        <a:t>How Often</a:t>
                      </a:r>
                    </a:p>
                  </a:txBody>
                  <a:tcPr marL="109751" marR="109751" marT="54879" marB="54879">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rgbClr val="FFC000"/>
                    </a:solidFill>
                  </a:tcPr>
                </a:tc>
                <a:tc>
                  <a:txBody>
                    <a:bodyPr/>
                    <a:lstStyle/>
                    <a:p>
                      <a:pPr algn="ctr">
                        <a:buNone/>
                      </a:pPr>
                      <a:r>
                        <a:rPr lang="en-US" altLang="zh-CN" sz="1600" b="1">
                          <a:solidFill>
                            <a:schemeClr val="tx1"/>
                          </a:solidFill>
                        </a:rPr>
                        <a:t>Good Food</a:t>
                      </a:r>
                    </a:p>
                  </a:txBody>
                  <a:tcPr marL="109751" marR="109751" marT="54879" marB="54879">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rgbClr val="FFC000"/>
                    </a:solidFill>
                  </a:tcPr>
                </a:tc>
                <a:tc>
                  <a:txBody>
                    <a:bodyPr/>
                    <a:lstStyle/>
                    <a:p>
                      <a:pPr algn="ctr">
                        <a:buNone/>
                      </a:pPr>
                      <a:r>
                        <a:rPr lang="en-US" altLang="zh-CN" sz="1600" b="1">
                          <a:solidFill>
                            <a:schemeClr val="tx1"/>
                          </a:solidFill>
                        </a:rPr>
                        <a:t>Junk Food</a:t>
                      </a:r>
                    </a:p>
                  </a:txBody>
                  <a:tcPr marL="109751" marR="109751" marT="54879" marB="54879">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rgbClr val="FFC000"/>
                    </a:solidFill>
                  </a:tcPr>
                </a:tc>
                <a:tc>
                  <a:txBody>
                    <a:bodyPr/>
                    <a:lstStyle/>
                    <a:p>
                      <a:pPr algn="ctr">
                        <a:buNone/>
                      </a:pPr>
                      <a:r>
                        <a:rPr lang="en-US" altLang="zh-CN" sz="1600" b="1">
                          <a:solidFill>
                            <a:schemeClr val="tx1"/>
                          </a:solidFill>
                        </a:rPr>
                        <a:t>Eating Habits</a:t>
                      </a:r>
                    </a:p>
                    <a:p>
                      <a:pPr algn="ctr">
                        <a:buNone/>
                      </a:pPr>
                      <a:r>
                        <a:rPr lang="en-US" altLang="zh-CN" sz="1600" b="1">
                          <a:solidFill>
                            <a:schemeClr val="tx1"/>
                          </a:solidFill>
                        </a:rPr>
                        <a:t>            or</a:t>
                      </a:r>
                    </a:p>
                  </a:txBody>
                  <a:tcPr marL="109751" marR="109751" marT="54879" marB="54879">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rgbClr val="FFC000"/>
                    </a:solidFill>
                  </a:tcPr>
                </a:tc>
                <a:extLst>
                  <a:ext uri="{0D108BD9-81ED-4DB2-BD59-A6C34878D82A}">
                    <a16:rowId xmlns:a16="http://schemas.microsoft.com/office/drawing/2014/main" val="10000"/>
                  </a:ext>
                </a:extLst>
              </a:tr>
              <a:tr h="768309">
                <a:tc rowSpan="3">
                  <a:txBody>
                    <a:bodyPr/>
                    <a:lstStyle/>
                    <a:p>
                      <a:pPr algn="ctr">
                        <a:buNone/>
                      </a:pPr>
                      <a:r>
                        <a:rPr lang="en-US" altLang="zh-CN" sz="1600" b="1"/>
                        <a:t>Li Weijie</a:t>
                      </a:r>
                    </a:p>
                  </a:txBody>
                  <a:tcPr marL="109751" marR="109751" marT="54879" marB="54879">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accent1"/>
                    </a:solidFill>
                  </a:tcPr>
                </a:tc>
                <a:tc>
                  <a:txBody>
                    <a:bodyPr/>
                    <a:lstStyle/>
                    <a:p>
                      <a:pPr algn="ctr">
                        <a:buNone/>
                      </a:pPr>
                      <a:r>
                        <a:rPr lang="en-US" altLang="zh-CN" sz="1600" b="1"/>
                        <a:t>apples</a:t>
                      </a:r>
                    </a:p>
                  </a:txBody>
                  <a:tcPr marL="109751" marR="109751" marT="54879" marB="54879">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accent1"/>
                    </a:solidFill>
                  </a:tcPr>
                </a:tc>
                <a:tc>
                  <a:txBody>
                    <a:bodyPr/>
                    <a:lstStyle/>
                    <a:p>
                      <a:pPr algn="ctr">
                        <a:buNone/>
                      </a:pPr>
                      <a:r>
                        <a:rPr lang="en-US" altLang="zh-CN" sz="1600" b="1" dirty="0"/>
                        <a:t>3 times a week</a:t>
                      </a:r>
                    </a:p>
                  </a:txBody>
                  <a:tcPr marL="109751" marR="109751" marT="54879" marB="54879">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accent1"/>
                    </a:solidFill>
                  </a:tcPr>
                </a:tc>
                <a:tc>
                  <a:txBody>
                    <a:bodyPr/>
                    <a:lstStyle/>
                    <a:p>
                      <a:pPr algn="ctr">
                        <a:buNone/>
                      </a:pPr>
                      <a:r>
                        <a:rPr lang="zh-CN" altLang="en-US" sz="1600" b="1"/>
                        <a:t>√</a:t>
                      </a:r>
                    </a:p>
                  </a:txBody>
                  <a:tcPr marL="109751" marR="109751" marT="54879" marB="54879">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accent1"/>
                    </a:solidFill>
                  </a:tcPr>
                </a:tc>
                <a:tc>
                  <a:txBody>
                    <a:bodyPr/>
                    <a:lstStyle/>
                    <a:p>
                      <a:pPr algn="ctr">
                        <a:buNone/>
                      </a:pPr>
                      <a:endParaRPr lang="zh-CN" altLang="en-US" sz="1600" b="1"/>
                    </a:p>
                  </a:txBody>
                  <a:tcPr marL="109751" marR="109751" marT="54879" marB="54879">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accent1"/>
                    </a:solidFill>
                  </a:tcPr>
                </a:tc>
                <a:tc rowSpan="3">
                  <a:txBody>
                    <a:bodyPr/>
                    <a:lstStyle/>
                    <a:p>
                      <a:pPr algn="ctr">
                        <a:buNone/>
                      </a:pPr>
                      <a:endParaRPr lang="zh-CN" altLang="en-US" sz="1600" b="1"/>
                    </a:p>
                  </a:txBody>
                  <a:tcPr marL="109751" marR="109751" marT="54879" marB="54879">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accent1"/>
                    </a:solidFill>
                  </a:tcPr>
                </a:tc>
                <a:extLst>
                  <a:ext uri="{0D108BD9-81ED-4DB2-BD59-A6C34878D82A}">
                    <a16:rowId xmlns:a16="http://schemas.microsoft.com/office/drawing/2014/main" val="10001"/>
                  </a:ext>
                </a:extLst>
              </a:tr>
              <a:tr h="768309">
                <a:tc vMerge="1">
                  <a:txBody>
                    <a:bodyPr/>
                    <a:lstStyle/>
                    <a:p>
                      <a:endParaRPr lang="zh-CN"/>
                    </a:p>
                  </a:txBody>
                  <a:tcPr>
                    <a:lnL w="12700" cmpd="sng">
                      <a:solidFill>
                        <a:schemeClr val="tx1"/>
                      </a:solidFill>
                      <a:prstDash val="solid"/>
                    </a:lnL>
                    <a:lnR w="12700" cmpd="sng">
                      <a:solidFill>
                        <a:schemeClr val="tx1"/>
                      </a:solidFill>
                      <a:prstDash val="solid"/>
                    </a:lnR>
                  </a:tcPr>
                </a:tc>
                <a:tc>
                  <a:txBody>
                    <a:bodyPr/>
                    <a:lstStyle/>
                    <a:p>
                      <a:pPr algn="ctr">
                        <a:buNone/>
                      </a:pPr>
                      <a:r>
                        <a:rPr lang="en-US" altLang="zh-CN" sz="1600" b="1"/>
                        <a:t>choolate</a:t>
                      </a:r>
                    </a:p>
                  </a:txBody>
                  <a:tcPr marL="109751" marR="109751" marT="54879" marB="54879">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accent1"/>
                    </a:solidFill>
                  </a:tcPr>
                </a:tc>
                <a:tc>
                  <a:txBody>
                    <a:bodyPr/>
                    <a:lstStyle/>
                    <a:p>
                      <a:pPr algn="ctr">
                        <a:buNone/>
                      </a:pPr>
                      <a:r>
                        <a:rPr lang="en-US" altLang="zh-CN" sz="1600" b="1"/>
                        <a:t>once a week</a:t>
                      </a:r>
                    </a:p>
                  </a:txBody>
                  <a:tcPr marL="109751" marR="109751" marT="54879" marB="54879">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accent1"/>
                    </a:solidFill>
                  </a:tcPr>
                </a:tc>
                <a:tc>
                  <a:txBody>
                    <a:bodyPr/>
                    <a:lstStyle/>
                    <a:p>
                      <a:pPr algn="ctr">
                        <a:buNone/>
                      </a:pPr>
                      <a:endParaRPr lang="zh-CN" altLang="en-US" sz="1600" b="1"/>
                    </a:p>
                  </a:txBody>
                  <a:tcPr marL="109751" marR="109751" marT="54879" marB="54879">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accent1"/>
                    </a:solidFill>
                  </a:tcPr>
                </a:tc>
                <a:tc>
                  <a:txBody>
                    <a:bodyPr/>
                    <a:lstStyle/>
                    <a:p>
                      <a:pPr algn="ctr">
                        <a:buNone/>
                      </a:pPr>
                      <a:r>
                        <a:rPr lang="zh-CN" altLang="en-US" sz="1600" b="1"/>
                        <a:t>√</a:t>
                      </a:r>
                    </a:p>
                  </a:txBody>
                  <a:tcPr marL="109751" marR="109751" marT="54879" marB="54879">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accent1"/>
                    </a:solidFill>
                  </a:tcPr>
                </a:tc>
                <a:tc vMerge="1">
                  <a:txBody>
                    <a:bodyPr/>
                    <a:lstStyle/>
                    <a:p>
                      <a:endParaRPr lang="zh-CN"/>
                    </a:p>
                  </a:txBody>
                  <a:tcPr>
                    <a:lnL w="12700" cmpd="sng">
                      <a:solidFill>
                        <a:schemeClr val="tx1"/>
                      </a:solidFill>
                      <a:prstDash val="solid"/>
                    </a:lnL>
                    <a:lnR w="12700" cmpd="sng">
                      <a:solidFill>
                        <a:schemeClr val="tx1"/>
                      </a:solidFill>
                      <a:prstDash val="solid"/>
                    </a:lnR>
                    <a:solidFill>
                      <a:srgbClr val="FFFF00"/>
                    </a:solidFill>
                  </a:tcPr>
                </a:tc>
                <a:extLst>
                  <a:ext uri="{0D108BD9-81ED-4DB2-BD59-A6C34878D82A}">
                    <a16:rowId xmlns:a16="http://schemas.microsoft.com/office/drawing/2014/main" val="10002"/>
                  </a:ext>
                </a:extLst>
              </a:tr>
              <a:tr h="768309">
                <a:tc vMerge="1">
                  <a:txBody>
                    <a:bodyPr/>
                    <a:lstStyle/>
                    <a:p>
                      <a:endParaRPr lang="zh-CN"/>
                    </a:p>
                  </a:txBody>
                  <a:tcPr>
                    <a:lnL w="12700" cmpd="sng">
                      <a:solidFill>
                        <a:schemeClr val="tx1"/>
                      </a:solidFill>
                      <a:prstDash val="solid"/>
                    </a:lnL>
                    <a:lnR w="12700" cmpd="sng">
                      <a:solidFill>
                        <a:schemeClr val="tx1"/>
                      </a:solidFill>
                      <a:prstDash val="solid"/>
                    </a:lnR>
                    <a:lnB w="12700" cmpd="sng">
                      <a:solidFill>
                        <a:schemeClr val="tx1"/>
                      </a:solidFill>
                      <a:prstDash val="solid"/>
                    </a:lnB>
                  </a:tcPr>
                </a:tc>
                <a:tc>
                  <a:txBody>
                    <a:bodyPr/>
                    <a:lstStyle/>
                    <a:p>
                      <a:pPr algn="ctr">
                        <a:buNone/>
                      </a:pPr>
                      <a:r>
                        <a:rPr lang="en-US" altLang="zh-CN" sz="1600" b="1"/>
                        <a:t>carrots</a:t>
                      </a:r>
                    </a:p>
                  </a:txBody>
                  <a:tcPr marL="109751" marR="109751" marT="54879" marB="54879">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accent1"/>
                    </a:solidFill>
                  </a:tcPr>
                </a:tc>
                <a:tc>
                  <a:txBody>
                    <a:bodyPr/>
                    <a:lstStyle/>
                    <a:p>
                      <a:pPr algn="ctr">
                        <a:buNone/>
                      </a:pPr>
                      <a:r>
                        <a:rPr lang="en-US" altLang="zh-CN" sz="1600" b="1"/>
                        <a:t>twice a week</a:t>
                      </a:r>
                    </a:p>
                  </a:txBody>
                  <a:tcPr marL="109751" marR="109751" marT="54879" marB="54879">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accent1"/>
                    </a:solidFill>
                  </a:tcPr>
                </a:tc>
                <a:tc>
                  <a:txBody>
                    <a:bodyPr/>
                    <a:lstStyle/>
                    <a:p>
                      <a:pPr algn="ctr">
                        <a:buNone/>
                      </a:pPr>
                      <a:r>
                        <a:rPr lang="zh-CN" altLang="en-US" sz="1600" b="1"/>
                        <a:t>√</a:t>
                      </a:r>
                    </a:p>
                  </a:txBody>
                  <a:tcPr marL="109751" marR="109751" marT="54879" marB="54879">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accent1"/>
                    </a:solidFill>
                  </a:tcPr>
                </a:tc>
                <a:tc>
                  <a:txBody>
                    <a:bodyPr/>
                    <a:lstStyle/>
                    <a:p>
                      <a:pPr algn="ctr">
                        <a:buNone/>
                      </a:pPr>
                      <a:endParaRPr lang="zh-CN" altLang="en-US" sz="1600" b="1"/>
                    </a:p>
                  </a:txBody>
                  <a:tcPr marL="109751" marR="109751" marT="54879" marB="54879">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accent1"/>
                    </a:solidFill>
                  </a:tcPr>
                </a:tc>
                <a:tc vMerge="1">
                  <a:txBody>
                    <a:bodyPr/>
                    <a:lstStyle/>
                    <a:p>
                      <a:endParaRPr lang="zh-CN"/>
                    </a:p>
                  </a:txBody>
                  <a:tcPr>
                    <a:lnL w="12700" cmpd="sng">
                      <a:solidFill>
                        <a:schemeClr val="tx1"/>
                      </a:solidFill>
                      <a:prstDash val="solid"/>
                    </a:lnL>
                    <a:lnR w="12700" cmpd="sng">
                      <a:solidFill>
                        <a:schemeClr val="tx1"/>
                      </a:solidFill>
                      <a:prstDash val="solid"/>
                    </a:lnR>
                    <a:lnB w="12700" cmpd="sng">
                      <a:solidFill>
                        <a:schemeClr val="tx1"/>
                      </a:solidFill>
                      <a:prstDash val="solid"/>
                    </a:lnB>
                    <a:solidFill>
                      <a:srgbClr val="FFFF00"/>
                    </a:solidFill>
                  </a:tcPr>
                </a:tc>
                <a:extLst>
                  <a:ext uri="{0D108BD9-81ED-4DB2-BD59-A6C34878D82A}">
                    <a16:rowId xmlns:a16="http://schemas.microsoft.com/office/drawing/2014/main" val="10003"/>
                  </a:ext>
                </a:extLst>
              </a:tr>
              <a:tr h="457327">
                <a:tc>
                  <a:txBody>
                    <a:bodyPr/>
                    <a:lstStyle/>
                    <a:p>
                      <a:pPr algn="ctr">
                        <a:buNone/>
                      </a:pPr>
                      <a:endParaRPr lang="zh-CN" altLang="en-US" sz="1600" b="1"/>
                    </a:p>
                  </a:txBody>
                  <a:tcPr marL="109751" marR="109751" marT="54879" marB="54879">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bg1"/>
                    </a:solidFill>
                  </a:tcPr>
                </a:tc>
                <a:tc>
                  <a:txBody>
                    <a:bodyPr/>
                    <a:lstStyle/>
                    <a:p>
                      <a:pPr algn="ctr">
                        <a:buNone/>
                      </a:pPr>
                      <a:endParaRPr lang="zh-CN" altLang="en-US" sz="1600" b="1"/>
                    </a:p>
                  </a:txBody>
                  <a:tcPr marL="109751" marR="109751" marT="54879" marB="54879">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bg1"/>
                    </a:solidFill>
                  </a:tcPr>
                </a:tc>
                <a:tc>
                  <a:txBody>
                    <a:bodyPr/>
                    <a:lstStyle/>
                    <a:p>
                      <a:pPr algn="ctr">
                        <a:buNone/>
                      </a:pPr>
                      <a:endParaRPr lang="zh-CN" altLang="en-US" sz="1600" b="1"/>
                    </a:p>
                  </a:txBody>
                  <a:tcPr marL="109751" marR="109751" marT="54879" marB="54879">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bg1"/>
                    </a:solidFill>
                  </a:tcPr>
                </a:tc>
                <a:tc>
                  <a:txBody>
                    <a:bodyPr/>
                    <a:lstStyle/>
                    <a:p>
                      <a:pPr algn="ctr">
                        <a:buNone/>
                      </a:pPr>
                      <a:endParaRPr lang="zh-CN" altLang="en-US" sz="1600" b="1"/>
                    </a:p>
                  </a:txBody>
                  <a:tcPr marL="109751" marR="109751" marT="54879" marB="54879">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bg1"/>
                    </a:solidFill>
                  </a:tcPr>
                </a:tc>
                <a:tc>
                  <a:txBody>
                    <a:bodyPr/>
                    <a:lstStyle/>
                    <a:p>
                      <a:pPr algn="ctr">
                        <a:buNone/>
                      </a:pPr>
                      <a:endParaRPr lang="zh-CN" altLang="en-US" sz="1600" b="1"/>
                    </a:p>
                  </a:txBody>
                  <a:tcPr marL="109751" marR="109751" marT="54879" marB="54879">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bg1"/>
                    </a:solidFill>
                  </a:tcPr>
                </a:tc>
                <a:tc>
                  <a:txBody>
                    <a:bodyPr/>
                    <a:lstStyle/>
                    <a:p>
                      <a:pPr algn="ctr">
                        <a:buNone/>
                      </a:pPr>
                      <a:endParaRPr lang="zh-CN" altLang="en-US" sz="1600" b="1" dirty="0"/>
                    </a:p>
                  </a:txBody>
                  <a:tcPr marL="109751" marR="109751" marT="54879" marB="54879">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bg1"/>
                    </a:solidFill>
                  </a:tcPr>
                </a:tc>
                <a:extLst>
                  <a:ext uri="{0D108BD9-81ED-4DB2-BD59-A6C34878D82A}">
                    <a16:rowId xmlns:a16="http://schemas.microsoft.com/office/drawing/2014/main" val="10004"/>
                  </a:ext>
                </a:extLst>
              </a:tr>
            </a:tbl>
          </a:graphicData>
        </a:graphic>
      </p:graphicFrame>
      <p:grpSp>
        <p:nvGrpSpPr>
          <p:cNvPr id="20499" name="组合 13"/>
          <p:cNvGrpSpPr/>
          <p:nvPr/>
        </p:nvGrpSpPr>
        <p:grpSpPr>
          <a:xfrm>
            <a:off x="64783" y="442083"/>
            <a:ext cx="1007574" cy="737821"/>
            <a:chOff x="3132610" y="5588000"/>
            <a:chExt cx="902097" cy="612834"/>
          </a:xfrm>
        </p:grpSpPr>
        <p:sp>
          <p:nvSpPr>
            <p:cNvPr id="20500" name="椭圆 20"/>
            <p:cNvSpPr/>
            <p:nvPr/>
          </p:nvSpPr>
          <p:spPr>
            <a:xfrm>
              <a:off x="3132610" y="5626105"/>
              <a:ext cx="626141" cy="574729"/>
            </a:xfrm>
            <a:prstGeom prst="ellipse">
              <a:avLst/>
            </a:prstGeom>
            <a:solidFill>
              <a:srgbClr val="92D050"/>
            </a:solidFill>
            <a:ln w="9525">
              <a:noFill/>
            </a:ln>
          </p:spPr>
          <p:txBody>
            <a:bodyPr/>
            <a:lstStyle>
              <a:lvl1pPr marL="342900" indent="-342900" algn="l" rtl="0" eaLnBrk="0" fontAlgn="base" hangingPunct="0">
                <a:spcBef>
                  <a:spcPct val="20000"/>
                </a:spcBef>
                <a:spcAft>
                  <a:spcPct val="0"/>
                </a:spcAft>
                <a:buChar char="•"/>
                <a:defRPr sz="3200">
                  <a:solidFill>
                    <a:schemeClr val="tx1"/>
                  </a:solidFill>
                  <a:latin typeface="Times New Roman" panose="02020603050405020304"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anose="02020603050405020304" pitchFamily="18" charset="0"/>
                  <a:ea typeface="+mn-ea"/>
                </a:defRPr>
              </a:lvl2pPr>
              <a:lvl3pPr marL="1143000" indent="-228600" algn="l" rtl="0" eaLnBrk="0" fontAlgn="base" hangingPunct="0">
                <a:spcBef>
                  <a:spcPct val="20000"/>
                </a:spcBef>
                <a:spcAft>
                  <a:spcPct val="0"/>
                </a:spcAft>
                <a:buChar char="•"/>
                <a:defRPr sz="2400">
                  <a:solidFill>
                    <a:schemeClr val="tx1"/>
                  </a:solidFill>
                  <a:latin typeface="Times New Roman" panose="02020603050405020304" pitchFamily="18" charset="0"/>
                  <a:ea typeface="+mn-ea"/>
                </a:defRPr>
              </a:lvl3pPr>
              <a:lvl4pPr marL="1600200" indent="-228600" algn="l" rtl="0" eaLnBrk="0" fontAlgn="base" hangingPunct="0">
                <a:spcBef>
                  <a:spcPct val="20000"/>
                </a:spcBef>
                <a:spcAft>
                  <a:spcPct val="0"/>
                </a:spcAft>
                <a:buChar char="–"/>
                <a:defRPr sz="2000">
                  <a:solidFill>
                    <a:schemeClr val="tx1"/>
                  </a:solidFill>
                  <a:latin typeface="Times New Roman" panose="02020603050405020304" pitchFamily="18" charset="0"/>
                  <a:ea typeface="+mn-ea"/>
                </a:defRPr>
              </a:lvl4pPr>
              <a:lvl5pPr marL="2057400" indent="-228600" algn="l" rtl="0" eaLnBrk="0" fontAlgn="base" hangingPunct="0">
                <a:spcBef>
                  <a:spcPct val="20000"/>
                </a:spcBef>
                <a:spcAft>
                  <a:spcPct val="0"/>
                </a:spcAft>
                <a:buChar char="»"/>
                <a:defRPr sz="2000">
                  <a:solidFill>
                    <a:schemeClr val="tx1"/>
                  </a:solidFill>
                  <a:latin typeface="Times New Roman" panose="02020603050405020304" pitchFamily="18" charset="0"/>
                  <a:ea typeface="+mn-ea"/>
                </a:defRPr>
              </a:lvl5pPr>
            </a:lstStyle>
            <a:p>
              <a:pPr marL="0" indent="0" eaLnBrk="1" hangingPunct="1">
                <a:spcBef>
                  <a:spcPct val="0"/>
                </a:spcBef>
                <a:buNone/>
              </a:pPr>
              <a:endParaRPr lang="zh-CN" altLang="en-US" sz="2400" b="1" dirty="0">
                <a:solidFill>
                  <a:srgbClr val="000000"/>
                </a:solidFill>
              </a:endParaRPr>
            </a:p>
          </p:txBody>
        </p:sp>
        <p:sp>
          <p:nvSpPr>
            <p:cNvPr id="20501" name="文本框 21"/>
            <p:cNvSpPr txBox="1"/>
            <p:nvPr/>
          </p:nvSpPr>
          <p:spPr>
            <a:xfrm>
              <a:off x="3242545" y="5588000"/>
              <a:ext cx="792162" cy="485714"/>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Times New Roman" panose="02020603050405020304"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anose="02020603050405020304" pitchFamily="18" charset="0"/>
                  <a:ea typeface="+mn-ea"/>
                </a:defRPr>
              </a:lvl2pPr>
              <a:lvl3pPr marL="1143000" indent="-228600" algn="l" rtl="0" eaLnBrk="0" fontAlgn="base" hangingPunct="0">
                <a:spcBef>
                  <a:spcPct val="20000"/>
                </a:spcBef>
                <a:spcAft>
                  <a:spcPct val="0"/>
                </a:spcAft>
                <a:buChar char="•"/>
                <a:defRPr sz="2400">
                  <a:solidFill>
                    <a:schemeClr val="tx1"/>
                  </a:solidFill>
                  <a:latin typeface="Times New Roman" panose="02020603050405020304" pitchFamily="18" charset="0"/>
                  <a:ea typeface="+mn-ea"/>
                </a:defRPr>
              </a:lvl3pPr>
              <a:lvl4pPr marL="1600200" indent="-228600" algn="l" rtl="0" eaLnBrk="0" fontAlgn="base" hangingPunct="0">
                <a:spcBef>
                  <a:spcPct val="20000"/>
                </a:spcBef>
                <a:spcAft>
                  <a:spcPct val="0"/>
                </a:spcAft>
                <a:buChar char="–"/>
                <a:defRPr sz="2000">
                  <a:solidFill>
                    <a:schemeClr val="tx1"/>
                  </a:solidFill>
                  <a:latin typeface="Times New Roman" panose="02020603050405020304" pitchFamily="18" charset="0"/>
                  <a:ea typeface="+mn-ea"/>
                </a:defRPr>
              </a:lvl4pPr>
              <a:lvl5pPr marL="2057400" indent="-228600" algn="l" rtl="0" eaLnBrk="0" fontAlgn="base" hangingPunct="0">
                <a:spcBef>
                  <a:spcPct val="20000"/>
                </a:spcBef>
                <a:spcAft>
                  <a:spcPct val="0"/>
                </a:spcAft>
                <a:buChar char="»"/>
                <a:defRPr sz="2000">
                  <a:solidFill>
                    <a:schemeClr val="tx1"/>
                  </a:solidFill>
                  <a:latin typeface="Times New Roman" panose="02020603050405020304" pitchFamily="18" charset="0"/>
                  <a:ea typeface="+mn-ea"/>
                </a:defRPr>
              </a:lvl5pPr>
            </a:lstStyle>
            <a:p>
              <a:pPr marL="0" indent="0" eaLnBrk="1" hangingPunct="1">
                <a:spcBef>
                  <a:spcPct val="0"/>
                </a:spcBef>
                <a:buNone/>
              </a:pPr>
              <a:r>
                <a:rPr lang="en-US" altLang="zh-CN" b="1" dirty="0">
                  <a:solidFill>
                    <a:srgbClr val="7030A0"/>
                  </a:solidFill>
                </a:rPr>
                <a:t>4</a:t>
              </a:r>
              <a:endParaRPr lang="zh-CN" altLang="en-US" b="1" dirty="0">
                <a:solidFill>
                  <a:srgbClr val="7030A0"/>
                </a:solidFill>
              </a:endParaRPr>
            </a:p>
          </p:txBody>
        </p:sp>
      </p:grpSp>
      <p:pic>
        <p:nvPicPr>
          <p:cNvPr id="9" name="图片 8"/>
          <p:cNvPicPr>
            <a:picLocks noChangeAspect="1"/>
          </p:cNvPicPr>
          <p:nvPr/>
        </p:nvPicPr>
        <p:blipFill>
          <a:blip r:embed="rId3" cstate="email"/>
          <a:srcRect/>
          <a:stretch>
            <a:fillRect/>
          </a:stretch>
        </p:blipFill>
        <p:spPr>
          <a:xfrm>
            <a:off x="7965321" y="3031316"/>
            <a:ext cx="472538" cy="439034"/>
          </a:xfrm>
          <a:prstGeom prst="ellipse">
            <a:avLst/>
          </a:prstGeom>
        </p:spPr>
      </p:pic>
      <p:pic>
        <p:nvPicPr>
          <p:cNvPr id="10" name="图片 9"/>
          <p:cNvPicPr>
            <a:picLocks noChangeAspect="1"/>
          </p:cNvPicPr>
          <p:nvPr/>
        </p:nvPicPr>
        <p:blipFill>
          <a:blip r:embed="rId4" cstate="email"/>
          <a:srcRect/>
          <a:stretch>
            <a:fillRect/>
          </a:stretch>
        </p:blipFill>
        <p:spPr>
          <a:xfrm>
            <a:off x="7456199" y="4645681"/>
            <a:ext cx="509122" cy="490102"/>
          </a:xfrm>
          <a:prstGeom prst="ellipse">
            <a:avLst/>
          </a:prstGeom>
        </p:spPr>
      </p:pic>
      <p:pic>
        <p:nvPicPr>
          <p:cNvPr id="11" name="图片 10"/>
          <p:cNvPicPr>
            <a:picLocks noChangeAspect="1"/>
          </p:cNvPicPr>
          <p:nvPr/>
        </p:nvPicPr>
        <p:blipFill>
          <a:blip r:embed="rId4" cstate="email"/>
          <a:srcRect/>
          <a:stretch>
            <a:fillRect/>
          </a:stretch>
        </p:blipFill>
        <p:spPr>
          <a:xfrm>
            <a:off x="7008812" y="3006163"/>
            <a:ext cx="509122" cy="490102"/>
          </a:xfrm>
          <a:prstGeom prst="ellipse">
            <a:avLst/>
          </a:prstGeom>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78850"/>
                                        </p:tgtEl>
                                        <p:attrNameLst>
                                          <p:attrName>style.visibility</p:attrName>
                                        </p:attrNameLst>
                                      </p:cBhvr>
                                      <p:to>
                                        <p:strVal val="visible"/>
                                      </p:to>
                                    </p:set>
                                    <p:animEffect transition="in" filter="wipe(down)">
                                      <p:cBhvr>
                                        <p:cTn id="7" dur="500"/>
                                        <p:tgtEl>
                                          <p:spTgt spid="788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0783" name="Text Box 15"/>
          <p:cNvSpPr txBox="1">
            <a:spLocks noChangeArrowheads="1"/>
          </p:cNvSpPr>
          <p:nvPr/>
        </p:nvSpPr>
        <p:spPr bwMode="auto">
          <a:xfrm>
            <a:off x="457199" y="1524000"/>
            <a:ext cx="8456913" cy="39716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9746" tIns="54873" rIns="109746" bIns="54873">
            <a:spAutoFit/>
          </a:bodyPr>
          <a:lstStyle/>
          <a:p>
            <a:pPr defTabSz="1097280" eaLnBrk="1" hangingPunct="1">
              <a:lnSpc>
                <a:spcPct val="130000"/>
              </a:lnSpc>
              <a:spcBef>
                <a:spcPts val="0"/>
              </a:spcBef>
              <a:spcAft>
                <a:spcPts val="0"/>
              </a:spcAft>
              <a:defRPr/>
            </a:pPr>
            <a:r>
              <a:rPr lang="en-US" altLang="zh-CN" sz="2800" b="1" dirty="0">
                <a:latin typeface="Times New Roman" panose="02020603050405020304" pitchFamily="18" charset="0"/>
              </a:rPr>
              <a:t>1. </a:t>
            </a:r>
            <a:r>
              <a:rPr lang="en-US" altLang="zh-CN" sz="2800" b="1" dirty="0">
                <a:solidFill>
                  <a:srgbClr val="FF0000"/>
                </a:solidFill>
                <a:latin typeface="Times New Roman" panose="02020603050405020304" pitchFamily="18" charset="0"/>
              </a:rPr>
              <a:t>To tell you the truth, </a:t>
            </a:r>
            <a:r>
              <a:rPr lang="en-US" altLang="zh-CN" sz="2800" b="1" dirty="0">
                <a:latin typeface="Times New Roman" panose="02020603050405020304" pitchFamily="18" charset="0"/>
              </a:rPr>
              <a:t>I </a:t>
            </a:r>
            <a:r>
              <a:rPr lang="en-US" altLang="zh-CN" sz="2800" b="1" dirty="0">
                <a:solidFill>
                  <a:srgbClr val="FF0000"/>
                </a:solidFill>
                <a:latin typeface="Times New Roman" panose="02020603050405020304" pitchFamily="18" charset="0"/>
              </a:rPr>
              <a:t>decided</a:t>
            </a:r>
            <a:r>
              <a:rPr lang="en-US" altLang="zh-CN" sz="2800" b="1" dirty="0">
                <a:latin typeface="Times New Roman" panose="02020603050405020304" pitchFamily="18" charset="0"/>
              </a:rPr>
              <a:t> to change my eating </a:t>
            </a:r>
            <a:r>
              <a:rPr lang="en-US" altLang="zh-CN" sz="2800" b="1" dirty="0">
                <a:solidFill>
                  <a:srgbClr val="FF0000"/>
                </a:solidFill>
                <a:latin typeface="Times New Roman" panose="02020603050405020304" pitchFamily="18" charset="0"/>
              </a:rPr>
              <a:t>habits</a:t>
            </a:r>
            <a:r>
              <a:rPr lang="en-US" altLang="zh-CN" sz="2800" b="1" dirty="0">
                <a:latin typeface="Times New Roman" panose="02020603050405020304" pitchFamily="18" charset="0"/>
              </a:rPr>
              <a:t>.　</a:t>
            </a:r>
          </a:p>
          <a:p>
            <a:pPr defTabSz="1097280" eaLnBrk="1" hangingPunct="1">
              <a:lnSpc>
                <a:spcPct val="130000"/>
              </a:lnSpc>
              <a:spcBef>
                <a:spcPts val="0"/>
              </a:spcBef>
              <a:spcAft>
                <a:spcPts val="0"/>
              </a:spcAft>
              <a:defRPr/>
            </a:pPr>
            <a:r>
              <a:rPr lang="en-US" altLang="zh-CN" sz="2800" b="1" dirty="0">
                <a:latin typeface="Times New Roman" panose="02020603050405020304" pitchFamily="18" charset="0"/>
              </a:rPr>
              <a:t>(1)</a:t>
            </a:r>
            <a:r>
              <a:rPr lang="en-US" altLang="zh-CN" sz="2800" b="1" dirty="0">
                <a:solidFill>
                  <a:srgbClr val="FF0000"/>
                </a:solidFill>
                <a:latin typeface="Times New Roman" panose="02020603050405020304" pitchFamily="18" charset="0"/>
              </a:rPr>
              <a:t>truth</a:t>
            </a:r>
            <a:r>
              <a:rPr lang="en-US" altLang="zh-CN" sz="2800" b="1" dirty="0">
                <a:latin typeface="Times New Roman" panose="02020603050405020304" pitchFamily="18" charset="0"/>
              </a:rPr>
              <a:t>作名词，意为“事实”。其形容词形式为true。短语</a:t>
            </a:r>
            <a:r>
              <a:rPr lang="en-US" altLang="zh-CN" sz="2800" b="1" dirty="0">
                <a:solidFill>
                  <a:srgbClr val="FF0000"/>
                </a:solidFill>
                <a:latin typeface="Times New Roman" panose="02020603050405020304" pitchFamily="18" charset="0"/>
              </a:rPr>
              <a:t>to tell (you) the truth</a:t>
            </a:r>
            <a:r>
              <a:rPr lang="en-US" altLang="zh-CN" sz="2800" b="1" dirty="0">
                <a:latin typeface="Times New Roman" panose="02020603050405020304" pitchFamily="18" charset="0"/>
              </a:rPr>
              <a:t>意为“说实话”，经常放在句首，作插入语，在句中不作任何成分。</a:t>
            </a:r>
          </a:p>
          <a:p>
            <a:pPr defTabSz="1097280" eaLnBrk="1" hangingPunct="1">
              <a:lnSpc>
                <a:spcPct val="130000"/>
              </a:lnSpc>
              <a:spcBef>
                <a:spcPts val="0"/>
              </a:spcBef>
              <a:spcAft>
                <a:spcPts val="0"/>
              </a:spcAft>
              <a:defRPr/>
            </a:pPr>
            <a:r>
              <a:rPr lang="en-US" altLang="zh-CN" sz="2800" b="1" dirty="0">
                <a:latin typeface="Times New Roman" panose="02020603050405020304" pitchFamily="18" charset="0"/>
              </a:rPr>
              <a:t>如：To tell you the truth, I don't like chicken at all. 说实话，我一点儿也不喜欢吃鸡肉。</a:t>
            </a:r>
          </a:p>
        </p:txBody>
      </p:sp>
      <p:sp>
        <p:nvSpPr>
          <p:cNvPr id="5" name="矩形 4"/>
          <p:cNvSpPr/>
          <p:nvPr/>
        </p:nvSpPr>
        <p:spPr>
          <a:xfrm>
            <a:off x="2440942" y="117907"/>
            <a:ext cx="4183489" cy="786602"/>
          </a:xfrm>
          <a:prstGeom prst="rect">
            <a:avLst/>
          </a:prstGeom>
          <a:noFill/>
          <a:ln>
            <a:noFill/>
          </a:ln>
        </p:spPr>
        <p:txBody>
          <a:bodyPr wrap="none" lIns="109746" tIns="54873" rIns="109746" bIns="54873" rtlCol="0" anchor="t">
            <a:spAutoFit/>
          </a:bodyPr>
          <a:lstStyle/>
          <a:p>
            <a:pPr algn="ctr"/>
            <a:r>
              <a:rPr lang="en-US" altLang="zh-CN" sz="4400" b="1" dirty="0">
                <a:ln w="25400">
                  <a:solidFill>
                    <a:srgbClr val="861E1D">
                      <a:alpha val="94000"/>
                    </a:srgbClr>
                  </a:solidFill>
                  <a:prstDash val="solid"/>
                </a:ln>
                <a:gradFill>
                  <a:gsLst>
                    <a:gs pos="0">
                      <a:srgbClr val="FFF9BB"/>
                    </a:gs>
                    <a:gs pos="64000">
                      <a:srgbClr val="FCE95F"/>
                    </a:gs>
                    <a:gs pos="100000">
                      <a:srgbClr val="F8AD1C"/>
                    </a:gs>
                  </a:gsLst>
                  <a:lin ang="5400000"/>
                </a:gradFill>
                <a:effectLst>
                  <a:outerShdw blurRad="177800" dist="12700" dir="10200000" sx="102000" sy="102000" algn="bl" rotWithShape="0">
                    <a:srgbClr val="480F08"/>
                  </a:outerShdw>
                </a:effectLst>
                <a:latin typeface="Times New Roman" panose="02020603050405020304" pitchFamily="18" charset="0"/>
                <a:cs typeface="Times New Roman" panose="02020603050405020304" pitchFamily="18" charset="0"/>
              </a:rPr>
              <a:t>Language points</a:t>
            </a:r>
          </a:p>
        </p:txBody>
      </p:sp>
    </p:spTree>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0783" name="Text Box 15"/>
          <p:cNvSpPr txBox="1">
            <a:spLocks noChangeArrowheads="1"/>
          </p:cNvSpPr>
          <p:nvPr/>
        </p:nvSpPr>
        <p:spPr bwMode="auto">
          <a:xfrm>
            <a:off x="377269" y="828524"/>
            <a:ext cx="8418043" cy="40577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9746" tIns="54873" rIns="109746" bIns="54873">
            <a:spAutoFit/>
          </a:bodyPr>
          <a:lstStyle/>
          <a:p>
            <a:pPr defTabSz="1097280" eaLnBrk="1" hangingPunct="1">
              <a:lnSpc>
                <a:spcPct val="150000"/>
              </a:lnSpc>
              <a:defRPr/>
            </a:pPr>
            <a:r>
              <a:rPr lang="en-US" altLang="zh-CN" sz="2800" b="1" dirty="0">
                <a:latin typeface="Times New Roman" panose="02020603050405020304" pitchFamily="18" charset="0"/>
              </a:rPr>
              <a:t>(2)</a:t>
            </a:r>
            <a:r>
              <a:rPr lang="en-US" altLang="zh-CN" sz="2800" b="1" dirty="0">
                <a:solidFill>
                  <a:srgbClr val="FF0000"/>
                </a:solidFill>
                <a:latin typeface="Times New Roman" panose="02020603050405020304" pitchFamily="18" charset="0"/>
              </a:rPr>
              <a:t>decide</a:t>
            </a:r>
            <a:r>
              <a:rPr lang="en-US" altLang="zh-CN" sz="2800" b="1" dirty="0">
                <a:latin typeface="Times New Roman" panose="02020603050405020304" pitchFamily="18" charset="0"/>
              </a:rPr>
              <a:t>作动词，意为“决定”。</a:t>
            </a:r>
          </a:p>
          <a:p>
            <a:pPr defTabSz="1097280" eaLnBrk="1" hangingPunct="1">
              <a:lnSpc>
                <a:spcPct val="130000"/>
              </a:lnSpc>
              <a:defRPr/>
            </a:pPr>
            <a:r>
              <a:rPr lang="en-US" altLang="zh-CN" sz="2800" b="1" dirty="0">
                <a:latin typeface="Times New Roman" panose="02020603050405020304" pitchFamily="18" charset="0"/>
              </a:rPr>
              <a:t>常用结构：</a:t>
            </a:r>
            <a:r>
              <a:rPr lang="en-US" altLang="zh-CN" sz="2800" b="1" dirty="0">
                <a:solidFill>
                  <a:srgbClr val="FF0000"/>
                </a:solidFill>
                <a:latin typeface="Times New Roman" panose="02020603050405020304" pitchFamily="18" charset="0"/>
              </a:rPr>
              <a:t>decide to do sth. </a:t>
            </a:r>
            <a:r>
              <a:rPr lang="en-US" altLang="zh-CN" sz="2800" b="1" dirty="0">
                <a:latin typeface="Times New Roman" panose="02020603050405020304" pitchFamily="18" charset="0"/>
              </a:rPr>
              <a:t>意为“决定做某事”；“</a:t>
            </a:r>
            <a:r>
              <a:rPr lang="en-US" altLang="zh-CN" sz="2800" b="1" dirty="0">
                <a:solidFill>
                  <a:srgbClr val="FF0000"/>
                </a:solidFill>
                <a:latin typeface="Times New Roman" panose="02020603050405020304" pitchFamily="18" charset="0"/>
              </a:rPr>
              <a:t>decide＋疑问词＋动词不定式</a:t>
            </a:r>
            <a:r>
              <a:rPr lang="en-US" altLang="zh-CN" sz="2800" b="1" dirty="0">
                <a:latin typeface="Times New Roman" panose="02020603050405020304" pitchFamily="18" charset="0"/>
              </a:rPr>
              <a:t>”意为“决定……”；“decide＋that从句”意为“决定……”。</a:t>
            </a:r>
          </a:p>
          <a:p>
            <a:pPr defTabSz="1097280" eaLnBrk="1" hangingPunct="1">
              <a:lnSpc>
                <a:spcPct val="130000"/>
              </a:lnSpc>
              <a:defRPr/>
            </a:pPr>
            <a:r>
              <a:rPr lang="en-US" altLang="zh-CN" sz="2800" b="1" dirty="0">
                <a:latin typeface="Times New Roman" panose="02020603050405020304" pitchFamily="18" charset="0"/>
              </a:rPr>
              <a:t>如：I decided to call him.我决定给他打电话。Have you decided what to do next？</a:t>
            </a:r>
          </a:p>
          <a:p>
            <a:pPr defTabSz="1097280" eaLnBrk="1" hangingPunct="1">
              <a:lnSpc>
                <a:spcPct val="130000"/>
              </a:lnSpc>
              <a:defRPr/>
            </a:pPr>
            <a:r>
              <a:rPr lang="en-US" altLang="zh-CN" sz="2800" b="1" dirty="0">
                <a:latin typeface="Times New Roman" panose="02020603050405020304" pitchFamily="18" charset="0"/>
              </a:rPr>
              <a:t>你们决定好下一步要做什么了吗？</a:t>
            </a:r>
          </a:p>
        </p:txBody>
      </p:sp>
    </p:spTree>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0783" name="Text Box 15"/>
          <p:cNvSpPr txBox="1">
            <a:spLocks noChangeArrowheads="1"/>
          </p:cNvSpPr>
          <p:nvPr/>
        </p:nvSpPr>
        <p:spPr bwMode="auto">
          <a:xfrm>
            <a:off x="470253" y="500773"/>
            <a:ext cx="8332681" cy="4172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9746" tIns="54873" rIns="109746" bIns="54873">
            <a:spAutoFit/>
          </a:bodyPr>
          <a:lstStyle/>
          <a:p>
            <a:pPr defTabSz="1097280" eaLnBrk="1" hangingPunct="1">
              <a:lnSpc>
                <a:spcPct val="150000"/>
              </a:lnSpc>
              <a:defRPr/>
            </a:pPr>
            <a:endParaRPr lang="en-US" altLang="zh-CN" sz="2000" b="1" dirty="0">
              <a:latin typeface="Times New Roman" panose="02020603050405020304" pitchFamily="18" charset="0"/>
            </a:endParaRPr>
          </a:p>
          <a:p>
            <a:pPr defTabSz="1097280" eaLnBrk="1" hangingPunct="1">
              <a:lnSpc>
                <a:spcPct val="150000"/>
              </a:lnSpc>
              <a:defRPr/>
            </a:pPr>
            <a:r>
              <a:rPr lang="en-US" altLang="zh-CN" sz="3200" b="1" dirty="0">
                <a:latin typeface="Times New Roman" panose="02020603050405020304" pitchFamily="18" charset="0"/>
              </a:rPr>
              <a:t>(3)</a:t>
            </a:r>
            <a:r>
              <a:rPr lang="en-US" altLang="zh-CN" sz="3200" b="1" dirty="0">
                <a:solidFill>
                  <a:srgbClr val="FF0000"/>
                </a:solidFill>
                <a:latin typeface="Times New Roman" panose="02020603050405020304" pitchFamily="18" charset="0"/>
              </a:rPr>
              <a:t>habit</a:t>
            </a:r>
            <a:r>
              <a:rPr lang="en-US" altLang="zh-CN" sz="3200" b="1" dirty="0">
                <a:latin typeface="Times New Roman" panose="02020603050405020304" pitchFamily="18" charset="0"/>
              </a:rPr>
              <a:t>作名词，意为“习惯”。</a:t>
            </a:r>
          </a:p>
          <a:p>
            <a:pPr defTabSz="1097280" eaLnBrk="1" hangingPunct="1">
              <a:lnSpc>
                <a:spcPct val="150000"/>
              </a:lnSpc>
              <a:defRPr/>
            </a:pPr>
            <a:r>
              <a:rPr lang="en-US" altLang="zh-CN" sz="3200" b="1" dirty="0">
                <a:latin typeface="Times New Roman" panose="02020603050405020304" pitchFamily="18" charset="0"/>
              </a:rPr>
              <a:t>常用词组：</a:t>
            </a:r>
            <a:r>
              <a:rPr lang="en-US" altLang="zh-CN" sz="3200" b="1" dirty="0">
                <a:solidFill>
                  <a:srgbClr val="FF0000"/>
                </a:solidFill>
                <a:latin typeface="Times New Roman" panose="02020603050405020304" pitchFamily="18" charset="0"/>
              </a:rPr>
              <a:t>good habit </a:t>
            </a:r>
            <a:r>
              <a:rPr lang="en-US" altLang="zh-CN" sz="3200" b="1" dirty="0">
                <a:latin typeface="Times New Roman" panose="02020603050405020304" pitchFamily="18" charset="0"/>
              </a:rPr>
              <a:t>好习惯；</a:t>
            </a:r>
            <a:r>
              <a:rPr lang="en-US" altLang="zh-CN" sz="3200" b="1" dirty="0">
                <a:solidFill>
                  <a:srgbClr val="FF0000"/>
                </a:solidFill>
                <a:latin typeface="Times New Roman" panose="02020603050405020304" pitchFamily="18" charset="0"/>
              </a:rPr>
              <a:t>bad habit </a:t>
            </a:r>
            <a:r>
              <a:rPr lang="en-US" altLang="zh-CN" sz="3200" b="1" dirty="0">
                <a:latin typeface="Times New Roman" panose="02020603050405020304" pitchFamily="18" charset="0"/>
              </a:rPr>
              <a:t>坏习惯；</a:t>
            </a:r>
            <a:r>
              <a:rPr lang="en-US" altLang="zh-CN" sz="3200" b="1" dirty="0">
                <a:solidFill>
                  <a:srgbClr val="FF0000"/>
                </a:solidFill>
                <a:latin typeface="Times New Roman" panose="02020603050405020304" pitchFamily="18" charset="0"/>
              </a:rPr>
              <a:t>living habit </a:t>
            </a:r>
            <a:r>
              <a:rPr lang="en-US" altLang="zh-CN" sz="3200" b="1" dirty="0">
                <a:latin typeface="Times New Roman" panose="02020603050405020304" pitchFamily="18" charset="0"/>
              </a:rPr>
              <a:t>生活习惯；</a:t>
            </a:r>
            <a:r>
              <a:rPr lang="en-US" altLang="zh-CN" sz="3200" b="1" dirty="0">
                <a:solidFill>
                  <a:srgbClr val="FF0000"/>
                </a:solidFill>
                <a:latin typeface="Times New Roman" panose="02020603050405020304" pitchFamily="18" charset="0"/>
              </a:rPr>
              <a:t>change the habit</a:t>
            </a:r>
            <a:r>
              <a:rPr lang="en-US" altLang="zh-CN" sz="3200" b="1" dirty="0">
                <a:latin typeface="Times New Roman" panose="02020603050405020304" pitchFamily="18" charset="0"/>
              </a:rPr>
              <a:t>改变习惯；</a:t>
            </a:r>
            <a:r>
              <a:rPr lang="en-US" altLang="zh-CN" sz="3200" b="1" dirty="0">
                <a:solidFill>
                  <a:srgbClr val="FF0000"/>
                </a:solidFill>
                <a:latin typeface="Times New Roman" panose="02020603050405020304" pitchFamily="18" charset="0"/>
              </a:rPr>
              <a:t>develop a habit</a:t>
            </a:r>
            <a:r>
              <a:rPr lang="en-US" altLang="zh-CN" sz="3200" b="1" dirty="0">
                <a:latin typeface="Times New Roman" panose="02020603050405020304" pitchFamily="18" charset="0"/>
              </a:rPr>
              <a:t>养成习惯；</a:t>
            </a:r>
            <a:r>
              <a:rPr lang="en-US" altLang="zh-CN" sz="3200" b="1" dirty="0">
                <a:solidFill>
                  <a:srgbClr val="FF0000"/>
                </a:solidFill>
                <a:latin typeface="Times New Roman" panose="02020603050405020304" pitchFamily="18" charset="0"/>
              </a:rPr>
              <a:t>eating habit</a:t>
            </a:r>
            <a:r>
              <a:rPr lang="en-US" altLang="zh-CN" sz="3200" b="1" dirty="0">
                <a:latin typeface="Times New Roman" panose="02020603050405020304" pitchFamily="18" charset="0"/>
              </a:rPr>
              <a:t>饮食习惯。</a:t>
            </a:r>
          </a:p>
        </p:txBody>
      </p:sp>
      <p:pic>
        <p:nvPicPr>
          <p:cNvPr id="2" name="图片 1" descr="timg (2)"/>
          <p:cNvPicPr>
            <a:picLocks noChangeAspect="1"/>
          </p:cNvPicPr>
          <p:nvPr/>
        </p:nvPicPr>
        <p:blipFill>
          <a:blip r:embed="rId2" cstate="email"/>
          <a:stretch>
            <a:fillRect/>
          </a:stretch>
        </p:blipFill>
        <p:spPr>
          <a:xfrm>
            <a:off x="6452435" y="4237897"/>
            <a:ext cx="1809365" cy="2411638"/>
          </a:xfrm>
          <a:prstGeom prst="rect">
            <a:avLst/>
          </a:prstGeom>
        </p:spPr>
      </p:pic>
    </p:spTree>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0783" name="Text Box 15"/>
          <p:cNvSpPr txBox="1">
            <a:spLocks noChangeArrowheads="1"/>
          </p:cNvSpPr>
          <p:nvPr/>
        </p:nvSpPr>
        <p:spPr bwMode="auto">
          <a:xfrm>
            <a:off x="181394" y="769834"/>
            <a:ext cx="8749582" cy="41046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9746" tIns="54873" rIns="109746" bIns="54873">
            <a:spAutoFit/>
          </a:bodyPr>
          <a:lstStyle/>
          <a:p>
            <a:pPr defTabSz="1097280" eaLnBrk="1" hangingPunct="1">
              <a:lnSpc>
                <a:spcPct val="150000"/>
              </a:lnSpc>
              <a:defRPr/>
            </a:pPr>
            <a:r>
              <a:rPr lang="en-US" altLang="zh-CN" sz="3200" b="1" dirty="0">
                <a:latin typeface="Times New Roman" panose="02020603050405020304" pitchFamily="18" charset="0"/>
              </a:rPr>
              <a:t>2.Yesterday evening, I ate ten donuts </a:t>
            </a:r>
            <a:r>
              <a:rPr lang="en-US" altLang="zh-CN" sz="3200" b="1" dirty="0">
                <a:solidFill>
                  <a:srgbClr val="FF0000"/>
                </a:solidFill>
                <a:latin typeface="Times New Roman" panose="02020603050405020304" pitchFamily="18" charset="0"/>
              </a:rPr>
              <a:t>as usual</a:t>
            </a:r>
            <a:r>
              <a:rPr lang="en-US" altLang="zh-CN" sz="3200" b="1" dirty="0">
                <a:latin typeface="Times New Roman" panose="02020603050405020304" pitchFamily="18" charset="0"/>
              </a:rPr>
              <a:t>.</a:t>
            </a:r>
          </a:p>
          <a:p>
            <a:pPr defTabSz="1097280" eaLnBrk="1" hangingPunct="1">
              <a:lnSpc>
                <a:spcPct val="150000"/>
              </a:lnSpc>
              <a:defRPr/>
            </a:pPr>
            <a:r>
              <a:rPr lang="en-US" altLang="zh-CN" sz="3200" b="1" dirty="0">
                <a:latin typeface="Times New Roman" panose="02020603050405020304" pitchFamily="18" charset="0"/>
              </a:rPr>
              <a:t>    </a:t>
            </a:r>
            <a:r>
              <a:rPr lang="en-US" altLang="zh-CN" sz="3200" b="1" dirty="0">
                <a:solidFill>
                  <a:srgbClr val="FF0000"/>
                </a:solidFill>
                <a:latin typeface="Times New Roman" panose="02020603050405020304" pitchFamily="18" charset="0"/>
              </a:rPr>
              <a:t>as usual </a:t>
            </a:r>
            <a:r>
              <a:rPr lang="en-US" altLang="zh-CN" sz="3200" b="1" dirty="0">
                <a:latin typeface="Times New Roman" panose="02020603050405020304" pitchFamily="18" charset="0"/>
              </a:rPr>
              <a:t>意为“像往常一样”，常位于句首或句尾，作状语。其中usual作形容词，意为“通常的”，其副词形式为usually(通常)。</a:t>
            </a:r>
          </a:p>
          <a:p>
            <a:pPr defTabSz="1097280" eaLnBrk="1" hangingPunct="1">
              <a:lnSpc>
                <a:spcPct val="110000"/>
              </a:lnSpc>
              <a:defRPr/>
            </a:pPr>
            <a:r>
              <a:rPr lang="en-US" altLang="zh-CN" sz="3200" b="1" dirty="0">
                <a:latin typeface="Times New Roman" panose="02020603050405020304" pitchFamily="18" charset="0"/>
              </a:rPr>
              <a:t>如：He came late as usual.</a:t>
            </a:r>
          </a:p>
          <a:p>
            <a:pPr defTabSz="1097280" eaLnBrk="1" hangingPunct="1">
              <a:lnSpc>
                <a:spcPct val="110000"/>
              </a:lnSpc>
              <a:defRPr/>
            </a:pPr>
            <a:r>
              <a:rPr lang="en-US" altLang="zh-CN" sz="3200" b="1" dirty="0">
                <a:latin typeface="Times New Roman" panose="02020603050405020304" pitchFamily="18" charset="0"/>
              </a:rPr>
              <a:t>他像往常一样来得很晚。</a:t>
            </a:r>
          </a:p>
        </p:txBody>
      </p:sp>
      <p:pic>
        <p:nvPicPr>
          <p:cNvPr id="2" name="图片 1" descr="W4YTSY{S%%H$D}XT(MU)QQH"/>
          <p:cNvPicPr>
            <a:picLocks noChangeAspect="1"/>
          </p:cNvPicPr>
          <p:nvPr/>
        </p:nvPicPr>
        <p:blipFill>
          <a:blip r:embed="rId2"/>
          <a:stretch>
            <a:fillRect/>
          </a:stretch>
        </p:blipFill>
        <p:spPr>
          <a:xfrm>
            <a:off x="5808412" y="4029051"/>
            <a:ext cx="2877149" cy="2635728"/>
          </a:xfrm>
          <a:prstGeom prst="rect">
            <a:avLst/>
          </a:prstGeom>
        </p:spPr>
      </p:pic>
    </p:spTree>
  </p:cSld>
  <p:clrMapOvr>
    <a:masterClrMapping/>
  </p:clrMapOvr>
  <p:transition>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0783" name="Text Box 15"/>
          <p:cNvSpPr txBox="1">
            <a:spLocks noChangeArrowheads="1"/>
          </p:cNvSpPr>
          <p:nvPr/>
        </p:nvSpPr>
        <p:spPr bwMode="auto">
          <a:xfrm>
            <a:off x="366599" y="1015267"/>
            <a:ext cx="8418043" cy="4449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9746" tIns="54873" rIns="109746" bIns="54873">
            <a:spAutoFit/>
          </a:bodyPr>
          <a:lstStyle/>
          <a:p>
            <a:pPr defTabSz="1097280" eaLnBrk="1" hangingPunct="1">
              <a:lnSpc>
                <a:spcPct val="150000"/>
              </a:lnSpc>
              <a:defRPr/>
            </a:pPr>
            <a:r>
              <a:rPr lang="en-US" altLang="zh-CN" sz="3200" b="1" dirty="0">
                <a:latin typeface="Times New Roman" panose="02020603050405020304" pitchFamily="18" charset="0"/>
              </a:rPr>
              <a:t>3.It's not good for your </a:t>
            </a:r>
            <a:r>
              <a:rPr lang="en-US" altLang="zh-CN" sz="3200" b="1" dirty="0">
                <a:solidFill>
                  <a:srgbClr val="FF0000"/>
                </a:solidFill>
                <a:latin typeface="Times New Roman" panose="02020603050405020304" pitchFamily="18" charset="0"/>
              </a:rPr>
              <a:t>health.</a:t>
            </a:r>
            <a:r>
              <a:rPr lang="en-US" altLang="zh-CN" sz="3200" b="1" dirty="0">
                <a:latin typeface="Times New Roman" panose="02020603050405020304" pitchFamily="18" charset="0"/>
              </a:rPr>
              <a:t>　</a:t>
            </a:r>
          </a:p>
          <a:p>
            <a:pPr defTabSz="1097280" eaLnBrk="1" hangingPunct="1">
              <a:lnSpc>
                <a:spcPct val="150000"/>
              </a:lnSpc>
              <a:defRPr/>
            </a:pPr>
            <a:r>
              <a:rPr lang="en-US" altLang="zh-CN" sz="3200" b="1" dirty="0">
                <a:solidFill>
                  <a:srgbClr val="FF0000"/>
                </a:solidFill>
                <a:latin typeface="Times New Roman" panose="02020603050405020304" pitchFamily="18" charset="0"/>
              </a:rPr>
              <a:t>    health</a:t>
            </a:r>
            <a:r>
              <a:rPr lang="en-US" altLang="zh-CN" sz="3200" b="1" dirty="0">
                <a:latin typeface="Times New Roman" panose="02020603050405020304" pitchFamily="18" charset="0"/>
              </a:rPr>
              <a:t>作不可数名词，意为“健康，健康状况”。常用短语：</a:t>
            </a:r>
            <a:r>
              <a:rPr lang="en-US" altLang="zh-CN" sz="3200" b="1" dirty="0">
                <a:solidFill>
                  <a:srgbClr val="FF0000"/>
                </a:solidFill>
                <a:latin typeface="Times New Roman" panose="02020603050405020304" pitchFamily="18" charset="0"/>
              </a:rPr>
              <a:t>in good health</a:t>
            </a:r>
            <a:r>
              <a:rPr lang="en-US" altLang="zh-CN" sz="3200" b="1" dirty="0">
                <a:latin typeface="Times New Roman" panose="02020603050405020304" pitchFamily="18" charset="0"/>
              </a:rPr>
              <a:t>身体好；</a:t>
            </a:r>
            <a:r>
              <a:rPr lang="en-US" altLang="zh-CN" sz="3200" b="1" dirty="0">
                <a:solidFill>
                  <a:srgbClr val="FF0000"/>
                </a:solidFill>
                <a:latin typeface="Times New Roman" panose="02020603050405020304" pitchFamily="18" charset="0"/>
              </a:rPr>
              <a:t>in bad/poor health</a:t>
            </a:r>
            <a:r>
              <a:rPr lang="en-US" altLang="zh-CN" sz="3200" b="1" dirty="0">
                <a:latin typeface="Times New Roman" panose="02020603050405020304" pitchFamily="18" charset="0"/>
              </a:rPr>
              <a:t>身体不好。</a:t>
            </a:r>
          </a:p>
          <a:p>
            <a:pPr defTabSz="1097280" eaLnBrk="1" hangingPunct="1">
              <a:lnSpc>
                <a:spcPct val="150000"/>
              </a:lnSpc>
              <a:defRPr/>
            </a:pPr>
            <a:r>
              <a:rPr lang="en-US" altLang="zh-CN" sz="3200" b="1" dirty="0">
                <a:latin typeface="Times New Roman" panose="02020603050405020304" pitchFamily="18" charset="0"/>
              </a:rPr>
              <a:t>如：His father is in bad health these days.</a:t>
            </a:r>
          </a:p>
          <a:p>
            <a:pPr defTabSz="1097280" eaLnBrk="1" hangingPunct="1">
              <a:lnSpc>
                <a:spcPct val="150000"/>
              </a:lnSpc>
              <a:defRPr/>
            </a:pPr>
            <a:r>
              <a:rPr lang="en-US" altLang="zh-CN" sz="3200" b="1" dirty="0">
                <a:latin typeface="Times New Roman" panose="02020603050405020304" pitchFamily="18" charset="0"/>
              </a:rPr>
              <a:t>他爸爸这些天身体不好。</a:t>
            </a:r>
          </a:p>
        </p:txBody>
      </p:sp>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295400"/>
            <a:ext cx="8435857" cy="4533647"/>
          </a:xfrm>
        </p:spPr>
        <p:txBody>
          <a:bodyPr lIns="109746" tIns="54873" rIns="109746" bIns="54873">
            <a:noAutofit/>
          </a:bodyPr>
          <a:lstStyle/>
          <a:p>
            <a:pPr marL="0" indent="0" defTabSz="1097280" eaLnBrk="1" hangingPunct="1">
              <a:lnSpc>
                <a:spcPct val="150000"/>
              </a:lnSpc>
              <a:spcBef>
                <a:spcPct val="0"/>
              </a:spcBef>
              <a:buNone/>
              <a:defRPr/>
            </a:pPr>
            <a:r>
              <a:rPr kumimoji="1" lang="en-US" altLang="zh-CN" sz="3200" b="1" dirty="0">
                <a:solidFill>
                  <a:srgbClr val="6600FF"/>
                </a:solidFill>
                <a:latin typeface="Times New Roman" panose="02020603050405020304" pitchFamily="18" charset="0"/>
                <a:ea typeface="宋体" panose="02010600030101010101" pitchFamily="2" charset="-122"/>
                <a:cs typeface="Times New Roman" panose="02020603050405020304" pitchFamily="18" charset="0"/>
                <a:sym typeface="+mn-ea"/>
              </a:rPr>
              <a:t>Key words &amp; phrases:</a:t>
            </a:r>
            <a:endParaRPr kumimoji="1" lang="en-US" altLang="zh-CN" sz="2000" b="1" noProof="0" dirty="0">
              <a:ln>
                <a:noFill/>
              </a:ln>
              <a:solidFill>
                <a:srgbClr val="6600FF"/>
              </a:solidFill>
              <a:effectLst/>
              <a:uLnTx/>
              <a:uFillTx/>
              <a:latin typeface="Times New Roman" panose="02020603050405020304" pitchFamily="18" charset="0"/>
              <a:ea typeface="宋体" panose="02010600030101010101" pitchFamily="2" charset="-122"/>
              <a:cs typeface="Times New Roman" panose="02020603050405020304" pitchFamily="18" charset="0"/>
              <a:sym typeface="+mn-ea"/>
            </a:endParaRPr>
          </a:p>
          <a:p>
            <a:pPr marL="0" indent="0" defTabSz="1097280" eaLnBrk="1" hangingPunct="1">
              <a:lnSpc>
                <a:spcPct val="150000"/>
              </a:lnSpc>
              <a:spcBef>
                <a:spcPct val="0"/>
              </a:spcBef>
              <a:buNone/>
              <a:defRPr/>
            </a:pPr>
            <a:r>
              <a:rPr kumimoji="1" lang="en-US" altLang="zh-CN" sz="2000" b="1" strike="noStrike" noProof="0" dirty="0">
                <a:ln>
                  <a:noFill/>
                </a:ln>
                <a:solidFill>
                  <a:schemeClr val="tx1"/>
                </a:solidFill>
                <a:effectLst/>
                <a:uLnTx/>
                <a:uFillTx/>
                <a:latin typeface="Times New Roman" panose="02020603050405020304" pitchFamily="18" charset="0"/>
                <a:ea typeface="宋体" panose="02010600030101010101" pitchFamily="2" charset="-122"/>
                <a:cs typeface="Times New Roman" panose="02020603050405020304" pitchFamily="18" charset="0"/>
                <a:sym typeface="+mn-ea"/>
              </a:rPr>
              <a:t> </a:t>
            </a:r>
            <a:r>
              <a:rPr lang="en-US" altLang="zh-CN" sz="2400" b="1" dirty="0">
                <a:latin typeface="Times New Roman" panose="02020603050405020304" pitchFamily="18" charset="0"/>
                <a:ea typeface="宋体" panose="02010600030101010101" pitchFamily="2" charset="-122"/>
                <a:cs typeface="Times New Roman" panose="02020603050405020304" pitchFamily="18" charset="0"/>
                <a:sym typeface="+mn-ea"/>
              </a:rPr>
              <a:t>truth, decide, change, habit, usual, health, saying, awful, to tell you the truth, have a dream, as usual, be good for, wake up, have lunch</a:t>
            </a:r>
            <a:endParaRPr kumimoji="1" lang="en-US" altLang="zh-CN" sz="2000" b="1" strike="noStrike" noProof="0" dirty="0">
              <a:ln>
                <a:noFill/>
              </a:ln>
              <a:solidFill>
                <a:schemeClr val="tx1"/>
              </a:solidFill>
              <a:effectLst/>
              <a:uLnTx/>
              <a:uFillTx/>
              <a:latin typeface="Times New Roman" panose="02020603050405020304" pitchFamily="18" charset="0"/>
              <a:ea typeface="宋体" panose="02010600030101010101" pitchFamily="2" charset="-122"/>
              <a:cs typeface="Times New Roman" panose="02020603050405020304" pitchFamily="18" charset="0"/>
              <a:sym typeface="+mn-ea"/>
            </a:endParaRPr>
          </a:p>
          <a:p>
            <a:pPr marL="0" indent="0" defTabSz="1097280" eaLnBrk="1" hangingPunct="1">
              <a:lnSpc>
                <a:spcPct val="150000"/>
              </a:lnSpc>
              <a:spcBef>
                <a:spcPct val="0"/>
              </a:spcBef>
              <a:buNone/>
              <a:defRPr/>
            </a:pPr>
            <a:r>
              <a:rPr kumimoji="1" lang="en-US" altLang="zh-CN" sz="3200" b="1" dirty="0">
                <a:solidFill>
                  <a:srgbClr val="6600FF"/>
                </a:solidFill>
                <a:latin typeface="Times New Roman" panose="02020603050405020304" pitchFamily="18" charset="0"/>
                <a:ea typeface="宋体" panose="02010600030101010101" pitchFamily="2" charset="-122"/>
                <a:cs typeface="Times New Roman" panose="02020603050405020304" pitchFamily="18" charset="0"/>
                <a:sym typeface="+mn-ea"/>
              </a:rPr>
              <a:t>Key sentences:</a:t>
            </a:r>
            <a:endParaRPr lang="zh-CN" altLang="en-US" sz="2000" b="1" strike="noStrike" noProof="1">
              <a:latin typeface="Times New Roman" panose="02020603050405020304" pitchFamily="18" charset="0"/>
              <a:cs typeface="Times New Roman" panose="02020603050405020304" pitchFamily="18" charset="0"/>
            </a:endParaRPr>
          </a:p>
          <a:p>
            <a:pPr marL="0" indent="0" eaLnBrk="1" hangingPunct="1">
              <a:lnSpc>
                <a:spcPct val="150000"/>
              </a:lnSpc>
              <a:spcBef>
                <a:spcPct val="0"/>
              </a:spcBef>
              <a:buNone/>
            </a:pPr>
            <a:r>
              <a:rPr lang="en-US" altLang="zh-CN" b="1" dirty="0">
                <a:latin typeface="Times New Roman" panose="02020603050405020304" pitchFamily="18" charset="0"/>
                <a:cs typeface="Times New Roman" panose="02020603050405020304" pitchFamily="18" charset="0"/>
                <a:sym typeface="+mn-ea"/>
              </a:rPr>
              <a:t>1.To tell you the truth, I decided to change my eating habits.</a:t>
            </a:r>
            <a:endParaRPr lang="zh-CN" altLang="en-US" b="1" dirty="0">
              <a:sym typeface="+mn-ea"/>
            </a:endParaRPr>
          </a:p>
          <a:p>
            <a:pPr marL="0" indent="0" eaLnBrk="1" hangingPunct="1">
              <a:lnSpc>
                <a:spcPct val="150000"/>
              </a:lnSpc>
              <a:spcBef>
                <a:spcPct val="0"/>
              </a:spcBef>
              <a:buNone/>
            </a:pPr>
            <a:endParaRPr lang="zh-CN" altLang="en-US" b="1" dirty="0">
              <a:latin typeface="Times New Roman" panose="02020603050405020304" pitchFamily="18" charset="0"/>
              <a:cs typeface="Times New Roman" panose="02020603050405020304" pitchFamily="18" charset="0"/>
              <a:sym typeface="+mn-ea"/>
            </a:endParaRPr>
          </a:p>
        </p:txBody>
      </p:sp>
      <p:sp>
        <p:nvSpPr>
          <p:cNvPr id="5" name="矩形 4"/>
          <p:cNvSpPr/>
          <p:nvPr/>
        </p:nvSpPr>
        <p:spPr>
          <a:xfrm>
            <a:off x="2403086" y="80489"/>
            <a:ext cx="4338208" cy="786602"/>
          </a:xfrm>
          <a:prstGeom prst="rect">
            <a:avLst/>
          </a:prstGeom>
          <a:noFill/>
          <a:ln>
            <a:noFill/>
          </a:ln>
        </p:spPr>
        <p:txBody>
          <a:bodyPr wrap="none" lIns="109746" tIns="54873" rIns="109746" bIns="54873" rtlCol="0" anchor="t">
            <a:spAutoFit/>
          </a:bodyPr>
          <a:lstStyle/>
          <a:p>
            <a:pPr algn="ctr"/>
            <a:r>
              <a:rPr lang="en-US" altLang="zh-CN" sz="4400" b="1" dirty="0">
                <a:ln w="25400">
                  <a:solidFill>
                    <a:srgbClr val="861E1D">
                      <a:alpha val="94000"/>
                    </a:srgbClr>
                  </a:solidFill>
                  <a:prstDash val="solid"/>
                </a:ln>
                <a:gradFill>
                  <a:gsLst>
                    <a:gs pos="0">
                      <a:srgbClr val="FFF9BB"/>
                    </a:gs>
                    <a:gs pos="64000">
                      <a:srgbClr val="FCE95F"/>
                    </a:gs>
                    <a:gs pos="100000">
                      <a:srgbClr val="F8AD1C"/>
                    </a:gs>
                  </a:gsLst>
                  <a:lin ang="5400000"/>
                </a:gradFill>
                <a:effectLst>
                  <a:outerShdw blurRad="177800" dist="12700" dir="10200000" sx="102000" sy="102000" algn="bl" rotWithShape="0">
                    <a:srgbClr val="480F08"/>
                  </a:outerShdw>
                </a:effectLst>
                <a:latin typeface="Times New Roman" panose="02020603050405020304" pitchFamily="18" charset="0"/>
                <a:cs typeface="Times New Roman" panose="02020603050405020304" pitchFamily="18" charset="0"/>
              </a:rPr>
              <a:t>Learning Targets</a:t>
            </a:r>
          </a:p>
        </p:txBody>
      </p:sp>
    </p:spTree>
  </p:cSld>
  <p:clrMapOvr>
    <a:masterClrMapping/>
  </p:clrMapOvr>
  <p:transition>
    <p:rand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0783" name="Text Box 15"/>
          <p:cNvSpPr txBox="1">
            <a:spLocks noChangeArrowheads="1"/>
          </p:cNvSpPr>
          <p:nvPr/>
        </p:nvSpPr>
        <p:spPr bwMode="auto">
          <a:xfrm>
            <a:off x="336113" y="746206"/>
            <a:ext cx="8428713" cy="4363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9746" tIns="54873" rIns="109746" bIns="54873">
            <a:spAutoFit/>
          </a:bodyPr>
          <a:lstStyle/>
          <a:p>
            <a:pPr defTabSz="1097280" eaLnBrk="1" hangingPunct="1">
              <a:lnSpc>
                <a:spcPct val="150000"/>
              </a:lnSpc>
              <a:defRPr/>
            </a:pPr>
            <a:r>
              <a:rPr lang="en-US" altLang="zh-CN" sz="3200" b="1" dirty="0">
                <a:latin typeface="Times New Roman" panose="02020603050405020304" pitchFamily="18" charset="0"/>
              </a:rPr>
              <a:t>4.Do you know the</a:t>
            </a:r>
            <a:r>
              <a:rPr lang="en-US" altLang="zh-CN" sz="3200" b="1" dirty="0">
                <a:solidFill>
                  <a:srgbClr val="FF0000"/>
                </a:solidFill>
                <a:latin typeface="Times New Roman" panose="02020603050405020304" pitchFamily="18" charset="0"/>
              </a:rPr>
              <a:t> saying</a:t>
            </a:r>
            <a:r>
              <a:rPr lang="en-US" altLang="zh-CN" sz="3200" b="1" dirty="0">
                <a:latin typeface="Times New Roman" panose="02020603050405020304" pitchFamily="18" charset="0"/>
              </a:rPr>
              <a:t>: You are what you eat？　</a:t>
            </a:r>
          </a:p>
          <a:p>
            <a:pPr defTabSz="1097280" eaLnBrk="1" hangingPunct="1">
              <a:lnSpc>
                <a:spcPct val="150000"/>
              </a:lnSpc>
              <a:defRPr/>
            </a:pPr>
            <a:r>
              <a:rPr lang="en-US" altLang="zh-CN" sz="3200" b="1" dirty="0">
                <a:solidFill>
                  <a:srgbClr val="FF0000"/>
                </a:solidFill>
                <a:latin typeface="Times New Roman" panose="02020603050405020304" pitchFamily="18" charset="0"/>
              </a:rPr>
              <a:t>    saying</a:t>
            </a:r>
            <a:r>
              <a:rPr lang="en-US" altLang="zh-CN" sz="3200" b="1" dirty="0">
                <a:latin typeface="Times New Roman" panose="02020603050405020304" pitchFamily="18" charset="0"/>
              </a:rPr>
              <a:t>作可数名词，意为“谚语，俗语”。它是由“say＋­ing”构成的，相当于proverb。</a:t>
            </a:r>
          </a:p>
          <a:p>
            <a:pPr defTabSz="1097280" eaLnBrk="1" hangingPunct="1">
              <a:lnSpc>
                <a:spcPct val="140000"/>
              </a:lnSpc>
              <a:defRPr/>
            </a:pPr>
            <a:r>
              <a:rPr lang="en-US" altLang="zh-CN" sz="3200" b="1" dirty="0">
                <a:latin typeface="Times New Roman" panose="02020603050405020304" pitchFamily="18" charset="0"/>
              </a:rPr>
              <a:t>如： “A close mouth catches no flies” is a saying.“病从口入，祸从口出”是一句谚语。　</a:t>
            </a:r>
          </a:p>
        </p:txBody>
      </p:sp>
    </p:spTree>
  </p:cSld>
  <p:clrMapOvr>
    <a:masterClrMapping/>
  </p:clrMapOvr>
  <p:transition>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0783" name="Text Box 15"/>
          <p:cNvSpPr txBox="1">
            <a:spLocks noChangeArrowheads="1"/>
          </p:cNvSpPr>
          <p:nvPr/>
        </p:nvSpPr>
        <p:spPr bwMode="auto">
          <a:xfrm>
            <a:off x="429281" y="755776"/>
            <a:ext cx="7850079" cy="4597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9746" tIns="54873" rIns="109746" bIns="54873">
            <a:spAutoFit/>
          </a:bodyPr>
          <a:lstStyle/>
          <a:p>
            <a:pPr defTabSz="1097280" eaLnBrk="1" hangingPunct="1">
              <a:lnSpc>
                <a:spcPct val="150000"/>
              </a:lnSpc>
              <a:defRPr/>
            </a:pPr>
            <a:r>
              <a:rPr lang="en-US" altLang="zh-CN" sz="3200" b="1" dirty="0">
                <a:latin typeface="Times New Roman" panose="02020603050405020304" pitchFamily="18" charset="0"/>
              </a:rPr>
              <a:t>5.</a:t>
            </a:r>
            <a:r>
              <a:rPr lang="en-US" altLang="zh-CN" sz="3200" b="1" dirty="0">
                <a:solidFill>
                  <a:srgbClr val="FF0000"/>
                </a:solidFill>
                <a:latin typeface="Times New Roman" panose="02020603050405020304" pitchFamily="18" charset="0"/>
              </a:rPr>
              <a:t>How Often？</a:t>
            </a:r>
            <a:r>
              <a:rPr lang="en-US" altLang="zh-CN" sz="3200" b="1" dirty="0">
                <a:latin typeface="Times New Roman" panose="02020603050405020304" pitchFamily="18" charset="0"/>
              </a:rPr>
              <a:t>　</a:t>
            </a:r>
          </a:p>
          <a:p>
            <a:pPr defTabSz="1097280" eaLnBrk="1" hangingPunct="1">
              <a:lnSpc>
                <a:spcPct val="110000"/>
              </a:lnSpc>
              <a:defRPr/>
            </a:pPr>
            <a:r>
              <a:rPr lang="en-US" altLang="zh-CN" sz="3200" b="1" dirty="0">
                <a:solidFill>
                  <a:srgbClr val="FF0000"/>
                </a:solidFill>
                <a:latin typeface="Times New Roman" panose="02020603050405020304" pitchFamily="18" charset="0"/>
              </a:rPr>
              <a:t>    how often</a:t>
            </a:r>
            <a:r>
              <a:rPr lang="en-US" altLang="zh-CN" sz="3200" b="1" dirty="0">
                <a:latin typeface="Times New Roman" panose="02020603050405020304" pitchFamily="18" charset="0"/>
              </a:rPr>
              <a:t>引出的问句通常用来对动作发生的频率进行提问，常用always、usually、often、sometimes、every day、once a week、three times a month等进行回答。</a:t>
            </a:r>
          </a:p>
          <a:p>
            <a:pPr defTabSz="1097280" eaLnBrk="1" hangingPunct="1">
              <a:lnSpc>
                <a:spcPct val="110000"/>
              </a:lnSpc>
              <a:defRPr/>
            </a:pPr>
            <a:r>
              <a:rPr lang="en-US" altLang="zh-CN" sz="3200" b="1" dirty="0">
                <a:latin typeface="Times New Roman" panose="02020603050405020304" pitchFamily="18" charset="0"/>
              </a:rPr>
              <a:t>如：—How often do you go to the library？你多久去一次图书馆？</a:t>
            </a:r>
          </a:p>
          <a:p>
            <a:pPr defTabSz="1097280" eaLnBrk="1" hangingPunct="1">
              <a:lnSpc>
                <a:spcPct val="110000"/>
              </a:lnSpc>
              <a:defRPr/>
            </a:pPr>
            <a:r>
              <a:rPr lang="en-US" altLang="zh-CN" sz="3200" b="1" dirty="0">
                <a:latin typeface="Times New Roman" panose="02020603050405020304" pitchFamily="18" charset="0"/>
              </a:rPr>
              <a:t>—Almost every day.几乎每天都去。</a:t>
            </a:r>
          </a:p>
        </p:txBody>
      </p:sp>
    </p:spTree>
  </p:cSld>
  <p:clrMapOvr>
    <a:masterClrMapping/>
  </p:clrMapOvr>
  <p:transition>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22" name="Text Box 2"/>
          <p:cNvSpPr txBox="1">
            <a:spLocks noChangeArrowheads="1"/>
          </p:cNvSpPr>
          <p:nvPr/>
        </p:nvSpPr>
        <p:spPr bwMode="auto">
          <a:xfrm>
            <a:off x="254561" y="466474"/>
            <a:ext cx="8850569" cy="62663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9746" tIns="54873" rIns="109746" bIns="54873">
            <a:spAutoFit/>
          </a:bodyPr>
          <a:lstStyle/>
          <a:p>
            <a:pPr algn="just" defTabSz="1097280" eaLnBrk="1" hangingPunct="1">
              <a:lnSpc>
                <a:spcPct val="200000"/>
              </a:lnSpc>
              <a:defRPr/>
            </a:pPr>
            <a:r>
              <a:rPr lang="zh-CN" altLang="en-US" sz="3200" dirty="0">
                <a:solidFill>
                  <a:srgbClr val="0000FF"/>
                </a:solidFill>
                <a:latin typeface="+mn-ea"/>
                <a:ea typeface="+mn-ea"/>
                <a:cs typeface="+mn-ea"/>
              </a:rPr>
              <a:t>一、用所给词的适当形式填空</a:t>
            </a:r>
            <a:r>
              <a:rPr lang="zh-CN" altLang="en-US" sz="2400" dirty="0">
                <a:solidFill>
                  <a:srgbClr val="0000FF"/>
                </a:solidFill>
                <a:ea typeface="黑体" panose="02010609060101010101" pitchFamily="49" charset="-122"/>
                <a:cs typeface="Times New Roman" panose="02020603050405020304" pitchFamily="18" charset="0"/>
              </a:rPr>
              <a:t>。</a:t>
            </a:r>
          </a:p>
          <a:p>
            <a:pPr algn="just" defTabSz="1097280" eaLnBrk="1" hangingPunct="1">
              <a:lnSpc>
                <a:spcPct val="200000"/>
              </a:lnSpc>
              <a:defRPr/>
            </a:pPr>
            <a:r>
              <a:rPr lang="en-US" altLang="zh-CN" sz="2400" dirty="0">
                <a:solidFill>
                  <a:srgbClr val="000000"/>
                </a:solidFill>
                <a:ea typeface="黑体" panose="02010609060101010101" pitchFamily="49" charset="-122"/>
                <a:cs typeface="Times New Roman" panose="02020603050405020304" pitchFamily="18" charset="0"/>
              </a:rPr>
              <a:t>1. Please tell me the ________ (true) of the matter. </a:t>
            </a:r>
          </a:p>
          <a:p>
            <a:pPr algn="just" defTabSz="1097280" eaLnBrk="1" hangingPunct="1">
              <a:lnSpc>
                <a:spcPct val="200000"/>
              </a:lnSpc>
              <a:defRPr/>
            </a:pPr>
            <a:r>
              <a:rPr lang="en-US" altLang="zh-CN" sz="2400" dirty="0">
                <a:solidFill>
                  <a:srgbClr val="000000"/>
                </a:solidFill>
                <a:ea typeface="黑体" panose="02010609060101010101" pitchFamily="49" charset="-122"/>
                <a:cs typeface="Times New Roman" panose="02020603050405020304" pitchFamily="18" charset="0"/>
              </a:rPr>
              <a:t>2. —How can I keep ________ (health)? </a:t>
            </a:r>
          </a:p>
          <a:p>
            <a:pPr algn="just" defTabSz="1097280" eaLnBrk="1" hangingPunct="1">
              <a:lnSpc>
                <a:spcPct val="200000"/>
              </a:lnSpc>
              <a:defRPr/>
            </a:pPr>
            <a:r>
              <a:rPr lang="en-US" altLang="zh-CN" sz="2400" dirty="0">
                <a:solidFill>
                  <a:srgbClr val="000000"/>
                </a:solidFill>
                <a:ea typeface="黑体" panose="02010609060101010101" pitchFamily="49" charset="-122"/>
                <a:cs typeface="Times New Roman" panose="02020603050405020304" pitchFamily="18" charset="0"/>
              </a:rPr>
              <a:t>  —You should do more sports and eat more vegetables. </a:t>
            </a:r>
          </a:p>
          <a:p>
            <a:pPr algn="just" defTabSz="1097280" eaLnBrk="1" hangingPunct="1">
              <a:lnSpc>
                <a:spcPct val="200000"/>
              </a:lnSpc>
              <a:defRPr/>
            </a:pPr>
            <a:r>
              <a:rPr lang="en-US" altLang="zh-CN" sz="2400" dirty="0">
                <a:solidFill>
                  <a:srgbClr val="000000"/>
                </a:solidFill>
                <a:ea typeface="黑体" panose="02010609060101010101" pitchFamily="49" charset="-122"/>
                <a:cs typeface="Times New Roman" panose="02020603050405020304" pitchFamily="18" charset="0"/>
              </a:rPr>
              <a:t>3. There ________ (be) many different books in the</a:t>
            </a:r>
          </a:p>
          <a:p>
            <a:pPr algn="just" defTabSz="1097280" eaLnBrk="1" hangingPunct="1">
              <a:lnSpc>
                <a:spcPct val="200000"/>
              </a:lnSpc>
              <a:defRPr/>
            </a:pPr>
            <a:r>
              <a:rPr lang="en-US" altLang="zh-CN" sz="2400" dirty="0">
                <a:solidFill>
                  <a:srgbClr val="000000"/>
                </a:solidFill>
                <a:ea typeface="黑体" panose="02010609060101010101" pitchFamily="49" charset="-122"/>
                <a:cs typeface="Times New Roman" panose="02020603050405020304" pitchFamily="18" charset="0"/>
              </a:rPr>
              <a:t> library. </a:t>
            </a:r>
          </a:p>
          <a:p>
            <a:pPr algn="just" defTabSz="1097280" eaLnBrk="1" hangingPunct="1">
              <a:lnSpc>
                <a:spcPct val="200000"/>
              </a:lnSpc>
              <a:defRPr/>
            </a:pPr>
            <a:r>
              <a:rPr lang="en-US" altLang="zh-CN" sz="2400" dirty="0">
                <a:solidFill>
                  <a:srgbClr val="000000"/>
                </a:solidFill>
                <a:ea typeface="黑体" panose="02010609060101010101" pitchFamily="49" charset="-122"/>
                <a:cs typeface="Times New Roman" panose="02020603050405020304" pitchFamily="18" charset="0"/>
              </a:rPr>
              <a:t>4. Bob decides ________ (visit) his friend. </a:t>
            </a:r>
          </a:p>
          <a:p>
            <a:pPr algn="just" defTabSz="1097280" eaLnBrk="1" hangingPunct="1">
              <a:lnSpc>
                <a:spcPct val="200000"/>
              </a:lnSpc>
              <a:defRPr/>
            </a:pPr>
            <a:r>
              <a:rPr lang="en-US" altLang="zh-CN" sz="2400" dirty="0">
                <a:solidFill>
                  <a:srgbClr val="000000"/>
                </a:solidFill>
                <a:ea typeface="黑体" panose="02010609060101010101" pitchFamily="49" charset="-122"/>
                <a:cs typeface="Times New Roman" panose="02020603050405020304" pitchFamily="18" charset="0"/>
              </a:rPr>
              <a:t>5. You are too fat. You must change your ________ (eat) habits. </a:t>
            </a:r>
            <a:endParaRPr lang="en-US" altLang="zh-CN" sz="2400" dirty="0">
              <a:solidFill>
                <a:srgbClr val="FF0000"/>
              </a:solidFill>
              <a:ea typeface="黑体" panose="02010609060101010101" pitchFamily="49" charset="-122"/>
              <a:cs typeface="Times New Roman" panose="02020603050405020304" pitchFamily="18" charset="0"/>
            </a:endParaRPr>
          </a:p>
        </p:txBody>
      </p:sp>
      <p:sp>
        <p:nvSpPr>
          <p:cNvPr id="5" name="Text Box 4"/>
          <p:cNvSpPr txBox="1">
            <a:spLocks noChangeArrowheads="1"/>
          </p:cNvSpPr>
          <p:nvPr/>
        </p:nvSpPr>
        <p:spPr bwMode="auto">
          <a:xfrm>
            <a:off x="3352800" y="1412970"/>
            <a:ext cx="1501453" cy="774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9746" tIns="54873" rIns="109746" bIns="54873">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defTabSz="1097280" eaLnBrk="1" hangingPunct="1">
              <a:lnSpc>
                <a:spcPct val="150000"/>
              </a:lnSpc>
              <a:spcBef>
                <a:spcPct val="50000"/>
              </a:spcBef>
              <a:buNone/>
              <a:defRPr/>
            </a:pPr>
            <a:r>
              <a:rPr lang="en-US" altLang="zh-CN" sz="2900" dirty="0">
                <a:solidFill>
                  <a:srgbClr val="FF0000"/>
                </a:solidFill>
                <a:latin typeface="+mn-lt"/>
                <a:ea typeface="黑体" panose="02010609060101010101" pitchFamily="49" charset="-122"/>
                <a:cs typeface="Times New Roman" panose="02020603050405020304" pitchFamily="18" charset="0"/>
              </a:rPr>
              <a:t>truth</a:t>
            </a:r>
          </a:p>
        </p:txBody>
      </p:sp>
      <p:sp>
        <p:nvSpPr>
          <p:cNvPr id="6" name="Text Box 4"/>
          <p:cNvSpPr txBox="1">
            <a:spLocks noChangeArrowheads="1"/>
          </p:cNvSpPr>
          <p:nvPr/>
        </p:nvSpPr>
        <p:spPr bwMode="auto">
          <a:xfrm>
            <a:off x="3212604" y="2064831"/>
            <a:ext cx="1501453" cy="774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9746" tIns="54873" rIns="109746" bIns="54873">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defTabSz="1097280" eaLnBrk="1" hangingPunct="1">
              <a:lnSpc>
                <a:spcPct val="150000"/>
              </a:lnSpc>
              <a:spcBef>
                <a:spcPct val="50000"/>
              </a:spcBef>
              <a:buNone/>
              <a:defRPr/>
            </a:pPr>
            <a:r>
              <a:rPr lang="en-US" altLang="zh-CN" sz="2900" dirty="0">
                <a:solidFill>
                  <a:srgbClr val="FF0000"/>
                </a:solidFill>
                <a:latin typeface="+mn-lt"/>
                <a:ea typeface="黑体" panose="02010609060101010101" pitchFamily="49" charset="-122"/>
                <a:cs typeface="Times New Roman" panose="02020603050405020304" pitchFamily="18" charset="0"/>
              </a:rPr>
              <a:t>healthy</a:t>
            </a:r>
          </a:p>
        </p:txBody>
      </p:sp>
      <p:sp>
        <p:nvSpPr>
          <p:cNvPr id="7" name="Text Box 4"/>
          <p:cNvSpPr txBox="1">
            <a:spLocks noChangeArrowheads="1"/>
          </p:cNvSpPr>
          <p:nvPr/>
        </p:nvSpPr>
        <p:spPr bwMode="auto">
          <a:xfrm>
            <a:off x="1600200" y="3505200"/>
            <a:ext cx="986233" cy="774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9746" tIns="54873" rIns="109746" bIns="54873">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defTabSz="1097280" eaLnBrk="1" hangingPunct="1">
              <a:lnSpc>
                <a:spcPct val="150000"/>
              </a:lnSpc>
              <a:spcBef>
                <a:spcPct val="50000"/>
              </a:spcBef>
              <a:buNone/>
              <a:defRPr/>
            </a:pPr>
            <a:r>
              <a:rPr lang="en-US" altLang="zh-CN" sz="2900" dirty="0">
                <a:solidFill>
                  <a:srgbClr val="FF0000"/>
                </a:solidFill>
                <a:latin typeface="+mn-lt"/>
                <a:ea typeface="黑体" panose="02010609060101010101" pitchFamily="49" charset="-122"/>
                <a:cs typeface="Times New Roman" panose="02020603050405020304" pitchFamily="18" charset="0"/>
              </a:rPr>
              <a:t>are</a:t>
            </a:r>
          </a:p>
        </p:txBody>
      </p:sp>
      <p:sp>
        <p:nvSpPr>
          <p:cNvPr id="8" name="Text Box 4"/>
          <p:cNvSpPr txBox="1">
            <a:spLocks noChangeArrowheads="1"/>
          </p:cNvSpPr>
          <p:nvPr/>
        </p:nvSpPr>
        <p:spPr bwMode="auto">
          <a:xfrm>
            <a:off x="2573992" y="4963247"/>
            <a:ext cx="1501453" cy="774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9746" tIns="54873" rIns="109746" bIns="54873">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defTabSz="1097280" eaLnBrk="1" hangingPunct="1">
              <a:lnSpc>
                <a:spcPct val="150000"/>
              </a:lnSpc>
              <a:spcBef>
                <a:spcPct val="50000"/>
              </a:spcBef>
              <a:buNone/>
              <a:defRPr/>
            </a:pPr>
            <a:r>
              <a:rPr lang="en-US" altLang="zh-CN" sz="2900" dirty="0">
                <a:solidFill>
                  <a:srgbClr val="FF0000"/>
                </a:solidFill>
                <a:latin typeface="+mn-lt"/>
                <a:ea typeface="黑体" panose="02010609060101010101" pitchFamily="49" charset="-122"/>
                <a:cs typeface="Times New Roman" panose="02020603050405020304" pitchFamily="18" charset="0"/>
              </a:rPr>
              <a:t>to visit</a:t>
            </a:r>
          </a:p>
        </p:txBody>
      </p:sp>
      <p:sp>
        <p:nvSpPr>
          <p:cNvPr id="9" name="Text Box 4"/>
          <p:cNvSpPr txBox="1">
            <a:spLocks noChangeArrowheads="1"/>
          </p:cNvSpPr>
          <p:nvPr/>
        </p:nvSpPr>
        <p:spPr bwMode="auto">
          <a:xfrm>
            <a:off x="5943600" y="5721182"/>
            <a:ext cx="1501453" cy="774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9746" tIns="54873" rIns="109746" bIns="54873">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defTabSz="1097280" eaLnBrk="1" hangingPunct="1">
              <a:lnSpc>
                <a:spcPct val="150000"/>
              </a:lnSpc>
              <a:spcBef>
                <a:spcPct val="50000"/>
              </a:spcBef>
              <a:buNone/>
              <a:defRPr/>
            </a:pPr>
            <a:r>
              <a:rPr lang="en-US" altLang="zh-CN" sz="2900" dirty="0">
                <a:solidFill>
                  <a:srgbClr val="FF0000"/>
                </a:solidFill>
                <a:latin typeface="+mn-lt"/>
                <a:ea typeface="黑体" panose="02010609060101010101" pitchFamily="49" charset="-122"/>
                <a:cs typeface="Times New Roman" panose="02020603050405020304" pitchFamily="18" charset="0"/>
              </a:rPr>
              <a:t>eating</a:t>
            </a:r>
          </a:p>
        </p:txBody>
      </p:sp>
      <p:sp>
        <p:nvSpPr>
          <p:cNvPr id="2" name="矩形 1"/>
          <p:cNvSpPr/>
          <p:nvPr/>
        </p:nvSpPr>
        <p:spPr>
          <a:xfrm>
            <a:off x="2727386" y="-34299"/>
            <a:ext cx="3140014" cy="926426"/>
          </a:xfrm>
          <a:prstGeom prst="rect">
            <a:avLst/>
          </a:prstGeom>
          <a:noFill/>
          <a:ln>
            <a:noFill/>
          </a:ln>
        </p:spPr>
        <p:txBody>
          <a:bodyPr wrap="square" lIns="109746" tIns="54873" rIns="109746" bIns="54873" rtlCol="0" anchor="t">
            <a:spAutoFit/>
          </a:bodyPr>
          <a:lstStyle/>
          <a:p>
            <a:pPr algn="ctr"/>
            <a:r>
              <a:rPr lang="en-US" altLang="zh-CN" sz="5300" b="1" dirty="0">
                <a:ln w="25400">
                  <a:solidFill>
                    <a:srgbClr val="861E1D">
                      <a:alpha val="94000"/>
                    </a:srgbClr>
                  </a:solidFill>
                  <a:prstDash val="solid"/>
                </a:ln>
                <a:gradFill>
                  <a:gsLst>
                    <a:gs pos="0">
                      <a:srgbClr val="FFF9BB"/>
                    </a:gs>
                    <a:gs pos="64000">
                      <a:srgbClr val="FCE95F"/>
                    </a:gs>
                    <a:gs pos="100000">
                      <a:srgbClr val="F8AD1C"/>
                    </a:gs>
                  </a:gsLst>
                  <a:lin ang="5400000"/>
                </a:gradFill>
                <a:effectLst>
                  <a:outerShdw blurRad="177800" dist="12700" dir="10200000" sx="102000" sy="102000" algn="bl" rotWithShape="0">
                    <a:srgbClr val="480F08"/>
                  </a:outerShdw>
                </a:effectLst>
                <a:latin typeface="Times New Roman" panose="02020603050405020304" pitchFamily="18" charset="0"/>
                <a:cs typeface="Times New Roman" panose="02020603050405020304" pitchFamily="18" charset="0"/>
              </a:rPr>
              <a:t>Exercises</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500"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
                                          </p:val>
                                        </p:tav>
                                        <p:tav tm="100000">
                                          <p:val>
                                            <p:strVal val="#ppt_x"/>
                                          </p:val>
                                        </p:tav>
                                      </p:tavLst>
                                    </p:anim>
                                    <p:anim calcmode="lin" valueType="num">
                                      <p:cBhvr>
                                        <p:cTn id="9" dur="5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500" fill="hold">
                                          <p:stCondLst>
                                            <p:cond delay="0"/>
                                          </p:stCondLst>
                                        </p:cTn>
                                        <p:tgtEl>
                                          <p:spTgt spid="6"/>
                                        </p:tgtEl>
                                        <p:attrNameLst>
                                          <p:attrName>style.visibility</p:attrName>
                                        </p:attrNameLst>
                                      </p:cBhvr>
                                      <p:to>
                                        <p:strVal val="visible"/>
                                      </p:to>
                                    </p:set>
                                    <p:animEffect transition="in" filter="fade">
                                      <p:cBhvr>
                                        <p:cTn id="14" dur="500"/>
                                        <p:tgtEl>
                                          <p:spTgt spid="6"/>
                                        </p:tgtEl>
                                      </p:cBhvr>
                                    </p:animEffect>
                                    <p:anim calcmode="lin" valueType="num">
                                      <p:cBhvr>
                                        <p:cTn id="15" dur="500" fill="hold"/>
                                        <p:tgtEl>
                                          <p:spTgt spid="6"/>
                                        </p:tgtEl>
                                        <p:attrNameLst>
                                          <p:attrName>ppt_x</p:attrName>
                                        </p:attrNameLst>
                                      </p:cBhvr>
                                      <p:tavLst>
                                        <p:tav tm="0">
                                          <p:val>
                                            <p:strVal val="#ppt_x"/>
                                          </p:val>
                                        </p:tav>
                                        <p:tav tm="100000">
                                          <p:val>
                                            <p:strVal val="#ppt_x"/>
                                          </p:val>
                                        </p:tav>
                                      </p:tavLst>
                                    </p:anim>
                                    <p:anim calcmode="lin" valueType="num">
                                      <p:cBhvr>
                                        <p:cTn id="16" dur="5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500"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anim calcmode="lin" valueType="num">
                                      <p:cBhvr>
                                        <p:cTn id="22" dur="500" fill="hold"/>
                                        <p:tgtEl>
                                          <p:spTgt spid="7"/>
                                        </p:tgtEl>
                                        <p:attrNameLst>
                                          <p:attrName>ppt_x</p:attrName>
                                        </p:attrNameLst>
                                      </p:cBhvr>
                                      <p:tavLst>
                                        <p:tav tm="0">
                                          <p:val>
                                            <p:strVal val="#ppt_x"/>
                                          </p:val>
                                        </p:tav>
                                        <p:tav tm="100000">
                                          <p:val>
                                            <p:strVal val="#ppt_x"/>
                                          </p:val>
                                        </p:tav>
                                      </p:tavLst>
                                    </p:anim>
                                    <p:anim calcmode="lin" valueType="num">
                                      <p:cBhvr>
                                        <p:cTn id="23" dur="5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500"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anim calcmode="lin" valueType="num">
                                      <p:cBhvr>
                                        <p:cTn id="29" dur="500" fill="hold"/>
                                        <p:tgtEl>
                                          <p:spTgt spid="8"/>
                                        </p:tgtEl>
                                        <p:attrNameLst>
                                          <p:attrName>ppt_x</p:attrName>
                                        </p:attrNameLst>
                                      </p:cBhvr>
                                      <p:tavLst>
                                        <p:tav tm="0">
                                          <p:val>
                                            <p:strVal val="#ppt_x"/>
                                          </p:val>
                                        </p:tav>
                                        <p:tav tm="100000">
                                          <p:val>
                                            <p:strVal val="#ppt_x"/>
                                          </p:val>
                                        </p:tav>
                                      </p:tavLst>
                                    </p:anim>
                                    <p:anim calcmode="lin" valueType="num">
                                      <p:cBhvr>
                                        <p:cTn id="30" dur="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500" fill="hold">
                                          <p:stCondLst>
                                            <p:cond delay="0"/>
                                          </p:stCondLst>
                                        </p:cTn>
                                        <p:tgtEl>
                                          <p:spTgt spid="9"/>
                                        </p:tgtEl>
                                        <p:attrNameLst>
                                          <p:attrName>style.visibility</p:attrName>
                                        </p:attrNameLst>
                                      </p:cBhvr>
                                      <p:to>
                                        <p:strVal val="visible"/>
                                      </p:to>
                                    </p:set>
                                    <p:animEffect transition="in" filter="fade">
                                      <p:cBhvr>
                                        <p:cTn id="35" dur="500"/>
                                        <p:tgtEl>
                                          <p:spTgt spid="9"/>
                                        </p:tgtEl>
                                      </p:cBhvr>
                                    </p:animEffect>
                                    <p:anim calcmode="lin" valueType="num">
                                      <p:cBhvr>
                                        <p:cTn id="36" dur="500" fill="hold"/>
                                        <p:tgtEl>
                                          <p:spTgt spid="9"/>
                                        </p:tgtEl>
                                        <p:attrNameLst>
                                          <p:attrName>ppt_x</p:attrName>
                                        </p:attrNameLst>
                                      </p:cBhvr>
                                      <p:tavLst>
                                        <p:tav tm="0">
                                          <p:val>
                                            <p:strVal val="#ppt_x"/>
                                          </p:val>
                                        </p:tav>
                                        <p:tav tm="100000">
                                          <p:val>
                                            <p:strVal val="#ppt_x"/>
                                          </p:val>
                                        </p:tav>
                                      </p:tavLst>
                                    </p:anim>
                                    <p:anim calcmode="lin" valueType="num">
                                      <p:cBhvr>
                                        <p:cTn id="37" dur="5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3810" name="Text Box 2"/>
          <p:cNvSpPr txBox="1">
            <a:spLocks noChangeArrowheads="1"/>
          </p:cNvSpPr>
          <p:nvPr/>
        </p:nvSpPr>
        <p:spPr bwMode="auto">
          <a:xfrm>
            <a:off x="301815" y="702760"/>
            <a:ext cx="8718334" cy="46054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9746" tIns="54873" rIns="109746" bIns="54873">
            <a:spAutoFit/>
          </a:bodyPr>
          <a:lstStyle/>
          <a:p>
            <a:pPr algn="just" defTabSz="1097280" eaLnBrk="1" hangingPunct="1">
              <a:lnSpc>
                <a:spcPct val="130000"/>
              </a:lnSpc>
              <a:spcBef>
                <a:spcPts val="0"/>
              </a:spcBef>
              <a:spcAft>
                <a:spcPts val="0"/>
              </a:spcAft>
              <a:defRPr/>
            </a:pPr>
            <a:r>
              <a:rPr lang="zh-CN" altLang="en-US" sz="3600" dirty="0">
                <a:solidFill>
                  <a:srgbClr val="0000FF"/>
                </a:solidFill>
                <a:ea typeface="+mn-ea"/>
                <a:cs typeface="Times New Roman" panose="02020603050405020304" pitchFamily="18" charset="0"/>
              </a:rPr>
              <a:t>二、根据中文意思完成句子。</a:t>
            </a:r>
            <a:endParaRPr lang="zh-CN" altLang="en-US" sz="3200" dirty="0">
              <a:solidFill>
                <a:srgbClr val="0000FF"/>
              </a:solidFill>
              <a:ea typeface="+mn-ea"/>
              <a:cs typeface="Times New Roman" panose="02020603050405020304" pitchFamily="18" charset="0"/>
            </a:endParaRPr>
          </a:p>
          <a:p>
            <a:pPr algn="just" defTabSz="1097280" eaLnBrk="1" hangingPunct="1">
              <a:lnSpc>
                <a:spcPct val="130000"/>
              </a:lnSpc>
              <a:spcBef>
                <a:spcPts val="0"/>
              </a:spcBef>
              <a:spcAft>
                <a:spcPts val="0"/>
              </a:spcAft>
              <a:defRPr/>
            </a:pPr>
            <a:r>
              <a:rPr lang="en-US" altLang="zh-CN" sz="3200" dirty="0">
                <a:solidFill>
                  <a:srgbClr val="000000"/>
                </a:solidFill>
                <a:ea typeface="+mn-ea"/>
                <a:cs typeface="Times New Roman" panose="02020603050405020304" pitchFamily="18" charset="0"/>
              </a:rPr>
              <a:t>1. </a:t>
            </a:r>
            <a:r>
              <a:rPr lang="zh-CN" altLang="en-US" sz="3200" dirty="0">
                <a:solidFill>
                  <a:srgbClr val="000000"/>
                </a:solidFill>
                <a:ea typeface="+mn-ea"/>
                <a:cs typeface="Times New Roman" panose="02020603050405020304" pitchFamily="18" charset="0"/>
              </a:rPr>
              <a:t>做运动对我们有好处。</a:t>
            </a:r>
          </a:p>
          <a:p>
            <a:pPr algn="just" defTabSz="1097280" eaLnBrk="1" hangingPunct="1">
              <a:lnSpc>
                <a:spcPct val="130000"/>
              </a:lnSpc>
              <a:spcBef>
                <a:spcPts val="0"/>
              </a:spcBef>
              <a:spcAft>
                <a:spcPts val="0"/>
              </a:spcAft>
              <a:defRPr/>
            </a:pPr>
            <a:r>
              <a:rPr lang="en-US" altLang="zh-CN" sz="3200" dirty="0">
                <a:solidFill>
                  <a:srgbClr val="000000"/>
                </a:solidFill>
                <a:ea typeface="+mn-ea"/>
                <a:cs typeface="Times New Roman" panose="02020603050405020304" pitchFamily="18" charset="0"/>
              </a:rPr>
              <a:t>Doing exercise ____ ______ ______ us. </a:t>
            </a:r>
          </a:p>
          <a:p>
            <a:pPr algn="just" defTabSz="1097280" eaLnBrk="1" hangingPunct="1">
              <a:lnSpc>
                <a:spcPct val="130000"/>
              </a:lnSpc>
              <a:spcBef>
                <a:spcPts val="0"/>
              </a:spcBef>
              <a:spcAft>
                <a:spcPts val="0"/>
              </a:spcAft>
              <a:defRPr/>
            </a:pPr>
            <a:r>
              <a:rPr lang="en-US" altLang="zh-CN" sz="3200" dirty="0">
                <a:solidFill>
                  <a:srgbClr val="000000"/>
                </a:solidFill>
                <a:ea typeface="+mn-ea"/>
                <a:cs typeface="Times New Roman" panose="02020603050405020304" pitchFamily="18" charset="0"/>
              </a:rPr>
              <a:t>2. </a:t>
            </a:r>
            <a:r>
              <a:rPr lang="zh-CN" altLang="en-US" sz="3200" dirty="0">
                <a:solidFill>
                  <a:srgbClr val="000000"/>
                </a:solidFill>
                <a:ea typeface="+mn-ea"/>
                <a:cs typeface="Times New Roman" panose="02020603050405020304" pitchFamily="18" charset="0"/>
              </a:rPr>
              <a:t>我今天早晨在</a:t>
            </a:r>
            <a:r>
              <a:rPr lang="en-US" altLang="zh-CN" sz="3200" dirty="0">
                <a:solidFill>
                  <a:srgbClr val="000000"/>
                </a:solidFill>
                <a:ea typeface="+mn-ea"/>
                <a:cs typeface="Times New Roman" panose="02020603050405020304" pitchFamily="18" charset="0"/>
              </a:rPr>
              <a:t>5: 30 </a:t>
            </a:r>
            <a:r>
              <a:rPr lang="zh-CN" altLang="en-US" sz="3200" dirty="0">
                <a:solidFill>
                  <a:srgbClr val="000000"/>
                </a:solidFill>
                <a:ea typeface="+mn-ea"/>
                <a:cs typeface="Times New Roman" panose="02020603050405020304" pitchFamily="18" charset="0"/>
              </a:rPr>
              <a:t>醒来。</a:t>
            </a:r>
          </a:p>
          <a:p>
            <a:pPr algn="just" defTabSz="1097280" eaLnBrk="1" hangingPunct="1">
              <a:lnSpc>
                <a:spcPct val="130000"/>
              </a:lnSpc>
              <a:spcBef>
                <a:spcPts val="0"/>
              </a:spcBef>
              <a:spcAft>
                <a:spcPts val="0"/>
              </a:spcAft>
              <a:defRPr/>
            </a:pPr>
            <a:r>
              <a:rPr lang="en-US" altLang="zh-CN" sz="3200" dirty="0">
                <a:solidFill>
                  <a:srgbClr val="000000"/>
                </a:solidFill>
                <a:ea typeface="+mn-ea"/>
                <a:cs typeface="Times New Roman" panose="02020603050405020304" pitchFamily="18" charset="0"/>
              </a:rPr>
              <a:t>I ________ ________ at 5: 30 this morning. </a:t>
            </a:r>
          </a:p>
          <a:p>
            <a:pPr algn="just" defTabSz="1097280" eaLnBrk="1" hangingPunct="1">
              <a:lnSpc>
                <a:spcPct val="130000"/>
              </a:lnSpc>
              <a:spcBef>
                <a:spcPts val="0"/>
              </a:spcBef>
              <a:spcAft>
                <a:spcPts val="0"/>
              </a:spcAft>
              <a:defRPr/>
            </a:pPr>
            <a:r>
              <a:rPr lang="en-US" altLang="zh-CN" sz="3200" dirty="0">
                <a:solidFill>
                  <a:srgbClr val="000000"/>
                </a:solidFill>
                <a:ea typeface="+mn-ea"/>
                <a:cs typeface="Times New Roman" panose="02020603050405020304" pitchFamily="18" charset="0"/>
              </a:rPr>
              <a:t>3. </a:t>
            </a:r>
            <a:r>
              <a:rPr lang="zh-CN" altLang="en-US" sz="3200" dirty="0">
                <a:solidFill>
                  <a:srgbClr val="000000"/>
                </a:solidFill>
                <a:ea typeface="+mn-ea"/>
                <a:cs typeface="Times New Roman" panose="02020603050405020304" pitchFamily="18" charset="0"/>
              </a:rPr>
              <a:t>我和家人一起吃午餐。</a:t>
            </a:r>
          </a:p>
          <a:p>
            <a:pPr algn="just" defTabSz="1097280" eaLnBrk="1" hangingPunct="1">
              <a:lnSpc>
                <a:spcPct val="130000"/>
              </a:lnSpc>
              <a:spcBef>
                <a:spcPts val="0"/>
              </a:spcBef>
              <a:spcAft>
                <a:spcPts val="0"/>
              </a:spcAft>
              <a:defRPr/>
            </a:pPr>
            <a:r>
              <a:rPr lang="en-US" altLang="zh-CN" sz="3200" dirty="0">
                <a:solidFill>
                  <a:srgbClr val="000000"/>
                </a:solidFill>
                <a:ea typeface="+mn-ea"/>
                <a:cs typeface="Times New Roman" panose="02020603050405020304" pitchFamily="18" charset="0"/>
              </a:rPr>
              <a:t>I ________ ________ with my family together. </a:t>
            </a:r>
          </a:p>
        </p:txBody>
      </p:sp>
      <p:sp>
        <p:nvSpPr>
          <p:cNvPr id="3" name="Text Box 4"/>
          <p:cNvSpPr txBox="1">
            <a:spLocks noChangeArrowheads="1"/>
          </p:cNvSpPr>
          <p:nvPr/>
        </p:nvSpPr>
        <p:spPr bwMode="auto">
          <a:xfrm>
            <a:off x="3242985" y="1905000"/>
            <a:ext cx="4885437" cy="895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9746" tIns="54873" rIns="109746" bIns="54873">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defTabSz="1097280" eaLnBrk="1" hangingPunct="1">
              <a:lnSpc>
                <a:spcPct val="150000"/>
              </a:lnSpc>
              <a:spcBef>
                <a:spcPct val="50000"/>
              </a:spcBef>
              <a:buNone/>
              <a:defRPr/>
            </a:pPr>
            <a:r>
              <a:rPr lang="en-US" altLang="zh-CN" sz="3400" dirty="0">
                <a:solidFill>
                  <a:srgbClr val="FF0000"/>
                </a:solidFill>
                <a:latin typeface="+mn-lt"/>
                <a:ea typeface="黑体" panose="02010609060101010101" pitchFamily="49" charset="-122"/>
                <a:cs typeface="Times New Roman" panose="02020603050405020304" pitchFamily="18" charset="0"/>
              </a:rPr>
              <a:t>is     </a:t>
            </a:r>
            <a:r>
              <a:rPr lang="en-US" altLang="zh-CN" sz="3400" dirty="0" smtClean="0">
                <a:solidFill>
                  <a:srgbClr val="FF0000"/>
                </a:solidFill>
                <a:latin typeface="+mn-lt"/>
                <a:ea typeface="黑体" panose="02010609060101010101" pitchFamily="49" charset="-122"/>
                <a:cs typeface="Times New Roman" panose="02020603050405020304" pitchFamily="18" charset="0"/>
              </a:rPr>
              <a:t>good      for</a:t>
            </a:r>
            <a:endParaRPr lang="en-US" altLang="zh-CN" sz="3400" dirty="0">
              <a:solidFill>
                <a:srgbClr val="FF0000"/>
              </a:solidFill>
              <a:latin typeface="+mn-lt"/>
              <a:ea typeface="黑体" panose="02010609060101010101" pitchFamily="49" charset="-122"/>
              <a:cs typeface="Times New Roman" panose="02020603050405020304" pitchFamily="18" charset="0"/>
            </a:endParaRPr>
          </a:p>
        </p:txBody>
      </p:sp>
      <p:sp>
        <p:nvSpPr>
          <p:cNvPr id="4" name="Text Box 4"/>
          <p:cNvSpPr txBox="1">
            <a:spLocks noChangeArrowheads="1"/>
          </p:cNvSpPr>
          <p:nvPr/>
        </p:nvSpPr>
        <p:spPr bwMode="auto">
          <a:xfrm>
            <a:off x="813224" y="3124200"/>
            <a:ext cx="3719898" cy="798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9746" tIns="54873" rIns="109746" bIns="54873">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defTabSz="1097280" eaLnBrk="1" hangingPunct="1">
              <a:lnSpc>
                <a:spcPct val="150000"/>
              </a:lnSpc>
              <a:spcBef>
                <a:spcPct val="50000"/>
              </a:spcBef>
              <a:buNone/>
              <a:defRPr/>
            </a:pPr>
            <a:r>
              <a:rPr lang="en-US" altLang="zh-CN" sz="3400" dirty="0">
                <a:solidFill>
                  <a:srgbClr val="FF0000"/>
                </a:solidFill>
                <a:latin typeface="+mn-lt"/>
                <a:ea typeface="黑体" panose="02010609060101010101" pitchFamily="49" charset="-122"/>
                <a:cs typeface="Times New Roman" panose="02020603050405020304" pitchFamily="18" charset="0"/>
              </a:rPr>
              <a:t>woke         </a:t>
            </a:r>
            <a:r>
              <a:rPr lang="en-US" altLang="zh-CN" sz="3400" dirty="0" smtClean="0">
                <a:solidFill>
                  <a:srgbClr val="FF0000"/>
                </a:solidFill>
                <a:latin typeface="+mn-lt"/>
                <a:ea typeface="黑体" panose="02010609060101010101" pitchFamily="49" charset="-122"/>
                <a:cs typeface="Times New Roman" panose="02020603050405020304" pitchFamily="18" charset="0"/>
              </a:rPr>
              <a:t>up</a:t>
            </a:r>
            <a:endParaRPr lang="en-US" altLang="zh-CN" sz="3400" dirty="0">
              <a:solidFill>
                <a:srgbClr val="FF0000"/>
              </a:solidFill>
              <a:latin typeface="+mn-lt"/>
              <a:ea typeface="黑体" panose="02010609060101010101" pitchFamily="49" charset="-122"/>
              <a:cs typeface="Times New Roman" panose="02020603050405020304" pitchFamily="18" charset="0"/>
            </a:endParaRPr>
          </a:p>
        </p:txBody>
      </p:sp>
      <p:sp>
        <p:nvSpPr>
          <p:cNvPr id="5" name="Text Box 4"/>
          <p:cNvSpPr txBox="1">
            <a:spLocks noChangeArrowheads="1"/>
          </p:cNvSpPr>
          <p:nvPr/>
        </p:nvSpPr>
        <p:spPr bwMode="auto">
          <a:xfrm>
            <a:off x="838106" y="4330101"/>
            <a:ext cx="3719898" cy="798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9746" tIns="54873" rIns="109746" bIns="54873">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defTabSz="1097280" eaLnBrk="1" hangingPunct="1">
              <a:lnSpc>
                <a:spcPct val="150000"/>
              </a:lnSpc>
              <a:spcBef>
                <a:spcPct val="50000"/>
              </a:spcBef>
              <a:buNone/>
              <a:defRPr/>
            </a:pPr>
            <a:r>
              <a:rPr lang="en-US" altLang="zh-CN" sz="3400" dirty="0">
                <a:solidFill>
                  <a:srgbClr val="FF0000"/>
                </a:solidFill>
                <a:latin typeface="+mn-lt"/>
                <a:ea typeface="黑体" panose="02010609060101010101" pitchFamily="49" charset="-122"/>
                <a:cs typeface="Times New Roman" panose="02020603050405020304" pitchFamily="18" charset="0"/>
              </a:rPr>
              <a:t>have       </a:t>
            </a:r>
            <a:r>
              <a:rPr lang="en-US" altLang="zh-CN" sz="3400" dirty="0" smtClean="0">
                <a:solidFill>
                  <a:srgbClr val="FF0000"/>
                </a:solidFill>
                <a:latin typeface="+mn-lt"/>
                <a:ea typeface="黑体" panose="02010609060101010101" pitchFamily="49" charset="-122"/>
                <a:cs typeface="Times New Roman" panose="02020603050405020304" pitchFamily="18" charset="0"/>
              </a:rPr>
              <a:t>lunch</a:t>
            </a:r>
            <a:endParaRPr lang="en-US" altLang="zh-CN" sz="3400" dirty="0">
              <a:solidFill>
                <a:srgbClr val="FF0000"/>
              </a:solidFill>
              <a:latin typeface="+mn-lt"/>
              <a:ea typeface="黑体" panose="02010609060101010101" pitchFamily="49" charset="-122"/>
              <a:cs typeface="Times New Roman" panose="02020603050405020304" pitchFamily="18"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500"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500" fill="hold">
                                          <p:stCondLst>
                                            <p:cond delay="0"/>
                                          </p:stCondLst>
                                        </p:cTn>
                                        <p:tgtEl>
                                          <p:spTgt spid="4"/>
                                        </p:tgtEl>
                                        <p:attrNameLst>
                                          <p:attrName>style.visibility</p:attrName>
                                        </p:attrNameLst>
                                      </p:cBhvr>
                                      <p:to>
                                        <p:strVal val="visible"/>
                                      </p:to>
                                    </p:set>
                                    <p:animEffect transition="in" filter="fade">
                                      <p:cBhvr>
                                        <p:cTn id="14" dur="500"/>
                                        <p:tgtEl>
                                          <p:spTgt spid="4"/>
                                        </p:tgtEl>
                                      </p:cBhvr>
                                    </p:animEffect>
                                    <p:anim calcmode="lin" valueType="num">
                                      <p:cBhvr>
                                        <p:cTn id="15" dur="500" fill="hold"/>
                                        <p:tgtEl>
                                          <p:spTgt spid="4"/>
                                        </p:tgtEl>
                                        <p:attrNameLst>
                                          <p:attrName>ppt_x</p:attrName>
                                        </p:attrNameLst>
                                      </p:cBhvr>
                                      <p:tavLst>
                                        <p:tav tm="0">
                                          <p:val>
                                            <p:strVal val="#ppt_x"/>
                                          </p:val>
                                        </p:tav>
                                        <p:tav tm="100000">
                                          <p:val>
                                            <p:strVal val="#ppt_x"/>
                                          </p:val>
                                        </p:tav>
                                      </p:tavLst>
                                    </p:anim>
                                    <p:anim calcmode="lin" valueType="num">
                                      <p:cBhvr>
                                        <p:cTn id="16" dur="5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500" fill="hold">
                                          <p:stCondLst>
                                            <p:cond delay="0"/>
                                          </p:stCondLst>
                                        </p:cTn>
                                        <p:tgtEl>
                                          <p:spTgt spid="5"/>
                                        </p:tgtEl>
                                        <p:attrNameLst>
                                          <p:attrName>style.visibility</p:attrName>
                                        </p:attrNameLst>
                                      </p:cBhvr>
                                      <p:to>
                                        <p:strVal val="visible"/>
                                      </p:to>
                                    </p:set>
                                    <p:animEffect transition="in" filter="fade">
                                      <p:cBhvr>
                                        <p:cTn id="21" dur="500"/>
                                        <p:tgtEl>
                                          <p:spTgt spid="5"/>
                                        </p:tgtEl>
                                      </p:cBhvr>
                                    </p:animEffect>
                                    <p:anim calcmode="lin" valueType="num">
                                      <p:cBhvr>
                                        <p:cTn id="22" dur="500" fill="hold"/>
                                        <p:tgtEl>
                                          <p:spTgt spid="5"/>
                                        </p:tgtEl>
                                        <p:attrNameLst>
                                          <p:attrName>ppt_x</p:attrName>
                                        </p:attrNameLst>
                                      </p:cBhvr>
                                      <p:tavLst>
                                        <p:tav tm="0">
                                          <p:val>
                                            <p:strVal val="#ppt_x"/>
                                          </p:val>
                                        </p:tav>
                                        <p:tav tm="100000">
                                          <p:val>
                                            <p:strVal val="#ppt_x"/>
                                          </p:val>
                                        </p:tav>
                                      </p:tavLst>
                                    </p:anim>
                                    <p:anim calcmode="lin" valueType="num">
                                      <p:cBhvr>
                                        <p:cTn id="23" dur="5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5858" name="Text Box 2"/>
          <p:cNvSpPr txBox="1">
            <a:spLocks noChangeArrowheads="1"/>
          </p:cNvSpPr>
          <p:nvPr/>
        </p:nvSpPr>
        <p:spPr bwMode="auto">
          <a:xfrm>
            <a:off x="259134" y="686753"/>
            <a:ext cx="8626113" cy="5165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9746" tIns="54873" rIns="109746" bIns="54873">
            <a:spAutoFit/>
          </a:bodyPr>
          <a:lstStyle/>
          <a:p>
            <a:pPr algn="just" defTabSz="1097280" eaLnBrk="1" hangingPunct="1">
              <a:lnSpc>
                <a:spcPct val="130000"/>
              </a:lnSpc>
              <a:spcBef>
                <a:spcPts val="0"/>
              </a:spcBef>
              <a:spcAft>
                <a:spcPts val="0"/>
              </a:spcAft>
              <a:defRPr/>
            </a:pPr>
            <a:r>
              <a:rPr lang="en-US" altLang="zh-CN" sz="3200" dirty="0">
                <a:solidFill>
                  <a:srgbClr val="000000"/>
                </a:solidFill>
                <a:ea typeface="+mn-ea"/>
                <a:cs typeface="Times New Roman" panose="02020603050405020304" pitchFamily="18" charset="0"/>
              </a:rPr>
              <a:t>4. </a:t>
            </a:r>
            <a:r>
              <a:rPr lang="zh-CN" altLang="en-US" sz="3200" dirty="0">
                <a:solidFill>
                  <a:srgbClr val="000000"/>
                </a:solidFill>
                <a:ea typeface="+mn-ea"/>
                <a:cs typeface="Times New Roman" panose="02020603050405020304" pitchFamily="18" charset="0"/>
              </a:rPr>
              <a:t>她像往常一样帮助我。</a:t>
            </a:r>
          </a:p>
          <a:p>
            <a:pPr algn="just" defTabSz="1097280" eaLnBrk="1" hangingPunct="1">
              <a:lnSpc>
                <a:spcPct val="130000"/>
              </a:lnSpc>
              <a:spcBef>
                <a:spcPts val="0"/>
              </a:spcBef>
              <a:spcAft>
                <a:spcPts val="0"/>
              </a:spcAft>
              <a:defRPr/>
            </a:pPr>
            <a:r>
              <a:rPr lang="en-US" altLang="zh-CN" sz="3200" dirty="0">
                <a:solidFill>
                  <a:srgbClr val="000000"/>
                </a:solidFill>
                <a:ea typeface="+mn-ea"/>
                <a:cs typeface="Times New Roman" panose="02020603050405020304" pitchFamily="18" charset="0"/>
              </a:rPr>
              <a:t>She helps me  ________ ________ . </a:t>
            </a:r>
          </a:p>
          <a:p>
            <a:pPr algn="just" defTabSz="1097280" eaLnBrk="1" hangingPunct="1">
              <a:lnSpc>
                <a:spcPct val="130000"/>
              </a:lnSpc>
              <a:spcBef>
                <a:spcPts val="0"/>
              </a:spcBef>
              <a:spcAft>
                <a:spcPts val="0"/>
              </a:spcAft>
              <a:defRPr/>
            </a:pPr>
            <a:r>
              <a:rPr lang="en-US" altLang="zh-CN" sz="3200" dirty="0">
                <a:solidFill>
                  <a:srgbClr val="000000"/>
                </a:solidFill>
                <a:ea typeface="+mn-ea"/>
                <a:cs typeface="Times New Roman" panose="02020603050405020304" pitchFamily="18" charset="0"/>
              </a:rPr>
              <a:t>5. </a:t>
            </a:r>
            <a:r>
              <a:rPr lang="zh-CN" altLang="en-US" sz="3200" dirty="0">
                <a:solidFill>
                  <a:srgbClr val="000000"/>
                </a:solidFill>
                <a:ea typeface="+mn-ea"/>
                <a:cs typeface="Times New Roman" panose="02020603050405020304" pitchFamily="18" charset="0"/>
              </a:rPr>
              <a:t>我昨天晚上做了个可怕的梦。</a:t>
            </a:r>
          </a:p>
          <a:p>
            <a:pPr algn="just" defTabSz="1097280" eaLnBrk="1" hangingPunct="1">
              <a:lnSpc>
                <a:spcPct val="130000"/>
              </a:lnSpc>
              <a:spcBef>
                <a:spcPts val="0"/>
              </a:spcBef>
              <a:spcAft>
                <a:spcPts val="0"/>
              </a:spcAft>
              <a:defRPr/>
            </a:pPr>
            <a:r>
              <a:rPr lang="en-US" altLang="zh-CN" sz="3200" dirty="0">
                <a:solidFill>
                  <a:srgbClr val="000000"/>
                </a:solidFill>
                <a:ea typeface="+mn-ea"/>
                <a:cs typeface="Times New Roman" panose="02020603050405020304" pitchFamily="18" charset="0"/>
              </a:rPr>
              <a:t>I ________ an ________ ________ last night. </a:t>
            </a:r>
          </a:p>
          <a:p>
            <a:pPr algn="just" defTabSz="1097280" eaLnBrk="1" hangingPunct="1">
              <a:lnSpc>
                <a:spcPct val="130000"/>
              </a:lnSpc>
              <a:spcBef>
                <a:spcPts val="0"/>
              </a:spcBef>
              <a:spcAft>
                <a:spcPts val="0"/>
              </a:spcAft>
              <a:defRPr/>
            </a:pPr>
            <a:r>
              <a:rPr lang="en-US" altLang="zh-CN" sz="3200" dirty="0">
                <a:solidFill>
                  <a:srgbClr val="000000"/>
                </a:solidFill>
                <a:ea typeface="+mn-ea"/>
                <a:cs typeface="Times New Roman" panose="02020603050405020304" pitchFamily="18" charset="0"/>
              </a:rPr>
              <a:t>6.</a:t>
            </a:r>
            <a:r>
              <a:rPr lang="zh-CN" altLang="en-US" sz="3200" dirty="0">
                <a:solidFill>
                  <a:srgbClr val="000000"/>
                </a:solidFill>
                <a:ea typeface="+mn-ea"/>
                <a:cs typeface="Times New Roman" panose="02020603050405020304" pitchFamily="18" charset="0"/>
              </a:rPr>
              <a:t>汤姆的身体好，因为他经常锻炼，吃许多健康的食物。</a:t>
            </a:r>
          </a:p>
          <a:p>
            <a:pPr algn="just" defTabSz="1097280" eaLnBrk="1" hangingPunct="1">
              <a:lnSpc>
                <a:spcPct val="130000"/>
              </a:lnSpc>
              <a:spcBef>
                <a:spcPts val="0"/>
              </a:spcBef>
              <a:spcAft>
                <a:spcPts val="0"/>
              </a:spcAft>
              <a:defRPr/>
            </a:pPr>
            <a:r>
              <a:rPr lang="en-US" altLang="zh-CN" sz="3200" dirty="0">
                <a:solidFill>
                  <a:srgbClr val="000000"/>
                </a:solidFill>
                <a:ea typeface="+mn-ea"/>
                <a:cs typeface="Times New Roman" panose="02020603050405020304" pitchFamily="18" charset="0"/>
              </a:rPr>
              <a:t>7.</a:t>
            </a:r>
            <a:r>
              <a:rPr lang="zh-CN" altLang="en-US" sz="3200" dirty="0">
                <a:solidFill>
                  <a:srgbClr val="000000"/>
                </a:solidFill>
                <a:ea typeface="+mn-ea"/>
                <a:cs typeface="Times New Roman" panose="02020603050405020304" pitchFamily="18" charset="0"/>
              </a:rPr>
              <a:t>Tom is ________________</a:t>
            </a:r>
            <a:r>
              <a:rPr lang="en-US" altLang="zh-CN" sz="3200" dirty="0">
                <a:solidFill>
                  <a:srgbClr val="000000"/>
                </a:solidFill>
                <a:ea typeface="+mn-ea"/>
                <a:cs typeface="Times New Roman" panose="02020603050405020304" pitchFamily="18" charset="0"/>
              </a:rPr>
              <a:t>, </a:t>
            </a:r>
            <a:r>
              <a:rPr lang="zh-CN" altLang="en-US" sz="3200" dirty="0">
                <a:solidFill>
                  <a:srgbClr val="000000"/>
                </a:solidFill>
                <a:ea typeface="+mn-ea"/>
                <a:cs typeface="Times New Roman" panose="02020603050405020304" pitchFamily="18" charset="0"/>
              </a:rPr>
              <a:t>because he often exercises and eats a lot of healthy food.</a:t>
            </a:r>
          </a:p>
        </p:txBody>
      </p:sp>
      <p:sp>
        <p:nvSpPr>
          <p:cNvPr id="3" name="Text Box 4"/>
          <p:cNvSpPr txBox="1">
            <a:spLocks noChangeArrowheads="1"/>
          </p:cNvSpPr>
          <p:nvPr/>
        </p:nvSpPr>
        <p:spPr bwMode="auto">
          <a:xfrm>
            <a:off x="3294813" y="1325106"/>
            <a:ext cx="3563187" cy="895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9746" tIns="54873" rIns="109746" bIns="54873">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defTabSz="1097280" eaLnBrk="1" hangingPunct="1">
              <a:lnSpc>
                <a:spcPct val="150000"/>
              </a:lnSpc>
              <a:spcBef>
                <a:spcPct val="50000"/>
              </a:spcBef>
              <a:buNone/>
              <a:defRPr/>
            </a:pPr>
            <a:r>
              <a:rPr lang="en-US" altLang="zh-CN" sz="3400" dirty="0">
                <a:solidFill>
                  <a:srgbClr val="FF0000"/>
                </a:solidFill>
                <a:latin typeface="+mn-lt"/>
                <a:ea typeface="黑体" panose="02010609060101010101" pitchFamily="49" charset="-122"/>
                <a:cs typeface="Times New Roman" panose="02020603050405020304" pitchFamily="18" charset="0"/>
              </a:rPr>
              <a:t>as         usual</a:t>
            </a:r>
          </a:p>
        </p:txBody>
      </p:sp>
      <p:sp>
        <p:nvSpPr>
          <p:cNvPr id="4" name="Text Box 4"/>
          <p:cNvSpPr txBox="1">
            <a:spLocks noChangeArrowheads="1"/>
          </p:cNvSpPr>
          <p:nvPr/>
        </p:nvSpPr>
        <p:spPr bwMode="auto">
          <a:xfrm>
            <a:off x="979374" y="2438400"/>
            <a:ext cx="986996" cy="895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9746" tIns="54873" rIns="109746" bIns="54873">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defTabSz="1097280" eaLnBrk="1" hangingPunct="1">
              <a:lnSpc>
                <a:spcPct val="150000"/>
              </a:lnSpc>
              <a:spcBef>
                <a:spcPct val="50000"/>
              </a:spcBef>
              <a:buNone/>
              <a:defRPr/>
            </a:pPr>
            <a:r>
              <a:rPr lang="en-US" altLang="zh-CN" sz="3400" dirty="0">
                <a:solidFill>
                  <a:srgbClr val="FF0000"/>
                </a:solidFill>
                <a:latin typeface="+mn-lt"/>
                <a:ea typeface="黑体" panose="02010609060101010101" pitchFamily="49" charset="-122"/>
                <a:cs typeface="Times New Roman" panose="02020603050405020304" pitchFamily="18" charset="0"/>
              </a:rPr>
              <a:t>had</a:t>
            </a:r>
          </a:p>
        </p:txBody>
      </p:sp>
      <p:sp>
        <p:nvSpPr>
          <p:cNvPr id="5" name="Text Box 4"/>
          <p:cNvSpPr txBox="1">
            <a:spLocks noChangeArrowheads="1"/>
          </p:cNvSpPr>
          <p:nvPr/>
        </p:nvSpPr>
        <p:spPr bwMode="auto">
          <a:xfrm>
            <a:off x="3200400" y="2438400"/>
            <a:ext cx="4198732" cy="895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9746" tIns="54873" rIns="109746" bIns="54873">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defTabSz="1097280" eaLnBrk="1" hangingPunct="1">
              <a:lnSpc>
                <a:spcPct val="150000"/>
              </a:lnSpc>
              <a:spcBef>
                <a:spcPct val="50000"/>
              </a:spcBef>
              <a:buNone/>
              <a:defRPr/>
            </a:pPr>
            <a:r>
              <a:rPr lang="en-US" altLang="zh-CN" sz="3400" dirty="0">
                <a:solidFill>
                  <a:srgbClr val="FF0000"/>
                </a:solidFill>
                <a:latin typeface="+mn-lt"/>
                <a:ea typeface="黑体" panose="02010609060101010101" pitchFamily="49" charset="-122"/>
                <a:cs typeface="Times New Roman" panose="02020603050405020304" pitchFamily="18" charset="0"/>
              </a:rPr>
              <a:t>awful       dream</a:t>
            </a:r>
          </a:p>
        </p:txBody>
      </p:sp>
      <p:sp>
        <p:nvSpPr>
          <p:cNvPr id="2" name="Text Box 4"/>
          <p:cNvSpPr txBox="1">
            <a:spLocks noChangeArrowheads="1"/>
          </p:cNvSpPr>
          <p:nvPr/>
        </p:nvSpPr>
        <p:spPr bwMode="auto">
          <a:xfrm>
            <a:off x="2286000" y="4343400"/>
            <a:ext cx="3927404" cy="895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9746" tIns="54873" rIns="109746" bIns="54873">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defTabSz="1097280" eaLnBrk="1" hangingPunct="1">
              <a:lnSpc>
                <a:spcPct val="150000"/>
              </a:lnSpc>
              <a:spcBef>
                <a:spcPct val="50000"/>
              </a:spcBef>
              <a:buNone/>
              <a:defRPr/>
            </a:pPr>
            <a:r>
              <a:rPr lang="en-US" altLang="zh-CN" sz="3400" dirty="0">
                <a:solidFill>
                  <a:srgbClr val="FF0000"/>
                </a:solidFill>
                <a:latin typeface="+mn-lt"/>
                <a:ea typeface="黑体" panose="02010609060101010101" pitchFamily="49" charset="-122"/>
                <a:cs typeface="Times New Roman" panose="02020603050405020304" pitchFamily="18" charset="0"/>
              </a:rPr>
              <a:t>in   good   health</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500"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500" fill="hold">
                                          <p:stCondLst>
                                            <p:cond delay="0"/>
                                          </p:stCondLst>
                                        </p:cTn>
                                        <p:tgtEl>
                                          <p:spTgt spid="4"/>
                                        </p:tgtEl>
                                        <p:attrNameLst>
                                          <p:attrName>style.visibility</p:attrName>
                                        </p:attrNameLst>
                                      </p:cBhvr>
                                      <p:to>
                                        <p:strVal val="visible"/>
                                      </p:to>
                                    </p:set>
                                    <p:animEffect transition="in" filter="fade">
                                      <p:cBhvr>
                                        <p:cTn id="14" dur="500"/>
                                        <p:tgtEl>
                                          <p:spTgt spid="4"/>
                                        </p:tgtEl>
                                      </p:cBhvr>
                                    </p:animEffect>
                                    <p:anim calcmode="lin" valueType="num">
                                      <p:cBhvr>
                                        <p:cTn id="15" dur="500" fill="hold"/>
                                        <p:tgtEl>
                                          <p:spTgt spid="4"/>
                                        </p:tgtEl>
                                        <p:attrNameLst>
                                          <p:attrName>ppt_x</p:attrName>
                                        </p:attrNameLst>
                                      </p:cBhvr>
                                      <p:tavLst>
                                        <p:tav tm="0">
                                          <p:val>
                                            <p:strVal val="#ppt_x"/>
                                          </p:val>
                                        </p:tav>
                                        <p:tav tm="100000">
                                          <p:val>
                                            <p:strVal val="#ppt_x"/>
                                          </p:val>
                                        </p:tav>
                                      </p:tavLst>
                                    </p:anim>
                                    <p:anim calcmode="lin" valueType="num">
                                      <p:cBhvr>
                                        <p:cTn id="16" dur="5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500" fill="hold">
                                          <p:stCondLst>
                                            <p:cond delay="0"/>
                                          </p:stCondLst>
                                        </p:cTn>
                                        <p:tgtEl>
                                          <p:spTgt spid="5"/>
                                        </p:tgtEl>
                                        <p:attrNameLst>
                                          <p:attrName>style.visibility</p:attrName>
                                        </p:attrNameLst>
                                      </p:cBhvr>
                                      <p:to>
                                        <p:strVal val="visible"/>
                                      </p:to>
                                    </p:set>
                                    <p:animEffect transition="in" filter="fade">
                                      <p:cBhvr>
                                        <p:cTn id="21" dur="500"/>
                                        <p:tgtEl>
                                          <p:spTgt spid="5"/>
                                        </p:tgtEl>
                                      </p:cBhvr>
                                    </p:animEffect>
                                    <p:anim calcmode="lin" valueType="num">
                                      <p:cBhvr>
                                        <p:cTn id="22" dur="500" fill="hold"/>
                                        <p:tgtEl>
                                          <p:spTgt spid="5"/>
                                        </p:tgtEl>
                                        <p:attrNameLst>
                                          <p:attrName>ppt_x</p:attrName>
                                        </p:attrNameLst>
                                      </p:cBhvr>
                                      <p:tavLst>
                                        <p:tav tm="0">
                                          <p:val>
                                            <p:strVal val="#ppt_x"/>
                                          </p:val>
                                        </p:tav>
                                        <p:tav tm="100000">
                                          <p:val>
                                            <p:strVal val="#ppt_x"/>
                                          </p:val>
                                        </p:tav>
                                      </p:tavLst>
                                    </p:anim>
                                    <p:anim calcmode="lin" valueType="num">
                                      <p:cBhvr>
                                        <p:cTn id="23" dur="5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500" fill="hold">
                                          <p:stCondLst>
                                            <p:cond delay="0"/>
                                          </p:stCondLst>
                                        </p:cTn>
                                        <p:tgtEl>
                                          <p:spTgt spid="2"/>
                                        </p:tgtEl>
                                        <p:attrNameLst>
                                          <p:attrName>style.visibility</p:attrName>
                                        </p:attrNameLst>
                                      </p:cBhvr>
                                      <p:to>
                                        <p:strVal val="visible"/>
                                      </p:to>
                                    </p:set>
                                    <p:animEffect transition="in" filter="fade">
                                      <p:cBhvr>
                                        <p:cTn id="28" dur="500"/>
                                        <p:tgtEl>
                                          <p:spTgt spid="2"/>
                                        </p:tgtEl>
                                      </p:cBhvr>
                                    </p:animEffect>
                                    <p:anim calcmode="lin" valueType="num">
                                      <p:cBhvr>
                                        <p:cTn id="29" dur="500" fill="hold"/>
                                        <p:tgtEl>
                                          <p:spTgt spid="2"/>
                                        </p:tgtEl>
                                        <p:attrNameLst>
                                          <p:attrName>ppt_x</p:attrName>
                                        </p:attrNameLst>
                                      </p:cBhvr>
                                      <p:tavLst>
                                        <p:tav tm="0">
                                          <p:val>
                                            <p:strVal val="#ppt_x"/>
                                          </p:val>
                                        </p:tav>
                                        <p:tav tm="100000">
                                          <p:val>
                                            <p:strVal val="#ppt_x"/>
                                          </p:val>
                                        </p:tav>
                                      </p:tavLst>
                                    </p:anim>
                                    <p:anim calcmode="lin" valueType="num">
                                      <p:cBhvr>
                                        <p:cTn id="30" dur="5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209729" y="457200"/>
            <a:ext cx="8921830" cy="5305830"/>
          </a:xfrm>
          <a:prstGeom prst="rect">
            <a:avLst/>
          </a:prstGeom>
          <a:noFill/>
          <a:ln w="9525">
            <a:noFill/>
          </a:ln>
        </p:spPr>
        <p:txBody>
          <a:bodyPr wrap="square" lIns="109746" tIns="54873" rIns="109746" bIns="54873">
            <a:spAutoFit/>
          </a:bodyPr>
          <a:lstStyle/>
          <a:p>
            <a:pPr indent="320040">
              <a:lnSpc>
                <a:spcPct val="120000"/>
              </a:lnSpc>
            </a:pPr>
            <a:r>
              <a:rPr lang="zh-CN" altLang="en-US" sz="3200" b="1" dirty="0">
                <a:solidFill>
                  <a:srgbClr val="0000FF"/>
                </a:solidFill>
                <a:latin typeface="Times New Roman" panose="02020603050405020304" pitchFamily="18" charset="0"/>
              </a:rPr>
              <a:t>三  单项选择。</a:t>
            </a:r>
            <a:endParaRPr lang="en-US" sz="2800" b="1" dirty="0">
              <a:solidFill>
                <a:srgbClr val="0000FF"/>
              </a:solidFill>
              <a:latin typeface="Times New Roman" panose="02020603050405020304" pitchFamily="18" charset="0"/>
            </a:endParaRPr>
          </a:p>
          <a:p>
            <a:pPr indent="320040">
              <a:lnSpc>
                <a:spcPct val="120000"/>
              </a:lnSpc>
              <a:spcBef>
                <a:spcPts val="0"/>
              </a:spcBef>
              <a:spcAft>
                <a:spcPts val="0"/>
              </a:spcAft>
            </a:pPr>
            <a:r>
              <a:rPr lang="en-US" sz="2800" b="1" dirty="0">
                <a:latin typeface="Times New Roman" panose="02020603050405020304" pitchFamily="18" charset="0"/>
              </a:rPr>
              <a:t>1</a:t>
            </a:r>
            <a:r>
              <a:rPr lang="en-US" altLang="zh-CN" sz="2800" b="1" dirty="0">
                <a:latin typeface="Times New Roman" panose="02020603050405020304" pitchFamily="18" charset="0"/>
              </a:rPr>
              <a:t>.</a:t>
            </a:r>
            <a:r>
              <a:rPr sz="2800" b="1" dirty="0"/>
              <a:t>—How often do you have a meeting one</a:t>
            </a:r>
          </a:p>
          <a:p>
            <a:pPr indent="320040">
              <a:lnSpc>
                <a:spcPct val="120000"/>
              </a:lnSpc>
              <a:spcBef>
                <a:spcPts val="0"/>
              </a:spcBef>
              <a:spcAft>
                <a:spcPts val="0"/>
              </a:spcAft>
            </a:pPr>
            <a:r>
              <a:rPr sz="2800" b="1" dirty="0"/>
              <a:t>    month?</a:t>
            </a:r>
          </a:p>
          <a:p>
            <a:pPr indent="320040">
              <a:lnSpc>
                <a:spcPct val="120000"/>
              </a:lnSpc>
              <a:spcBef>
                <a:spcPts val="0"/>
              </a:spcBef>
              <a:spcAft>
                <a:spcPts val="0"/>
              </a:spcAft>
            </a:pPr>
            <a:r>
              <a:rPr sz="2800" b="1" dirty="0"/>
              <a:t> —________.(</a:t>
            </a:r>
            <a:r>
              <a:rPr sz="2800" b="1" dirty="0" err="1"/>
              <a:t>甘肃兰州</a:t>
            </a:r>
            <a:r>
              <a:rPr sz="2800" b="1" dirty="0"/>
              <a:t>)　　　　　　　　　　　　　　　　　　　　　　　　　　　　　　　　　</a:t>
            </a:r>
          </a:p>
          <a:p>
            <a:pPr indent="320040">
              <a:lnSpc>
                <a:spcPct val="120000"/>
              </a:lnSpc>
              <a:spcBef>
                <a:spcPts val="0"/>
              </a:spcBef>
              <a:spcAft>
                <a:spcPts val="0"/>
              </a:spcAft>
            </a:pPr>
            <a:r>
              <a:rPr sz="2800" b="1" dirty="0"/>
              <a:t>A</a:t>
            </a:r>
            <a:r>
              <a:rPr lang="en-US" sz="2800" b="1" dirty="0"/>
              <a:t>. </a:t>
            </a:r>
            <a:r>
              <a:rPr sz="2800" b="1" dirty="0"/>
              <a:t>For one week        B</a:t>
            </a:r>
            <a:r>
              <a:rPr lang="en-US" sz="2800" b="1" dirty="0"/>
              <a:t>. </a:t>
            </a:r>
            <a:r>
              <a:rPr sz="2800" b="1" dirty="0"/>
              <a:t>One week ago</a:t>
            </a:r>
          </a:p>
          <a:p>
            <a:pPr indent="320040">
              <a:lnSpc>
                <a:spcPct val="120000"/>
              </a:lnSpc>
              <a:spcBef>
                <a:spcPts val="0"/>
              </a:spcBef>
              <a:spcAft>
                <a:spcPts val="0"/>
              </a:spcAft>
            </a:pPr>
            <a:r>
              <a:rPr sz="2800" b="1" dirty="0"/>
              <a:t>C</a:t>
            </a:r>
            <a:r>
              <a:rPr lang="en-US" sz="2800" b="1" dirty="0"/>
              <a:t>. </a:t>
            </a:r>
            <a:r>
              <a:rPr sz="2800" b="1" dirty="0"/>
              <a:t>In one week          D</a:t>
            </a:r>
            <a:r>
              <a:rPr lang="en-US" sz="2800" b="1" dirty="0"/>
              <a:t>. </a:t>
            </a:r>
            <a:r>
              <a:rPr sz="2800" b="1" dirty="0"/>
              <a:t>Once a week</a:t>
            </a:r>
          </a:p>
          <a:p>
            <a:pPr indent="320040">
              <a:lnSpc>
                <a:spcPct val="120000"/>
              </a:lnSpc>
              <a:spcBef>
                <a:spcPts val="0"/>
              </a:spcBef>
              <a:spcAft>
                <a:spcPts val="0"/>
              </a:spcAft>
            </a:pPr>
            <a:r>
              <a:rPr lang="en-US" altLang="zh-CN" sz="2800" b="1" dirty="0">
                <a:latin typeface="Times New Roman" panose="02020603050405020304" pitchFamily="18" charset="0"/>
                <a:cs typeface="Times New Roman" panose="02020603050405020304" pitchFamily="18" charset="0"/>
              </a:rPr>
              <a:t>2.</a:t>
            </a:r>
            <a:r>
              <a:rPr lang="zh-CN" altLang="en-US" sz="2800" b="1" dirty="0">
                <a:latin typeface="Times New Roman" panose="02020603050405020304" pitchFamily="18" charset="0"/>
                <a:cs typeface="Times New Roman" panose="02020603050405020304" pitchFamily="18" charset="0"/>
              </a:rPr>
              <a:t>—Jack</a:t>
            </a:r>
            <a:r>
              <a:rPr lang="en-US" altLang="zh-CN" sz="2800" b="1" dirty="0">
                <a:latin typeface="Times New Roman" panose="02020603050405020304" pitchFamily="18" charset="0"/>
                <a:cs typeface="Times New Roman" panose="02020603050405020304" pitchFamily="18" charset="0"/>
              </a:rPr>
              <a:t>, </a:t>
            </a:r>
            <a:r>
              <a:rPr lang="zh-CN" altLang="en-US" sz="2800" b="1" dirty="0">
                <a:latin typeface="Times New Roman" panose="02020603050405020304" pitchFamily="18" charset="0"/>
                <a:cs typeface="Times New Roman" panose="02020603050405020304" pitchFamily="18" charset="0"/>
              </a:rPr>
              <a:t>why have you decided _____  </a:t>
            </a:r>
          </a:p>
          <a:p>
            <a:pPr indent="320040">
              <a:lnSpc>
                <a:spcPct val="120000"/>
              </a:lnSpc>
              <a:spcBef>
                <a:spcPts val="0"/>
              </a:spcBef>
              <a:spcAft>
                <a:spcPts val="0"/>
              </a:spcAft>
            </a:pPr>
            <a:r>
              <a:rPr lang="zh-CN" altLang="en-US" sz="2800" b="1" dirty="0">
                <a:latin typeface="Times New Roman" panose="02020603050405020304" pitchFamily="18" charset="0"/>
                <a:cs typeface="Times New Roman" panose="02020603050405020304" pitchFamily="18" charset="0"/>
              </a:rPr>
              <a:t>   Chinese folk music as a course?</a:t>
            </a:r>
          </a:p>
          <a:p>
            <a:pPr indent="320040">
              <a:lnSpc>
                <a:spcPct val="120000"/>
              </a:lnSpc>
              <a:spcBef>
                <a:spcPts val="0"/>
              </a:spcBef>
              <a:spcAft>
                <a:spcPts val="0"/>
              </a:spcAft>
            </a:pPr>
            <a:r>
              <a:rPr lang="zh-CN" altLang="en-US" sz="2800" b="1" dirty="0">
                <a:latin typeface="Times New Roman" panose="02020603050405020304" pitchFamily="18" charset="0"/>
                <a:cs typeface="Times New Roman" panose="02020603050405020304" pitchFamily="18" charset="0"/>
              </a:rPr>
              <a:t>  —To learn more about Chinese culture.　　　　　　　　　　　　　　　　　　　　</a:t>
            </a:r>
          </a:p>
          <a:p>
            <a:pPr indent="320040">
              <a:lnSpc>
                <a:spcPct val="120000"/>
              </a:lnSpc>
              <a:spcBef>
                <a:spcPts val="0"/>
              </a:spcBef>
              <a:spcAft>
                <a:spcPts val="0"/>
              </a:spcAft>
            </a:pPr>
            <a:r>
              <a:rPr lang="zh-CN" altLang="en-US" sz="2800" b="1" dirty="0">
                <a:latin typeface="Times New Roman" panose="02020603050405020304" pitchFamily="18" charset="0"/>
                <a:cs typeface="Times New Roman" panose="02020603050405020304" pitchFamily="18" charset="0"/>
              </a:rPr>
              <a:t>A</a:t>
            </a:r>
            <a:r>
              <a:rPr lang="en-US" altLang="zh-CN" sz="2800" b="1" dirty="0">
                <a:latin typeface="Times New Roman" panose="02020603050405020304" pitchFamily="18" charset="0"/>
                <a:cs typeface="Times New Roman" panose="02020603050405020304" pitchFamily="18" charset="0"/>
              </a:rPr>
              <a:t>. </a:t>
            </a:r>
            <a:r>
              <a:rPr lang="zh-CN" altLang="en-US" sz="2800" b="1" dirty="0">
                <a:latin typeface="Times New Roman" panose="02020603050405020304" pitchFamily="18" charset="0"/>
                <a:cs typeface="Times New Roman" panose="02020603050405020304" pitchFamily="18" charset="0"/>
              </a:rPr>
              <a:t>tak</a:t>
            </a:r>
            <a:r>
              <a:rPr lang="en-US" altLang="zh-CN" sz="2800" b="1" dirty="0">
                <a:latin typeface="Times New Roman" panose="02020603050405020304" pitchFamily="18" charset="0"/>
                <a:cs typeface="Times New Roman" panose="02020603050405020304" pitchFamily="18" charset="0"/>
              </a:rPr>
              <a:t>e    </a:t>
            </a:r>
            <a:r>
              <a:rPr lang="zh-CN" altLang="en-US" sz="2800" b="1" dirty="0">
                <a:latin typeface="Times New Roman" panose="02020603050405020304" pitchFamily="18" charset="0"/>
                <a:cs typeface="Times New Roman" panose="02020603050405020304" pitchFamily="18" charset="0"/>
              </a:rPr>
              <a:t>B</a:t>
            </a:r>
            <a:r>
              <a:rPr lang="en-US" altLang="zh-CN" sz="2800" b="1" dirty="0">
                <a:latin typeface="Times New Roman" panose="02020603050405020304" pitchFamily="18" charset="0"/>
                <a:cs typeface="Times New Roman" panose="02020603050405020304" pitchFamily="18" charset="0"/>
              </a:rPr>
              <a:t>. </a:t>
            </a:r>
            <a:r>
              <a:rPr lang="zh-CN" altLang="en-US" sz="2800" b="1" dirty="0">
                <a:latin typeface="Times New Roman" panose="02020603050405020304" pitchFamily="18" charset="0"/>
                <a:cs typeface="Times New Roman" panose="02020603050405020304" pitchFamily="18" charset="0"/>
              </a:rPr>
              <a:t>taken　   C</a:t>
            </a:r>
            <a:r>
              <a:rPr lang="en-US" altLang="zh-CN" sz="2800" b="1" dirty="0">
                <a:latin typeface="Times New Roman" panose="02020603050405020304" pitchFamily="18" charset="0"/>
                <a:cs typeface="Times New Roman" panose="02020603050405020304" pitchFamily="18" charset="0"/>
              </a:rPr>
              <a:t>. </a:t>
            </a:r>
            <a:r>
              <a:rPr lang="zh-CN" altLang="en-US" sz="2800" b="1" dirty="0">
                <a:latin typeface="Times New Roman" panose="02020603050405020304" pitchFamily="18" charset="0"/>
                <a:cs typeface="Times New Roman" panose="02020603050405020304" pitchFamily="18" charset="0"/>
              </a:rPr>
              <a:t>taking　	D</a:t>
            </a:r>
            <a:r>
              <a:rPr lang="en-US" altLang="zh-CN" sz="2800" b="1" dirty="0">
                <a:latin typeface="Times New Roman" panose="02020603050405020304" pitchFamily="18" charset="0"/>
                <a:cs typeface="Times New Roman" panose="02020603050405020304" pitchFamily="18" charset="0"/>
              </a:rPr>
              <a:t>. </a:t>
            </a:r>
            <a:r>
              <a:rPr lang="zh-CN" altLang="en-US" sz="2800" b="1" dirty="0">
                <a:latin typeface="Times New Roman" panose="02020603050405020304" pitchFamily="18" charset="0"/>
                <a:cs typeface="Times New Roman" panose="02020603050405020304" pitchFamily="18" charset="0"/>
              </a:rPr>
              <a:t>to take</a:t>
            </a:r>
          </a:p>
        </p:txBody>
      </p:sp>
      <p:sp>
        <p:nvSpPr>
          <p:cNvPr id="2" name="Text Box 6"/>
          <p:cNvSpPr txBox="1"/>
          <p:nvPr/>
        </p:nvSpPr>
        <p:spPr>
          <a:xfrm>
            <a:off x="5638800" y="3505200"/>
            <a:ext cx="803315" cy="634038"/>
          </a:xfrm>
          <a:prstGeom prst="rect">
            <a:avLst/>
          </a:prstGeom>
          <a:noFill/>
          <a:ln w="9525">
            <a:noFill/>
          </a:ln>
        </p:spPr>
        <p:txBody>
          <a:bodyPr wrap="square" lIns="109746" tIns="54873" rIns="109746" bIns="54873">
            <a:spAutoFit/>
          </a:bodyPr>
          <a:lstStyle/>
          <a:p>
            <a:r>
              <a:rPr lang="en-US" altLang="zh-CN" sz="3400" b="1" dirty="0">
                <a:solidFill>
                  <a:srgbClr val="FF0000"/>
                </a:solidFill>
                <a:latin typeface="Times New Roman" panose="02020603050405020304" pitchFamily="18" charset="0"/>
                <a:cs typeface="Times New Roman" panose="02020603050405020304" pitchFamily="18" charset="0"/>
              </a:rPr>
              <a:t>D</a:t>
            </a:r>
          </a:p>
        </p:txBody>
      </p:sp>
      <p:sp>
        <p:nvSpPr>
          <p:cNvPr id="3" name="Text Box 6"/>
          <p:cNvSpPr txBox="1"/>
          <p:nvPr/>
        </p:nvSpPr>
        <p:spPr>
          <a:xfrm>
            <a:off x="1515233" y="1981200"/>
            <a:ext cx="696613" cy="634038"/>
          </a:xfrm>
          <a:prstGeom prst="rect">
            <a:avLst/>
          </a:prstGeom>
          <a:noFill/>
          <a:ln w="9525">
            <a:noFill/>
          </a:ln>
        </p:spPr>
        <p:txBody>
          <a:bodyPr wrap="square" lIns="109746" tIns="54873" rIns="109746" bIns="54873">
            <a:spAutoFit/>
          </a:bodyPr>
          <a:lstStyle/>
          <a:p>
            <a:r>
              <a:rPr lang="en-US" altLang="zh-CN" sz="3400" b="1" dirty="0">
                <a:solidFill>
                  <a:srgbClr val="FF0000"/>
                </a:solidFill>
                <a:latin typeface="Times New Roman" panose="02020603050405020304" pitchFamily="18" charset="0"/>
                <a:cs typeface="Times New Roman" panose="02020603050405020304" pitchFamily="18" charset="0"/>
              </a:rPr>
              <a:t>D</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down)">
                                      <p:cBhvr>
                                        <p:cTn id="12"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Box 2"/>
          <p:cNvSpPr txBox="1"/>
          <p:nvPr/>
        </p:nvSpPr>
        <p:spPr>
          <a:xfrm>
            <a:off x="372013" y="928755"/>
            <a:ext cx="8610479" cy="4124417"/>
          </a:xfrm>
          <a:prstGeom prst="rect">
            <a:avLst/>
          </a:prstGeom>
          <a:noFill/>
          <a:ln w="9525">
            <a:noFill/>
          </a:ln>
        </p:spPr>
        <p:txBody>
          <a:bodyPr lIns="109746" tIns="54873" rIns="109746" bIns="54873" anchor="t">
            <a:spAutoFit/>
          </a:bodyPr>
          <a:lstStyle/>
          <a:p>
            <a:pPr algn="just" eaLnBrk="0" hangingPunct="0">
              <a:lnSpc>
                <a:spcPct val="150000"/>
              </a:lnSpc>
              <a:spcBef>
                <a:spcPct val="50000"/>
              </a:spcBef>
            </a:pPr>
            <a:r>
              <a:rPr lang="en-US" altLang="zh-CN" sz="2800" dirty="0">
                <a:cs typeface="Times New Roman" panose="02020603050405020304" pitchFamily="18" charset="0"/>
                <a:sym typeface="+mn-ea"/>
              </a:rPr>
              <a:t>3.</a:t>
            </a:r>
            <a:r>
              <a:rPr lang="en-US" altLang="zh-CN" sz="2800" b="1" dirty="0">
                <a:solidFill>
                  <a:srgbClr val="000000"/>
                </a:solidFill>
                <a:cs typeface="Times New Roman" panose="02020603050405020304" pitchFamily="18" charset="0"/>
              </a:rPr>
              <a:t>Playing sports is good ____ us. </a:t>
            </a:r>
          </a:p>
          <a:p>
            <a:pPr algn="just" eaLnBrk="0" hangingPunct="0">
              <a:lnSpc>
                <a:spcPct val="150000"/>
              </a:lnSpc>
              <a:spcBef>
                <a:spcPct val="50000"/>
              </a:spcBef>
            </a:pPr>
            <a:r>
              <a:rPr lang="en-US" altLang="zh-CN" sz="2800" b="1" dirty="0">
                <a:solidFill>
                  <a:srgbClr val="000000"/>
                </a:solidFill>
                <a:cs typeface="Times New Roman" panose="02020603050405020304" pitchFamily="18" charset="0"/>
              </a:rPr>
              <a:t>    A. at        B. for       C. with             D. to</a:t>
            </a:r>
          </a:p>
          <a:p>
            <a:pPr algn="just" eaLnBrk="0" hangingPunct="0">
              <a:lnSpc>
                <a:spcPct val="150000"/>
              </a:lnSpc>
              <a:spcBef>
                <a:spcPct val="50000"/>
              </a:spcBef>
            </a:pPr>
            <a:r>
              <a:rPr lang="en-US" altLang="zh-CN" sz="2800" b="1" dirty="0">
                <a:solidFill>
                  <a:srgbClr val="000000"/>
                </a:solidFill>
                <a:cs typeface="Times New Roman" panose="02020603050405020304" pitchFamily="18" charset="0"/>
              </a:rPr>
              <a:t>4.My brother plays basketball well. He is</a:t>
            </a:r>
          </a:p>
          <a:p>
            <a:pPr algn="just" eaLnBrk="0" hangingPunct="0">
              <a:lnSpc>
                <a:spcPct val="150000"/>
              </a:lnSpc>
              <a:spcBef>
                <a:spcPct val="50000"/>
              </a:spcBef>
            </a:pPr>
            <a:r>
              <a:rPr lang="en-US" altLang="zh-CN" sz="2800" b="1" dirty="0">
                <a:solidFill>
                  <a:srgbClr val="000000"/>
                </a:solidFill>
                <a:cs typeface="Times New Roman" panose="02020603050405020304" pitchFamily="18" charset="0"/>
              </a:rPr>
              <a:t>   good ____ it. </a:t>
            </a:r>
          </a:p>
          <a:p>
            <a:pPr algn="just" eaLnBrk="0" hangingPunct="0">
              <a:lnSpc>
                <a:spcPct val="150000"/>
              </a:lnSpc>
              <a:spcBef>
                <a:spcPct val="50000"/>
              </a:spcBef>
            </a:pPr>
            <a:r>
              <a:rPr lang="en-US" altLang="zh-CN" sz="2800" b="1" dirty="0">
                <a:solidFill>
                  <a:srgbClr val="000000"/>
                </a:solidFill>
                <a:cs typeface="Times New Roman" panose="02020603050405020304" pitchFamily="18" charset="0"/>
              </a:rPr>
              <a:t>  A. to          B. for       C. with             D. at </a:t>
            </a:r>
            <a:endParaRPr lang="en-US" altLang="zh-CN" sz="2800" b="1" dirty="0">
              <a:solidFill>
                <a:srgbClr val="000000"/>
              </a:solidFill>
              <a:ea typeface="Times New Roman" panose="02020603050405020304" pitchFamily="18" charset="0"/>
              <a:cs typeface="Times New Roman" panose="02020603050405020304" pitchFamily="18" charset="0"/>
            </a:endParaRPr>
          </a:p>
        </p:txBody>
      </p:sp>
      <p:sp>
        <p:nvSpPr>
          <p:cNvPr id="15363" name="文本框 1"/>
          <p:cNvSpPr txBox="1"/>
          <p:nvPr/>
        </p:nvSpPr>
        <p:spPr>
          <a:xfrm>
            <a:off x="4818217" y="609600"/>
            <a:ext cx="524365" cy="940569"/>
          </a:xfrm>
          <a:prstGeom prst="rect">
            <a:avLst/>
          </a:prstGeom>
          <a:noFill/>
          <a:ln w="9525">
            <a:noFill/>
          </a:ln>
        </p:spPr>
        <p:txBody>
          <a:bodyPr wrap="none" lIns="109746" tIns="54873" rIns="109746" bIns="54873" anchor="t">
            <a:spAutoFit/>
          </a:bodyPr>
          <a:lstStyle/>
          <a:p>
            <a:pPr algn="just" eaLnBrk="0" hangingPunct="0">
              <a:lnSpc>
                <a:spcPct val="150000"/>
              </a:lnSpc>
              <a:spcBef>
                <a:spcPct val="50000"/>
              </a:spcBef>
            </a:pPr>
            <a:r>
              <a:rPr lang="en-US" altLang="zh-CN" sz="3600" b="1" dirty="0">
                <a:solidFill>
                  <a:srgbClr val="FF0000"/>
                </a:solidFill>
                <a:latin typeface="Times New Roman" panose="02020603050405020304" pitchFamily="18" charset="0"/>
              </a:rPr>
              <a:t>B</a:t>
            </a:r>
            <a:endParaRPr lang="en-US" altLang="zh-CN" sz="3600" b="1" dirty="0">
              <a:solidFill>
                <a:srgbClr val="FF0000"/>
              </a:solidFill>
              <a:latin typeface="Times New Roman" panose="02020603050405020304" pitchFamily="18" charset="0"/>
              <a:ea typeface="Times New Roman" panose="02020603050405020304" pitchFamily="18" charset="0"/>
            </a:endParaRPr>
          </a:p>
        </p:txBody>
      </p:sp>
      <p:sp>
        <p:nvSpPr>
          <p:cNvPr id="15364" name="Rectangle 3"/>
          <p:cNvSpPr/>
          <p:nvPr/>
        </p:nvSpPr>
        <p:spPr>
          <a:xfrm>
            <a:off x="1752600" y="3276600"/>
            <a:ext cx="685790" cy="940569"/>
          </a:xfrm>
          <a:prstGeom prst="rect">
            <a:avLst/>
          </a:prstGeom>
          <a:noFill/>
          <a:ln w="28575">
            <a:noFill/>
          </a:ln>
        </p:spPr>
        <p:txBody>
          <a:bodyPr lIns="109746" tIns="54873" rIns="109746" bIns="54873" anchor="t">
            <a:spAutoFit/>
          </a:bodyPr>
          <a:lstStyle/>
          <a:p>
            <a:pPr algn="just" eaLnBrk="0" hangingPunct="0">
              <a:lnSpc>
                <a:spcPct val="150000"/>
              </a:lnSpc>
              <a:spcBef>
                <a:spcPct val="50000"/>
              </a:spcBef>
            </a:pPr>
            <a:r>
              <a:rPr lang="en-US" altLang="zh-CN" sz="3600" b="1" dirty="0">
                <a:solidFill>
                  <a:srgbClr val="FF0000"/>
                </a:solidFill>
                <a:latin typeface="Times New Roman" panose="02020603050405020304" pitchFamily="18" charset="0"/>
              </a:rPr>
              <a:t>D</a:t>
            </a:r>
            <a:endParaRPr lang="en-US" altLang="zh-CN" sz="3600" b="1" dirty="0">
              <a:solidFill>
                <a:srgbClr val="FF0000"/>
              </a:solidFill>
              <a:latin typeface="Times New Roman" panose="02020603050405020304" pitchFamily="18" charset="0"/>
              <a:ea typeface="Times New Roman" panose="02020603050405020304" pitchFamily="18"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5363"/>
                                        </p:tgtEl>
                                        <p:attrNameLst>
                                          <p:attrName>style.visibility</p:attrName>
                                        </p:attrNameLst>
                                      </p:cBhvr>
                                      <p:to>
                                        <p:strVal val="visible"/>
                                      </p:to>
                                    </p:set>
                                    <p:animEffect transition="in" filter="wipe(down)">
                                      <p:cBhvr>
                                        <p:cTn id="7" dur="145">
                                          <p:stCondLst>
                                            <p:cond delay="0"/>
                                          </p:stCondLst>
                                        </p:cTn>
                                        <p:tgtEl>
                                          <p:spTgt spid="15363"/>
                                        </p:tgtEl>
                                      </p:cBhvr>
                                    </p:animEffect>
                                    <p:anim calcmode="lin" valueType="num">
                                      <p:cBhvr>
                                        <p:cTn id="8" dur="456" tmFilter="0,0; 0.14,0.36; 0.43,0.73; 0.71,0.91; 1.0,1.0">
                                          <p:stCondLst>
                                            <p:cond delay="0"/>
                                          </p:stCondLst>
                                        </p:cTn>
                                        <p:tgtEl>
                                          <p:spTgt spid="15363"/>
                                        </p:tgtEl>
                                        <p:attrNameLst>
                                          <p:attrName>ppt_x</p:attrName>
                                        </p:attrNameLst>
                                      </p:cBhvr>
                                      <p:tavLst>
                                        <p:tav tm="0">
                                          <p:val>
                                            <p:strVal val="#ppt_x-0.25"/>
                                          </p:val>
                                        </p:tav>
                                        <p:tav tm="100000">
                                          <p:val>
                                            <p:strVal val="#ppt_x"/>
                                          </p:val>
                                        </p:tav>
                                      </p:tavLst>
                                    </p:anim>
                                    <p:anim calcmode="lin" valueType="num">
                                      <p:cBhvr>
                                        <p:cTn id="9" dur="166" tmFilter="0.0,0.0; 0.25,0.07; 0.50,0.2; 0.75,0.467; 1.0,1.0">
                                          <p:stCondLst>
                                            <p:cond delay="0"/>
                                          </p:stCondLst>
                                        </p:cTn>
                                        <p:tgtEl>
                                          <p:spTgt spid="15363"/>
                                        </p:tgtEl>
                                        <p:attrNameLst>
                                          <p:attrName>ppt_y</p:attrName>
                                        </p:attrNameLst>
                                      </p:cBhvr>
                                      <p:tavLst>
                                        <p:tav tm="0" fmla="#ppt_y-sin(pi*$)/3">
                                          <p:val>
                                            <p:fltVal val="0.5"/>
                                          </p:val>
                                        </p:tav>
                                        <p:tav tm="100000">
                                          <p:val>
                                            <p:fltVal val="1"/>
                                          </p:val>
                                        </p:tav>
                                      </p:tavLst>
                                    </p:anim>
                                    <p:anim calcmode="lin" valueType="num">
                                      <p:cBhvr>
                                        <p:cTn id="10" dur="166" tmFilter="0, 0; 0.125,0.2665; 0.25,0.4; 0.375,0.465; 0.5,0.5;  0.625,0.535; 0.75,0.6; 0.875,0.7335; 1,1">
                                          <p:stCondLst>
                                            <p:cond delay="166"/>
                                          </p:stCondLst>
                                        </p:cTn>
                                        <p:tgtEl>
                                          <p:spTgt spid="15363"/>
                                        </p:tgtEl>
                                        <p:attrNameLst>
                                          <p:attrName>ppt_y</p:attrName>
                                        </p:attrNameLst>
                                      </p:cBhvr>
                                      <p:tavLst>
                                        <p:tav tm="0" fmla="#ppt_y-sin(pi*$)/9">
                                          <p:val>
                                            <p:fltVal val="0"/>
                                          </p:val>
                                        </p:tav>
                                        <p:tav tm="100000">
                                          <p:val>
                                            <p:fltVal val="1"/>
                                          </p:val>
                                        </p:tav>
                                      </p:tavLst>
                                    </p:anim>
                                    <p:anim calcmode="lin" valueType="num">
                                      <p:cBhvr>
                                        <p:cTn id="11" dur="83" tmFilter="0, 0; 0.125,0.2665; 0.25,0.4; 0.375,0.465; 0.5,0.5;  0.625,0.535; 0.75,0.6; 0.875,0.7335; 1,1">
                                          <p:stCondLst>
                                            <p:cond delay="331"/>
                                          </p:stCondLst>
                                        </p:cTn>
                                        <p:tgtEl>
                                          <p:spTgt spid="15363"/>
                                        </p:tgtEl>
                                        <p:attrNameLst>
                                          <p:attrName>ppt_y</p:attrName>
                                        </p:attrNameLst>
                                      </p:cBhvr>
                                      <p:tavLst>
                                        <p:tav tm="0" fmla="#ppt_y-sin(pi*$)/27">
                                          <p:val>
                                            <p:fltVal val="0"/>
                                          </p:val>
                                        </p:tav>
                                        <p:tav tm="100000">
                                          <p:val>
                                            <p:fltVal val="1"/>
                                          </p:val>
                                        </p:tav>
                                      </p:tavLst>
                                    </p:anim>
                                    <p:anim calcmode="lin" valueType="num">
                                      <p:cBhvr>
                                        <p:cTn id="12" dur="41" tmFilter="0, 0; 0.125,0.2665; 0.25,0.4; 0.375,0.465; 0.5,0.5;  0.625,0.535; 0.75,0.6; 0.875,0.7335; 1,1">
                                          <p:stCondLst>
                                            <p:cond delay="414"/>
                                          </p:stCondLst>
                                        </p:cTn>
                                        <p:tgtEl>
                                          <p:spTgt spid="15363"/>
                                        </p:tgtEl>
                                        <p:attrNameLst>
                                          <p:attrName>ppt_y</p:attrName>
                                        </p:attrNameLst>
                                      </p:cBhvr>
                                      <p:tavLst>
                                        <p:tav tm="0" fmla="#ppt_y-sin(pi*$)/81">
                                          <p:val>
                                            <p:fltVal val="0"/>
                                          </p:val>
                                        </p:tav>
                                        <p:tav tm="100000">
                                          <p:val>
                                            <p:fltVal val="1"/>
                                          </p:val>
                                        </p:tav>
                                      </p:tavLst>
                                    </p:anim>
                                    <p:animScale>
                                      <p:cBhvr>
                                        <p:cTn id="13" dur="7">
                                          <p:stCondLst>
                                            <p:cond delay="162"/>
                                          </p:stCondLst>
                                        </p:cTn>
                                        <p:tgtEl>
                                          <p:spTgt spid="15363"/>
                                        </p:tgtEl>
                                      </p:cBhvr>
                                      <p:to x="100000" y="60000"/>
                                    </p:animScale>
                                    <p:animScale>
                                      <p:cBhvr>
                                        <p:cTn id="14" dur="41" decel="50000">
                                          <p:stCondLst>
                                            <p:cond delay="169"/>
                                          </p:stCondLst>
                                        </p:cTn>
                                        <p:tgtEl>
                                          <p:spTgt spid="15363"/>
                                        </p:tgtEl>
                                      </p:cBhvr>
                                      <p:to x="100000" y="100000"/>
                                    </p:animScale>
                                    <p:animScale>
                                      <p:cBhvr>
                                        <p:cTn id="15" dur="7">
                                          <p:stCondLst>
                                            <p:cond delay="328"/>
                                          </p:stCondLst>
                                        </p:cTn>
                                        <p:tgtEl>
                                          <p:spTgt spid="15363"/>
                                        </p:tgtEl>
                                      </p:cBhvr>
                                      <p:to x="100000" y="80000"/>
                                    </p:animScale>
                                    <p:animScale>
                                      <p:cBhvr>
                                        <p:cTn id="16" dur="41" decel="50000">
                                          <p:stCondLst>
                                            <p:cond delay="335"/>
                                          </p:stCondLst>
                                        </p:cTn>
                                        <p:tgtEl>
                                          <p:spTgt spid="15363"/>
                                        </p:tgtEl>
                                      </p:cBhvr>
                                      <p:to x="100000" y="100000"/>
                                    </p:animScale>
                                    <p:animScale>
                                      <p:cBhvr>
                                        <p:cTn id="17" dur="7">
                                          <p:stCondLst>
                                            <p:cond delay="410"/>
                                          </p:stCondLst>
                                        </p:cTn>
                                        <p:tgtEl>
                                          <p:spTgt spid="15363"/>
                                        </p:tgtEl>
                                      </p:cBhvr>
                                      <p:to x="100000" y="90000"/>
                                    </p:animScale>
                                    <p:animScale>
                                      <p:cBhvr>
                                        <p:cTn id="18" dur="41" decel="50000">
                                          <p:stCondLst>
                                            <p:cond delay="417"/>
                                          </p:stCondLst>
                                        </p:cTn>
                                        <p:tgtEl>
                                          <p:spTgt spid="15363"/>
                                        </p:tgtEl>
                                      </p:cBhvr>
                                      <p:to x="100000" y="100000"/>
                                    </p:animScale>
                                    <p:animScale>
                                      <p:cBhvr>
                                        <p:cTn id="19" dur="7">
                                          <p:stCondLst>
                                            <p:cond delay="452"/>
                                          </p:stCondLst>
                                        </p:cTn>
                                        <p:tgtEl>
                                          <p:spTgt spid="15363"/>
                                        </p:tgtEl>
                                      </p:cBhvr>
                                      <p:to x="100000" y="95000"/>
                                    </p:animScale>
                                    <p:animScale>
                                      <p:cBhvr>
                                        <p:cTn id="20" dur="41" decel="50000">
                                          <p:stCondLst>
                                            <p:cond delay="458"/>
                                          </p:stCondLst>
                                        </p:cTn>
                                        <p:tgtEl>
                                          <p:spTgt spid="1536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15364"/>
                                        </p:tgtEl>
                                        <p:attrNameLst>
                                          <p:attrName>style.visibility</p:attrName>
                                        </p:attrNameLst>
                                      </p:cBhvr>
                                      <p:to>
                                        <p:strVal val="visible"/>
                                      </p:to>
                                    </p:set>
                                    <p:animEffect transition="in" filter="wipe(down)">
                                      <p:cBhvr>
                                        <p:cTn id="25" dur="145">
                                          <p:stCondLst>
                                            <p:cond delay="0"/>
                                          </p:stCondLst>
                                        </p:cTn>
                                        <p:tgtEl>
                                          <p:spTgt spid="15364"/>
                                        </p:tgtEl>
                                      </p:cBhvr>
                                    </p:animEffect>
                                    <p:anim calcmode="lin" valueType="num">
                                      <p:cBhvr>
                                        <p:cTn id="26" dur="456" tmFilter="0,0; 0.14,0.36; 0.43,0.73; 0.71,0.91; 1.0,1.0">
                                          <p:stCondLst>
                                            <p:cond delay="0"/>
                                          </p:stCondLst>
                                        </p:cTn>
                                        <p:tgtEl>
                                          <p:spTgt spid="15364"/>
                                        </p:tgtEl>
                                        <p:attrNameLst>
                                          <p:attrName>ppt_x</p:attrName>
                                        </p:attrNameLst>
                                      </p:cBhvr>
                                      <p:tavLst>
                                        <p:tav tm="0">
                                          <p:val>
                                            <p:strVal val="#ppt_x-0.25"/>
                                          </p:val>
                                        </p:tav>
                                        <p:tav tm="100000">
                                          <p:val>
                                            <p:strVal val="#ppt_x"/>
                                          </p:val>
                                        </p:tav>
                                      </p:tavLst>
                                    </p:anim>
                                    <p:anim calcmode="lin" valueType="num">
                                      <p:cBhvr>
                                        <p:cTn id="27" dur="166" tmFilter="0.0,0.0; 0.25,0.07; 0.50,0.2; 0.75,0.467; 1.0,1.0">
                                          <p:stCondLst>
                                            <p:cond delay="0"/>
                                          </p:stCondLst>
                                        </p:cTn>
                                        <p:tgtEl>
                                          <p:spTgt spid="15364"/>
                                        </p:tgtEl>
                                        <p:attrNameLst>
                                          <p:attrName>ppt_y</p:attrName>
                                        </p:attrNameLst>
                                      </p:cBhvr>
                                      <p:tavLst>
                                        <p:tav tm="0" fmla="#ppt_y-sin(pi*$)/3">
                                          <p:val>
                                            <p:fltVal val="0.5"/>
                                          </p:val>
                                        </p:tav>
                                        <p:tav tm="100000">
                                          <p:val>
                                            <p:fltVal val="1"/>
                                          </p:val>
                                        </p:tav>
                                      </p:tavLst>
                                    </p:anim>
                                    <p:anim calcmode="lin" valueType="num">
                                      <p:cBhvr>
                                        <p:cTn id="28" dur="166" tmFilter="0, 0; 0.125,0.2665; 0.25,0.4; 0.375,0.465; 0.5,0.5;  0.625,0.535; 0.75,0.6; 0.875,0.7335; 1,1">
                                          <p:stCondLst>
                                            <p:cond delay="166"/>
                                          </p:stCondLst>
                                        </p:cTn>
                                        <p:tgtEl>
                                          <p:spTgt spid="15364"/>
                                        </p:tgtEl>
                                        <p:attrNameLst>
                                          <p:attrName>ppt_y</p:attrName>
                                        </p:attrNameLst>
                                      </p:cBhvr>
                                      <p:tavLst>
                                        <p:tav tm="0" fmla="#ppt_y-sin(pi*$)/9">
                                          <p:val>
                                            <p:fltVal val="0"/>
                                          </p:val>
                                        </p:tav>
                                        <p:tav tm="100000">
                                          <p:val>
                                            <p:fltVal val="1"/>
                                          </p:val>
                                        </p:tav>
                                      </p:tavLst>
                                    </p:anim>
                                    <p:anim calcmode="lin" valueType="num">
                                      <p:cBhvr>
                                        <p:cTn id="29" dur="83" tmFilter="0, 0; 0.125,0.2665; 0.25,0.4; 0.375,0.465; 0.5,0.5;  0.625,0.535; 0.75,0.6; 0.875,0.7335; 1,1">
                                          <p:stCondLst>
                                            <p:cond delay="331"/>
                                          </p:stCondLst>
                                        </p:cTn>
                                        <p:tgtEl>
                                          <p:spTgt spid="15364"/>
                                        </p:tgtEl>
                                        <p:attrNameLst>
                                          <p:attrName>ppt_y</p:attrName>
                                        </p:attrNameLst>
                                      </p:cBhvr>
                                      <p:tavLst>
                                        <p:tav tm="0" fmla="#ppt_y-sin(pi*$)/27">
                                          <p:val>
                                            <p:fltVal val="0"/>
                                          </p:val>
                                        </p:tav>
                                        <p:tav tm="100000">
                                          <p:val>
                                            <p:fltVal val="1"/>
                                          </p:val>
                                        </p:tav>
                                      </p:tavLst>
                                    </p:anim>
                                    <p:anim calcmode="lin" valueType="num">
                                      <p:cBhvr>
                                        <p:cTn id="30" dur="41" tmFilter="0, 0; 0.125,0.2665; 0.25,0.4; 0.375,0.465; 0.5,0.5;  0.625,0.535; 0.75,0.6; 0.875,0.7335; 1,1">
                                          <p:stCondLst>
                                            <p:cond delay="414"/>
                                          </p:stCondLst>
                                        </p:cTn>
                                        <p:tgtEl>
                                          <p:spTgt spid="15364"/>
                                        </p:tgtEl>
                                        <p:attrNameLst>
                                          <p:attrName>ppt_y</p:attrName>
                                        </p:attrNameLst>
                                      </p:cBhvr>
                                      <p:tavLst>
                                        <p:tav tm="0" fmla="#ppt_y-sin(pi*$)/81">
                                          <p:val>
                                            <p:fltVal val="0"/>
                                          </p:val>
                                        </p:tav>
                                        <p:tav tm="100000">
                                          <p:val>
                                            <p:fltVal val="1"/>
                                          </p:val>
                                        </p:tav>
                                      </p:tavLst>
                                    </p:anim>
                                    <p:animScale>
                                      <p:cBhvr>
                                        <p:cTn id="31" dur="7">
                                          <p:stCondLst>
                                            <p:cond delay="162"/>
                                          </p:stCondLst>
                                        </p:cTn>
                                        <p:tgtEl>
                                          <p:spTgt spid="15364"/>
                                        </p:tgtEl>
                                      </p:cBhvr>
                                      <p:to x="100000" y="60000"/>
                                    </p:animScale>
                                    <p:animScale>
                                      <p:cBhvr>
                                        <p:cTn id="32" dur="41" decel="50000">
                                          <p:stCondLst>
                                            <p:cond delay="169"/>
                                          </p:stCondLst>
                                        </p:cTn>
                                        <p:tgtEl>
                                          <p:spTgt spid="15364"/>
                                        </p:tgtEl>
                                      </p:cBhvr>
                                      <p:to x="100000" y="100000"/>
                                    </p:animScale>
                                    <p:animScale>
                                      <p:cBhvr>
                                        <p:cTn id="33" dur="7">
                                          <p:stCondLst>
                                            <p:cond delay="328"/>
                                          </p:stCondLst>
                                        </p:cTn>
                                        <p:tgtEl>
                                          <p:spTgt spid="15364"/>
                                        </p:tgtEl>
                                      </p:cBhvr>
                                      <p:to x="100000" y="80000"/>
                                    </p:animScale>
                                    <p:animScale>
                                      <p:cBhvr>
                                        <p:cTn id="34" dur="41" decel="50000">
                                          <p:stCondLst>
                                            <p:cond delay="335"/>
                                          </p:stCondLst>
                                        </p:cTn>
                                        <p:tgtEl>
                                          <p:spTgt spid="15364"/>
                                        </p:tgtEl>
                                      </p:cBhvr>
                                      <p:to x="100000" y="100000"/>
                                    </p:animScale>
                                    <p:animScale>
                                      <p:cBhvr>
                                        <p:cTn id="35" dur="7">
                                          <p:stCondLst>
                                            <p:cond delay="410"/>
                                          </p:stCondLst>
                                        </p:cTn>
                                        <p:tgtEl>
                                          <p:spTgt spid="15364"/>
                                        </p:tgtEl>
                                      </p:cBhvr>
                                      <p:to x="100000" y="90000"/>
                                    </p:animScale>
                                    <p:animScale>
                                      <p:cBhvr>
                                        <p:cTn id="36" dur="41" decel="50000">
                                          <p:stCondLst>
                                            <p:cond delay="417"/>
                                          </p:stCondLst>
                                        </p:cTn>
                                        <p:tgtEl>
                                          <p:spTgt spid="15364"/>
                                        </p:tgtEl>
                                      </p:cBhvr>
                                      <p:to x="100000" y="100000"/>
                                    </p:animScale>
                                    <p:animScale>
                                      <p:cBhvr>
                                        <p:cTn id="37" dur="7">
                                          <p:stCondLst>
                                            <p:cond delay="452"/>
                                          </p:stCondLst>
                                        </p:cTn>
                                        <p:tgtEl>
                                          <p:spTgt spid="15364"/>
                                        </p:tgtEl>
                                      </p:cBhvr>
                                      <p:to x="100000" y="95000"/>
                                    </p:animScale>
                                    <p:animScale>
                                      <p:cBhvr>
                                        <p:cTn id="38" dur="41" decel="50000">
                                          <p:stCondLst>
                                            <p:cond delay="458"/>
                                          </p:stCondLst>
                                        </p:cTn>
                                        <p:tgtEl>
                                          <p:spTgt spid="1536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p:bldP spid="1536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2"/>
          <p:cNvSpPr txBox="1"/>
          <p:nvPr/>
        </p:nvSpPr>
        <p:spPr>
          <a:xfrm>
            <a:off x="223845" y="1219200"/>
            <a:ext cx="8569205" cy="5281464"/>
          </a:xfrm>
          <a:prstGeom prst="rect">
            <a:avLst/>
          </a:prstGeom>
          <a:noFill/>
          <a:ln w="9525">
            <a:noFill/>
          </a:ln>
        </p:spPr>
        <p:txBody>
          <a:bodyPr lIns="109746" tIns="54873" rIns="109746" bIns="54873" anchor="t">
            <a:spAutoFit/>
          </a:bodyPr>
          <a:lstStyle/>
          <a:p>
            <a:pPr lvl="1" fontAlgn="t">
              <a:lnSpc>
                <a:spcPct val="150000"/>
              </a:lnSpc>
              <a:buFont typeface="Wingdings" panose="05000000000000000000" pitchFamily="2" charset="2"/>
            </a:pPr>
            <a:r>
              <a:rPr lang="en-US" altLang="zh-CN" sz="3200" b="1" dirty="0">
                <a:latin typeface="Times New Roman" panose="02020603050405020304" pitchFamily="18" charset="0"/>
              </a:rPr>
              <a:t>1. Learned some new words and phrases: </a:t>
            </a:r>
            <a:r>
              <a:rPr lang="en-US" altLang="zh-CN" sz="3200" dirty="0">
                <a:cs typeface="Times New Roman" panose="02020603050405020304" pitchFamily="18" charset="0"/>
                <a:sym typeface="+mn-ea"/>
              </a:rPr>
              <a:t>truth, decide, change, habit, usual, health, saying, awful, to tell you the truth, have a dream, as usual, be good for, wake up, have lunch</a:t>
            </a:r>
            <a:endParaRPr lang="en-US" altLang="zh-CN" sz="3200" b="1" dirty="0">
              <a:latin typeface="Times New Roman" panose="02020603050405020304" pitchFamily="18" charset="0"/>
            </a:endParaRPr>
          </a:p>
          <a:p>
            <a:pPr fontAlgn="t">
              <a:lnSpc>
                <a:spcPct val="150000"/>
              </a:lnSpc>
              <a:buFont typeface="Wingdings" panose="05000000000000000000" pitchFamily="2" charset="2"/>
            </a:pPr>
            <a:r>
              <a:rPr lang="en-US" altLang="zh-CN" sz="3200" b="1" dirty="0">
                <a:latin typeface="Times New Roman" panose="02020603050405020304" pitchFamily="18" charset="0"/>
              </a:rPr>
              <a:t>     2. Learned to talk about healthy eating</a:t>
            </a:r>
          </a:p>
          <a:p>
            <a:pPr fontAlgn="t">
              <a:lnSpc>
                <a:spcPct val="150000"/>
              </a:lnSpc>
              <a:buFont typeface="Wingdings" panose="05000000000000000000" pitchFamily="2" charset="2"/>
            </a:pPr>
            <a:r>
              <a:rPr lang="en-US" altLang="zh-CN" sz="3200" b="1" dirty="0">
                <a:latin typeface="Times New Roman" panose="02020603050405020304" pitchFamily="18" charset="0"/>
              </a:rPr>
              <a:t>     habits.</a:t>
            </a:r>
            <a:endParaRPr lang="en-US" altLang="zh-CN" sz="2400" b="1" dirty="0">
              <a:solidFill>
                <a:srgbClr val="00B050"/>
              </a:solidFill>
              <a:latin typeface="Times New Roman" panose="02020603050405020304" pitchFamily="18" charset="0"/>
            </a:endParaRPr>
          </a:p>
        </p:txBody>
      </p:sp>
      <p:sp>
        <p:nvSpPr>
          <p:cNvPr id="2" name="矩形 1"/>
          <p:cNvSpPr/>
          <p:nvPr/>
        </p:nvSpPr>
        <p:spPr>
          <a:xfrm>
            <a:off x="2629790" y="297271"/>
            <a:ext cx="3524835" cy="922276"/>
          </a:xfrm>
          <a:prstGeom prst="rect">
            <a:avLst/>
          </a:prstGeom>
          <a:noFill/>
          <a:ln>
            <a:noFill/>
          </a:ln>
        </p:spPr>
        <p:txBody>
          <a:bodyPr wrap="square" lIns="109746" tIns="54873" rIns="109746" bIns="54873" rtlCol="0" anchor="t">
            <a:spAutoFit/>
          </a:bodyPr>
          <a:lstStyle/>
          <a:p>
            <a:pPr algn="ctr"/>
            <a:r>
              <a:rPr lang="en-US" altLang="zh-CN" sz="5300" b="1" dirty="0">
                <a:ln w="25400">
                  <a:solidFill>
                    <a:srgbClr val="861E1D">
                      <a:alpha val="94000"/>
                    </a:srgbClr>
                  </a:solidFill>
                  <a:prstDash val="solid"/>
                </a:ln>
                <a:gradFill>
                  <a:gsLst>
                    <a:gs pos="0">
                      <a:srgbClr val="FFF9BB"/>
                    </a:gs>
                    <a:gs pos="64000">
                      <a:srgbClr val="FCE95F"/>
                    </a:gs>
                    <a:gs pos="100000">
                      <a:srgbClr val="F8AD1C"/>
                    </a:gs>
                  </a:gsLst>
                  <a:lin ang="5400000"/>
                </a:gradFill>
                <a:effectLst>
                  <a:outerShdw blurRad="177800" dist="12700" dir="10200000" sx="102000" sy="102000" algn="bl" rotWithShape="0">
                    <a:srgbClr val="480F08"/>
                  </a:outerShdw>
                </a:effectLst>
                <a:latin typeface="Times New Roman" panose="02020603050405020304" pitchFamily="18" charset="0"/>
                <a:cs typeface="Times New Roman" panose="02020603050405020304" pitchFamily="18" charset="0"/>
              </a:rPr>
              <a:t>Summary</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1746">
                                            <p:txEl>
                                              <p:pRg st="0" end="0"/>
                                            </p:txEl>
                                          </p:spTgt>
                                        </p:tgtEl>
                                        <p:attrNameLst>
                                          <p:attrName>style.visibility</p:attrName>
                                        </p:attrNameLst>
                                      </p:cBhvr>
                                      <p:to>
                                        <p:strVal val="visible"/>
                                      </p:to>
                                    </p:set>
                                    <p:animEffect transition="in" filter="checkerboard(across)">
                                      <p:cBhvr>
                                        <p:cTn id="7" dur="500"/>
                                        <p:tgtEl>
                                          <p:spTgt spid="31746">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1746">
                                            <p:txEl>
                                              <p:pRg st="1" end="1"/>
                                            </p:txEl>
                                          </p:spTgt>
                                        </p:tgtEl>
                                        <p:attrNameLst>
                                          <p:attrName>style.visibility</p:attrName>
                                        </p:attrNameLst>
                                      </p:cBhvr>
                                      <p:to>
                                        <p:strVal val="visible"/>
                                      </p:to>
                                    </p:set>
                                    <p:animEffect transition="in" filter="checkerboard(across)">
                                      <p:cBhvr>
                                        <p:cTn id="10" dur="500"/>
                                        <p:tgtEl>
                                          <p:spTgt spid="31746">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1746">
                                            <p:txEl>
                                              <p:pRg st="2" end="2"/>
                                            </p:txEl>
                                          </p:spTgt>
                                        </p:tgtEl>
                                        <p:attrNameLst>
                                          <p:attrName>style.visibility</p:attrName>
                                        </p:attrNameLst>
                                      </p:cBhvr>
                                      <p:to>
                                        <p:strVal val="visible"/>
                                      </p:to>
                                    </p:set>
                                    <p:animEffect transition="in" filter="checkerboard(across)">
                                      <p:cBhvr>
                                        <p:cTn id="13" dur="500"/>
                                        <p:tgtEl>
                                          <p:spTgt spid="3174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图片 13"/>
          <p:cNvPicPr>
            <a:picLocks noChangeAspect="1"/>
          </p:cNvPicPr>
          <p:nvPr/>
        </p:nvPicPr>
        <p:blipFill>
          <a:blip r:embed="rId2" cstate="email"/>
          <a:stretch>
            <a:fillRect/>
          </a:stretch>
        </p:blipFill>
        <p:spPr>
          <a:xfrm>
            <a:off x="6639352" y="4482486"/>
            <a:ext cx="1855762" cy="1914631"/>
          </a:xfrm>
          <a:prstGeom prst="rect">
            <a:avLst/>
          </a:prstGeom>
          <a:noFill/>
          <a:ln w="9525">
            <a:noFill/>
          </a:ln>
        </p:spPr>
      </p:pic>
      <p:sp>
        <p:nvSpPr>
          <p:cNvPr id="5" name="TextBox 3"/>
          <p:cNvSpPr txBox="1"/>
          <p:nvPr/>
        </p:nvSpPr>
        <p:spPr>
          <a:xfrm>
            <a:off x="1012147" y="1765283"/>
            <a:ext cx="7119325" cy="4191935"/>
          </a:xfrm>
          <a:prstGeom prst="rect">
            <a:avLst/>
          </a:prstGeom>
          <a:noFill/>
          <a:ln w="9525">
            <a:noFill/>
          </a:ln>
        </p:spPr>
        <p:txBody>
          <a:bodyPr wrap="square" lIns="109746" tIns="54873" rIns="109746" bIns="54873">
            <a:spAutoFit/>
          </a:bodyPr>
          <a:lstStyle/>
          <a:p>
            <a:pPr marL="651510" indent="-651510">
              <a:lnSpc>
                <a:spcPct val="130000"/>
              </a:lnSpc>
            </a:pPr>
            <a:r>
              <a:rPr lang="zh-CN" altLang="zh-CN" sz="3400" b="1" dirty="0">
                <a:solidFill>
                  <a:srgbClr val="000000"/>
                </a:solidFill>
                <a:latin typeface="Times New Roman" panose="02020603050405020304" pitchFamily="18" charset="0"/>
              </a:rPr>
              <a:t>1. Review and recite the imporant </a:t>
            </a:r>
          </a:p>
          <a:p>
            <a:pPr marL="651510" indent="-651510">
              <a:lnSpc>
                <a:spcPct val="130000"/>
              </a:lnSpc>
            </a:pPr>
            <a:r>
              <a:rPr lang="zh-CN" altLang="zh-CN" sz="3400" b="1" dirty="0">
                <a:solidFill>
                  <a:srgbClr val="000000"/>
                </a:solidFill>
                <a:latin typeface="Times New Roman" panose="02020603050405020304" pitchFamily="18" charset="0"/>
              </a:rPr>
              <a:t>    points of Lesson </a:t>
            </a:r>
            <a:r>
              <a:rPr lang="en-US" altLang="zh-CN" sz="3400" b="1" dirty="0">
                <a:solidFill>
                  <a:srgbClr val="000000"/>
                </a:solidFill>
                <a:latin typeface="Times New Roman" panose="02020603050405020304" pitchFamily="18" charset="0"/>
              </a:rPr>
              <a:t>37</a:t>
            </a:r>
            <a:r>
              <a:rPr lang="zh-CN" altLang="zh-CN" sz="3400" b="1" dirty="0">
                <a:solidFill>
                  <a:srgbClr val="000000"/>
                </a:solidFill>
                <a:latin typeface="Times New Roman" panose="02020603050405020304" pitchFamily="18" charset="0"/>
              </a:rPr>
              <a:t>. </a:t>
            </a:r>
          </a:p>
          <a:p>
            <a:pPr marL="651510" indent="-651510">
              <a:lnSpc>
                <a:spcPct val="130000"/>
              </a:lnSpc>
            </a:pPr>
            <a:r>
              <a:rPr lang="zh-CN" altLang="zh-CN" sz="3400" b="1" dirty="0">
                <a:solidFill>
                  <a:srgbClr val="000000"/>
                </a:solidFill>
                <a:latin typeface="Times New Roman" panose="02020603050405020304" pitchFamily="18" charset="0"/>
              </a:rPr>
              <a:t>2. Try to </a:t>
            </a:r>
            <a:r>
              <a:rPr lang="en-US" altLang="zh-CN" sz="3400" b="1" dirty="0">
                <a:solidFill>
                  <a:srgbClr val="000000"/>
                </a:solidFill>
                <a:latin typeface="Times New Roman" panose="02020603050405020304" pitchFamily="18" charset="0"/>
              </a:rPr>
              <a:t>interview your family and ask them what their favourite foods are</a:t>
            </a:r>
            <a:r>
              <a:rPr lang="zh-CN" altLang="zh-CN" sz="3400" b="1" dirty="0">
                <a:solidFill>
                  <a:srgbClr val="000000"/>
                </a:solidFill>
                <a:latin typeface="Times New Roman" panose="02020603050405020304" pitchFamily="18" charset="0"/>
              </a:rPr>
              <a:t>.</a:t>
            </a:r>
          </a:p>
          <a:p>
            <a:pPr marL="651510" indent="-651510">
              <a:lnSpc>
                <a:spcPct val="130000"/>
              </a:lnSpc>
            </a:pPr>
            <a:r>
              <a:rPr lang="zh-CN" altLang="zh-CN" sz="3400" b="1" dirty="0">
                <a:solidFill>
                  <a:srgbClr val="000000"/>
                </a:solidFill>
                <a:latin typeface="Times New Roman" panose="02020603050405020304" pitchFamily="18" charset="0"/>
              </a:rPr>
              <a:t>3. Preview Lesson </a:t>
            </a:r>
            <a:r>
              <a:rPr lang="en-US" altLang="zh-CN" sz="3400" b="1" dirty="0">
                <a:solidFill>
                  <a:srgbClr val="000000"/>
                </a:solidFill>
                <a:latin typeface="Times New Roman" panose="02020603050405020304" pitchFamily="18" charset="0"/>
              </a:rPr>
              <a:t>38</a:t>
            </a:r>
            <a:r>
              <a:rPr lang="zh-CN" altLang="zh-CN" sz="3400" b="1" dirty="0" smtClean="0">
                <a:solidFill>
                  <a:srgbClr val="000000"/>
                </a:solidFill>
                <a:latin typeface="Times New Roman" panose="02020603050405020304" pitchFamily="18" charset="0"/>
              </a:rPr>
              <a:t>.</a:t>
            </a:r>
            <a:r>
              <a:rPr lang="en-US" altLang="zh-CN" sz="3400" b="1" dirty="0" smtClean="0">
                <a:solidFill>
                  <a:srgbClr val="000000"/>
                </a:solidFill>
                <a:latin typeface="Times New Roman" panose="02020603050405020304" pitchFamily="18" charset="0"/>
              </a:rPr>
              <a:t> </a:t>
            </a:r>
            <a:endParaRPr lang="zh-CN" altLang="zh-CN" sz="3400" b="1" dirty="0">
              <a:solidFill>
                <a:srgbClr val="000000"/>
              </a:solidFill>
              <a:latin typeface="Times New Roman" panose="02020603050405020304" pitchFamily="18" charset="0"/>
            </a:endParaRPr>
          </a:p>
        </p:txBody>
      </p:sp>
      <p:sp>
        <p:nvSpPr>
          <p:cNvPr id="2" name="矩形 1"/>
          <p:cNvSpPr/>
          <p:nvPr/>
        </p:nvSpPr>
        <p:spPr>
          <a:xfrm>
            <a:off x="2600980" y="843237"/>
            <a:ext cx="3467717" cy="926426"/>
          </a:xfrm>
          <a:prstGeom prst="rect">
            <a:avLst/>
          </a:prstGeom>
          <a:noFill/>
          <a:ln>
            <a:noFill/>
          </a:ln>
        </p:spPr>
        <p:txBody>
          <a:bodyPr wrap="none" lIns="109746" tIns="54873" rIns="109746" bIns="54873" rtlCol="0" anchor="t">
            <a:spAutoFit/>
          </a:bodyPr>
          <a:lstStyle/>
          <a:p>
            <a:pPr algn="ctr"/>
            <a:r>
              <a:rPr lang="en-US" altLang="zh-CN" sz="5300" b="1" dirty="0">
                <a:ln w="25400">
                  <a:solidFill>
                    <a:srgbClr val="861E1D">
                      <a:alpha val="94000"/>
                    </a:srgbClr>
                  </a:solidFill>
                  <a:prstDash val="solid"/>
                </a:ln>
                <a:gradFill>
                  <a:gsLst>
                    <a:gs pos="0">
                      <a:srgbClr val="FFF9BB"/>
                    </a:gs>
                    <a:gs pos="64000">
                      <a:srgbClr val="FCE95F"/>
                    </a:gs>
                    <a:gs pos="100000">
                      <a:srgbClr val="F8AD1C"/>
                    </a:gs>
                  </a:gsLst>
                  <a:lin ang="5400000"/>
                </a:gradFill>
                <a:effectLst>
                  <a:outerShdw blurRad="177800" dist="12700" dir="10200000" sx="102000" sy="102000" algn="bl" rotWithShape="0">
                    <a:srgbClr val="480F08"/>
                  </a:outerShdw>
                </a:effectLst>
                <a:latin typeface="Times New Roman" panose="02020603050405020304" pitchFamily="18" charset="0"/>
                <a:cs typeface="Times New Roman" panose="02020603050405020304" pitchFamily="18" charset="0"/>
              </a:rPr>
              <a:t>Homework</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71329" y="1143000"/>
            <a:ext cx="8677939" cy="3262643"/>
          </a:xfrm>
          <a:prstGeom prst="rect">
            <a:avLst/>
          </a:prstGeom>
          <a:noFill/>
        </p:spPr>
        <p:txBody>
          <a:bodyPr wrap="square" lIns="109746" tIns="54873" rIns="109746" bIns="54873" rtlCol="0" anchor="t">
            <a:spAutoFit/>
          </a:bodyPr>
          <a:lstStyle/>
          <a:p>
            <a:pPr eaLnBrk="1" hangingPunct="1">
              <a:lnSpc>
                <a:spcPct val="150000"/>
              </a:lnSpc>
            </a:pPr>
            <a:r>
              <a:rPr lang="en-US" altLang="zh-CN" sz="2800" dirty="0">
                <a:cs typeface="Times New Roman" panose="02020603050405020304" pitchFamily="18" charset="0"/>
                <a:sym typeface="+mn-ea"/>
              </a:rPr>
              <a:t>2.Yesterday evening, I ate ten donuts as usual.　</a:t>
            </a:r>
            <a:endParaRPr lang="en-US" altLang="zh-CN" sz="2800" b="1" dirty="0">
              <a:latin typeface="Times New Roman" panose="02020603050405020304" pitchFamily="18" charset="0"/>
              <a:cs typeface="Times New Roman" panose="02020603050405020304" pitchFamily="18" charset="0"/>
              <a:sym typeface="+mn-ea"/>
            </a:endParaRPr>
          </a:p>
          <a:p>
            <a:pPr eaLnBrk="1" hangingPunct="1">
              <a:lnSpc>
                <a:spcPct val="150000"/>
              </a:lnSpc>
            </a:pPr>
            <a:r>
              <a:rPr lang="en-US" altLang="zh-CN" sz="2800" dirty="0">
                <a:cs typeface="Times New Roman" panose="02020603050405020304" pitchFamily="18" charset="0"/>
                <a:sym typeface="+mn-ea"/>
              </a:rPr>
              <a:t>3.It's not good for your health.　</a:t>
            </a:r>
            <a:endParaRPr lang="en-US" altLang="zh-CN" sz="2800" b="1" dirty="0">
              <a:latin typeface="Times New Roman" panose="02020603050405020304" pitchFamily="18" charset="0"/>
              <a:cs typeface="Times New Roman" panose="02020603050405020304" pitchFamily="18" charset="0"/>
              <a:sym typeface="+mn-ea"/>
            </a:endParaRPr>
          </a:p>
          <a:p>
            <a:pPr eaLnBrk="1" hangingPunct="1">
              <a:lnSpc>
                <a:spcPct val="150000"/>
              </a:lnSpc>
            </a:pPr>
            <a:r>
              <a:rPr lang="en-US" altLang="zh-CN" sz="2800" dirty="0">
                <a:cs typeface="Times New Roman" panose="02020603050405020304" pitchFamily="18" charset="0"/>
                <a:sym typeface="+mn-ea"/>
              </a:rPr>
              <a:t>4.</a:t>
            </a:r>
            <a:r>
              <a:rPr lang="en-US" altLang="zh-CN" sz="2800" dirty="0">
                <a:sym typeface="+mn-ea"/>
              </a:rPr>
              <a:t>Do you know the</a:t>
            </a:r>
            <a:r>
              <a:rPr lang="en-US" altLang="zh-CN" sz="2800" dirty="0">
                <a:solidFill>
                  <a:srgbClr val="FF0000"/>
                </a:solidFill>
                <a:sym typeface="+mn-ea"/>
              </a:rPr>
              <a:t> </a:t>
            </a:r>
            <a:r>
              <a:rPr lang="en-US" altLang="zh-CN" sz="2800" dirty="0">
                <a:sym typeface="+mn-ea"/>
              </a:rPr>
              <a:t>saying: You are what you eat？</a:t>
            </a:r>
            <a:endParaRPr lang="en-US" altLang="zh-CN" sz="2800" dirty="0">
              <a:cs typeface="Times New Roman" panose="02020603050405020304" pitchFamily="18" charset="0"/>
              <a:sym typeface="+mn-ea"/>
            </a:endParaRPr>
          </a:p>
          <a:p>
            <a:pPr eaLnBrk="1" hangingPunct="1">
              <a:lnSpc>
                <a:spcPct val="150000"/>
              </a:lnSpc>
            </a:pPr>
            <a:r>
              <a:rPr lang="en-US" altLang="zh-CN" sz="2800" dirty="0">
                <a:cs typeface="Times New Roman" panose="02020603050405020304" pitchFamily="18" charset="0"/>
                <a:sym typeface="+mn-ea"/>
              </a:rPr>
              <a:t>5. Later that night, I had a dream.</a:t>
            </a:r>
            <a:endParaRPr lang="en-US" altLang="zh-CN" sz="2800" b="1" dirty="0">
              <a:latin typeface="Times New Roman" panose="02020603050405020304" pitchFamily="18" charset="0"/>
              <a:cs typeface="Times New Roman" panose="02020603050405020304" pitchFamily="18" charset="0"/>
              <a:sym typeface="+mn-ea"/>
            </a:endParaRPr>
          </a:p>
          <a:p>
            <a:pPr eaLnBrk="1" hangingPunct="1">
              <a:lnSpc>
                <a:spcPct val="150000"/>
              </a:lnSpc>
            </a:pPr>
            <a:r>
              <a:rPr lang="en-US" altLang="zh-CN" sz="2800" dirty="0">
                <a:cs typeface="Times New Roman" panose="02020603050405020304" pitchFamily="18" charset="0"/>
                <a:sym typeface="+mn-ea"/>
              </a:rPr>
              <a:t>6. How Often?</a:t>
            </a:r>
            <a:endParaRPr lang="zh-CN" altLang="en-US" sz="2800" dirty="0"/>
          </a:p>
        </p:txBody>
      </p:sp>
      <p:pic>
        <p:nvPicPr>
          <p:cNvPr id="5" name="图片 4" descr="图片00001"/>
          <p:cNvPicPr>
            <a:picLocks noChangeAspect="1"/>
          </p:cNvPicPr>
          <p:nvPr/>
        </p:nvPicPr>
        <p:blipFill>
          <a:blip r:embed="rId2" cstate="email"/>
          <a:stretch>
            <a:fillRect/>
          </a:stretch>
        </p:blipFill>
        <p:spPr>
          <a:xfrm>
            <a:off x="6686419" y="4341558"/>
            <a:ext cx="2262849" cy="2243189"/>
          </a:xfrm>
          <a:prstGeom prst="rect">
            <a:avLst/>
          </a:prstGeom>
        </p:spPr>
      </p:pic>
    </p:spTree>
  </p:cSld>
  <p:clrMapOvr>
    <a:masterClrMapping/>
  </p:clrMapOvr>
  <p:transition>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352800" y="2514600"/>
            <a:ext cx="735006" cy="241289"/>
          </a:xfrm>
          <a:prstGeom prst="rect">
            <a:avLst/>
          </a:prstGeom>
          <a:no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模板：</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www.1ppt.com/moban/                  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素材：</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www.1ppt.com/sucai/</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背景：</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www.1ppt.com/beijing/                   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图表：</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www.1ppt.com/tubiao/      </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下载：</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www.1ppt.com/xiazai/                     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教程： </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www.1ppt.com/powerpoint/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资料下载：</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www.1ppt.com/ziliao/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范文下载：</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www.1ppt.com/fanwen/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试卷下载：</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www.1ppt.com/shiti/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教案下载：</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www.1ppt.com/jiaoan/               </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论坛：</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www.1ppt.cn                                     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语文课件：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www.1ppt.com/kejian/yuwen/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数学课件：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www.1ppt.com/kejian/shuxue/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英语课件：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www.1ppt.com/kejian/yingyu/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美术课件：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www.1ppt.com/kejian/meishu/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科学课件：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www.1ppt.com/kejian/kexue/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物理课件：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www.1ppt.com/kejian/wuli/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化学课件：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www.1ppt.com/kejian/huaxue/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生物课件：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www.1ppt.com/kejian/shengwu/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地理课件：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www.1ppt.com/kejian/dili/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历史课件：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www.1ppt.com/kejian/lishi/        </a:t>
            </a:r>
          </a:p>
        </p:txBody>
      </p:sp>
      <p:sp>
        <p:nvSpPr>
          <p:cNvPr id="5123" name="Text Box 5"/>
          <p:cNvSpPr txBox="1"/>
          <p:nvPr/>
        </p:nvSpPr>
        <p:spPr>
          <a:xfrm>
            <a:off x="533512" y="1601407"/>
            <a:ext cx="8283903" cy="3654805"/>
          </a:xfrm>
          <a:prstGeom prst="rect">
            <a:avLst/>
          </a:prstGeom>
          <a:noFill/>
          <a:ln w="9525">
            <a:noFill/>
          </a:ln>
        </p:spPr>
        <p:txBody>
          <a:bodyPr wrap="square" lIns="109746" tIns="54873" rIns="109746" bIns="54873">
            <a:spAutoFit/>
          </a:bodyPr>
          <a:lstStyle/>
          <a:p>
            <a:pPr>
              <a:lnSpc>
                <a:spcPct val="80000"/>
              </a:lnSpc>
              <a:spcBef>
                <a:spcPct val="50000"/>
              </a:spcBef>
            </a:pPr>
            <a:r>
              <a:rPr lang="en-US" altLang="zh-CN" sz="3800" b="1" dirty="0">
                <a:solidFill>
                  <a:srgbClr val="0000FF"/>
                </a:solidFill>
                <a:latin typeface="Times New Roman" panose="02020603050405020304" pitchFamily="18" charset="0"/>
              </a:rPr>
              <a:t>Look at the following pictures and </a:t>
            </a:r>
          </a:p>
          <a:p>
            <a:pPr>
              <a:lnSpc>
                <a:spcPct val="80000"/>
              </a:lnSpc>
              <a:spcBef>
                <a:spcPct val="50000"/>
              </a:spcBef>
            </a:pPr>
            <a:r>
              <a:rPr lang="en-US" altLang="zh-CN" sz="3800" b="1" dirty="0">
                <a:solidFill>
                  <a:srgbClr val="0000FF"/>
                </a:solidFill>
                <a:latin typeface="Times New Roman" panose="02020603050405020304" pitchFamily="18" charset="0"/>
              </a:rPr>
              <a:t>discuss with your deskmate:</a:t>
            </a:r>
          </a:p>
          <a:p>
            <a:pPr>
              <a:lnSpc>
                <a:spcPct val="80000"/>
              </a:lnSpc>
              <a:spcBef>
                <a:spcPct val="50000"/>
              </a:spcBef>
            </a:pPr>
            <a:r>
              <a:rPr lang="en-US" altLang="zh-CN" sz="3800" b="1" dirty="0">
                <a:solidFill>
                  <a:srgbClr val="0000FF"/>
                </a:solidFill>
                <a:latin typeface="Times New Roman" panose="02020603050405020304" pitchFamily="18" charset="0"/>
              </a:rPr>
              <a:t>What are healthy eating habits? What</a:t>
            </a:r>
          </a:p>
          <a:p>
            <a:pPr>
              <a:lnSpc>
                <a:spcPct val="80000"/>
              </a:lnSpc>
              <a:spcBef>
                <a:spcPct val="50000"/>
              </a:spcBef>
            </a:pPr>
            <a:r>
              <a:rPr lang="en-US" altLang="zh-CN" sz="3800" b="1" dirty="0">
                <a:solidFill>
                  <a:srgbClr val="0000FF"/>
                </a:solidFill>
                <a:latin typeface="Times New Roman" panose="02020603050405020304" pitchFamily="18" charset="0"/>
              </a:rPr>
              <a:t> are junk food and what are healthy </a:t>
            </a:r>
          </a:p>
          <a:p>
            <a:pPr>
              <a:lnSpc>
                <a:spcPct val="80000"/>
              </a:lnSpc>
              <a:spcBef>
                <a:spcPct val="50000"/>
              </a:spcBef>
            </a:pPr>
            <a:r>
              <a:rPr lang="en-US" altLang="zh-CN" sz="3800" b="1" dirty="0">
                <a:solidFill>
                  <a:srgbClr val="0000FF"/>
                </a:solidFill>
                <a:latin typeface="Times New Roman" panose="02020603050405020304" pitchFamily="18" charset="0"/>
              </a:rPr>
              <a:t>food?</a:t>
            </a:r>
          </a:p>
        </p:txBody>
      </p:sp>
      <p:sp>
        <p:nvSpPr>
          <p:cNvPr id="2" name="矩形 1"/>
          <p:cNvSpPr/>
          <p:nvPr/>
        </p:nvSpPr>
        <p:spPr>
          <a:xfrm>
            <a:off x="3151844" y="176071"/>
            <a:ext cx="2432177" cy="926426"/>
          </a:xfrm>
          <a:prstGeom prst="rect">
            <a:avLst/>
          </a:prstGeom>
          <a:noFill/>
          <a:ln>
            <a:noFill/>
          </a:ln>
        </p:spPr>
        <p:txBody>
          <a:bodyPr wrap="none" lIns="109746" tIns="54873" rIns="109746" bIns="54873" rtlCol="0" anchor="t">
            <a:spAutoFit/>
          </a:bodyPr>
          <a:lstStyle/>
          <a:p>
            <a:pPr algn="ctr"/>
            <a:r>
              <a:rPr lang="en-US" altLang="zh-CN" sz="5300" b="1" dirty="0">
                <a:ln w="25400">
                  <a:solidFill>
                    <a:srgbClr val="861E1D">
                      <a:alpha val="94000"/>
                    </a:srgbClr>
                  </a:solidFill>
                  <a:prstDash val="solid"/>
                </a:ln>
                <a:gradFill>
                  <a:gsLst>
                    <a:gs pos="0">
                      <a:srgbClr val="FFF9BB"/>
                    </a:gs>
                    <a:gs pos="64000">
                      <a:srgbClr val="FCE95F"/>
                    </a:gs>
                    <a:gs pos="100000">
                      <a:srgbClr val="F8AD1C"/>
                    </a:gs>
                  </a:gsLst>
                  <a:lin ang="5400000"/>
                </a:gradFill>
                <a:effectLst>
                  <a:outerShdw blurRad="177800" dist="12700" dir="10200000" sx="102000" sy="102000" algn="bl" rotWithShape="0">
                    <a:srgbClr val="480F08"/>
                  </a:outerShdw>
                </a:effectLst>
                <a:latin typeface="Times New Roman" panose="02020603050405020304" pitchFamily="18" charset="0"/>
                <a:cs typeface="Times New Roman" panose="02020603050405020304" pitchFamily="18" charset="0"/>
              </a:rPr>
              <a:t>Lead in</a:t>
            </a:r>
          </a:p>
        </p:txBody>
      </p:sp>
    </p:spTree>
  </p:cSld>
  <p:clrMapOvr>
    <a:masterClrMapping/>
  </p:clrMapOvr>
  <p:transition>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2" descr="D:\科大讯飞\资源库\2014 暑期 平台资源\河北教育\河北教育7、8\英语冀教七年级上册（2012年新编）\Unit 4 Food and Restaurants\Lesson 22 In the Restaurant\素材\rice.jpg"/>
          <p:cNvPicPr>
            <a:picLocks noChangeAspect="1"/>
          </p:cNvPicPr>
          <p:nvPr/>
        </p:nvPicPr>
        <p:blipFill>
          <a:blip r:embed="rId3" cstate="email"/>
          <a:stretch>
            <a:fillRect/>
          </a:stretch>
        </p:blipFill>
        <p:spPr>
          <a:xfrm>
            <a:off x="5254322" y="238572"/>
            <a:ext cx="3284904" cy="3204338"/>
          </a:xfrm>
          <a:prstGeom prst="rect">
            <a:avLst/>
          </a:prstGeom>
          <a:noFill/>
          <a:ln w="9525">
            <a:noFill/>
          </a:ln>
        </p:spPr>
      </p:pic>
      <p:sp>
        <p:nvSpPr>
          <p:cNvPr id="5" name="矩形 4"/>
          <p:cNvSpPr/>
          <p:nvPr/>
        </p:nvSpPr>
        <p:spPr>
          <a:xfrm>
            <a:off x="2563903" y="1043468"/>
            <a:ext cx="2457962" cy="774407"/>
          </a:xfrm>
          <a:prstGeom prst="rect">
            <a:avLst/>
          </a:prstGeom>
          <a:noFill/>
          <a:ln>
            <a:noFill/>
          </a:ln>
        </p:spPr>
        <p:txBody>
          <a:bodyPr wrap="square" lIns="109746" tIns="54873" rIns="109746" bIns="54873" rtlCol="0" anchor="t">
            <a:spAutoFit/>
          </a:bodyPr>
          <a:lstStyle/>
          <a:p>
            <a:pPr algn="ctr"/>
            <a:r>
              <a:rPr lang="en-US" altLang="zh-CN" sz="4300" b="1">
                <a:ln w="25400">
                  <a:solidFill>
                    <a:srgbClr val="861E1D">
                      <a:alpha val="94000"/>
                    </a:srgbClr>
                  </a:solidFill>
                  <a:prstDash val="solid"/>
                </a:ln>
                <a:solidFill>
                  <a:srgbClr val="FF0000"/>
                </a:solidFill>
                <a:latin typeface="Times New Roman" panose="02020603050405020304" pitchFamily="18" charset="0"/>
                <a:cs typeface="Times New Roman" panose="02020603050405020304" pitchFamily="18" charset="0"/>
              </a:rPr>
              <a:t>rice</a:t>
            </a:r>
          </a:p>
        </p:txBody>
      </p:sp>
      <p:pic>
        <p:nvPicPr>
          <p:cNvPr id="7170" name="Picture 2" descr="D:\科大讯飞\资源库\2014 暑期 平台资源\河北教育\河北教育7、8\英语冀教七年级上册（2012年新编）\Unit 4 Food and Restaurants\Lesson 19 Time for Breakfast!\素材\bread.jpg"/>
          <p:cNvPicPr>
            <a:picLocks noChangeAspect="1"/>
          </p:cNvPicPr>
          <p:nvPr/>
        </p:nvPicPr>
        <p:blipFill>
          <a:blip r:embed="rId4" cstate="email"/>
          <a:stretch>
            <a:fillRect/>
          </a:stretch>
        </p:blipFill>
        <p:spPr>
          <a:xfrm>
            <a:off x="3236127" y="2290447"/>
            <a:ext cx="3183537" cy="3558766"/>
          </a:xfrm>
          <a:prstGeom prst="rect">
            <a:avLst/>
          </a:prstGeom>
          <a:noFill/>
          <a:ln w="9525">
            <a:noFill/>
          </a:ln>
        </p:spPr>
      </p:pic>
      <p:sp>
        <p:nvSpPr>
          <p:cNvPr id="2" name="矩形 1"/>
          <p:cNvSpPr/>
          <p:nvPr/>
        </p:nvSpPr>
        <p:spPr>
          <a:xfrm>
            <a:off x="876482" y="2048825"/>
            <a:ext cx="2188920" cy="774407"/>
          </a:xfrm>
          <a:prstGeom prst="rect">
            <a:avLst/>
          </a:prstGeom>
          <a:noFill/>
          <a:ln>
            <a:noFill/>
          </a:ln>
        </p:spPr>
        <p:txBody>
          <a:bodyPr wrap="square" lIns="109746" tIns="54873" rIns="109746" bIns="54873" rtlCol="0" anchor="t">
            <a:spAutoFit/>
          </a:bodyPr>
          <a:lstStyle/>
          <a:p>
            <a:pPr algn="ctr"/>
            <a:r>
              <a:rPr lang="en-US" altLang="zh-CN" sz="4300" b="1">
                <a:ln w="25400">
                  <a:solidFill>
                    <a:srgbClr val="861E1D">
                      <a:alpha val="94000"/>
                    </a:srgbClr>
                  </a:solidFill>
                  <a:prstDash val="solid"/>
                </a:ln>
                <a:solidFill>
                  <a:srgbClr val="FF0000"/>
                </a:solidFill>
                <a:latin typeface="Times New Roman" panose="02020603050405020304" pitchFamily="18" charset="0"/>
                <a:cs typeface="Times New Roman" panose="02020603050405020304" pitchFamily="18" charset="0"/>
              </a:rPr>
              <a:t>bread</a:t>
            </a:r>
          </a:p>
        </p:txBody>
      </p:sp>
      <p:pic>
        <p:nvPicPr>
          <p:cNvPr id="3" name="图片 2"/>
          <p:cNvPicPr>
            <a:picLocks noChangeAspect="1"/>
          </p:cNvPicPr>
          <p:nvPr/>
        </p:nvPicPr>
        <p:blipFill>
          <a:blip r:embed="rId5" cstate="email"/>
          <a:stretch>
            <a:fillRect/>
          </a:stretch>
        </p:blipFill>
        <p:spPr>
          <a:xfrm>
            <a:off x="153194" y="4375096"/>
            <a:ext cx="3688848" cy="2241664"/>
          </a:xfrm>
          <a:prstGeom prst="rect">
            <a:avLst/>
          </a:prstGeom>
        </p:spPr>
      </p:pic>
      <p:sp>
        <p:nvSpPr>
          <p:cNvPr id="4" name="矩形 3"/>
          <p:cNvSpPr/>
          <p:nvPr/>
        </p:nvSpPr>
        <p:spPr>
          <a:xfrm>
            <a:off x="437479" y="3442604"/>
            <a:ext cx="2627923" cy="774407"/>
          </a:xfrm>
          <a:prstGeom prst="rect">
            <a:avLst/>
          </a:prstGeom>
          <a:noFill/>
          <a:ln>
            <a:noFill/>
          </a:ln>
        </p:spPr>
        <p:txBody>
          <a:bodyPr wrap="none" lIns="109746" tIns="54873" rIns="109746" bIns="54873" rtlCol="0" anchor="t">
            <a:spAutoFit/>
          </a:bodyPr>
          <a:lstStyle/>
          <a:p>
            <a:pPr algn="ctr"/>
            <a:r>
              <a:rPr lang="en-US" altLang="zh-CN" sz="4300" b="1">
                <a:ln w="25400">
                  <a:solidFill>
                    <a:srgbClr val="861E1D">
                      <a:alpha val="94000"/>
                    </a:srgbClr>
                  </a:solidFill>
                  <a:prstDash val="solid"/>
                </a:ln>
                <a:solidFill>
                  <a:srgbClr val="FF0000"/>
                </a:solidFill>
                <a:latin typeface="Times New Roman" panose="02020603050405020304" pitchFamily="18" charset="0"/>
                <a:cs typeface="Times New Roman" panose="02020603050405020304" pitchFamily="18" charset="0"/>
              </a:rPr>
              <a:t>vegetables</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7172"/>
                                        </p:tgtEl>
                                        <p:attrNameLst>
                                          <p:attrName>style.visibility</p:attrName>
                                        </p:attrNameLst>
                                      </p:cBhvr>
                                      <p:to>
                                        <p:strVal val="visible"/>
                                      </p:to>
                                    </p:set>
                                    <p:anim calcmode="lin" valueType="num">
                                      <p:cBhvr>
                                        <p:cTn id="7" dur="250" decel="50000" fill="hold">
                                          <p:stCondLst>
                                            <p:cond delay="0"/>
                                          </p:stCondLst>
                                        </p:cTn>
                                        <p:tgtEl>
                                          <p:spTgt spid="7172"/>
                                        </p:tgtEl>
                                        <p:attrNameLst>
                                          <p:attrName>style.rotation</p:attrName>
                                        </p:attrNameLst>
                                      </p:cBhvr>
                                      <p:tavLst>
                                        <p:tav tm="0">
                                          <p:val>
                                            <p:fltVal val="-90"/>
                                          </p:val>
                                        </p:tav>
                                        <p:tav tm="100000">
                                          <p:val>
                                            <p:fltVal val="0"/>
                                          </p:val>
                                        </p:tav>
                                      </p:tavLst>
                                    </p:anim>
                                    <p:anim calcmode="lin" valueType="num">
                                      <p:cBhvr>
                                        <p:cTn id="8" dur="250" decel="50000" fill="hold">
                                          <p:stCondLst>
                                            <p:cond delay="0"/>
                                          </p:stCondLst>
                                        </p:cTn>
                                        <p:tgtEl>
                                          <p:spTgt spid="7172"/>
                                        </p:tgtEl>
                                        <p:attrNameLst>
                                          <p:attrName>ppt_w</p:attrName>
                                        </p:attrNameLst>
                                      </p:cBhvr>
                                      <p:tavLst>
                                        <p:tav tm="0">
                                          <p:val>
                                            <p:strVal val="#ppt_w"/>
                                          </p:val>
                                        </p:tav>
                                        <p:tav tm="100000">
                                          <p:val>
                                            <p:strVal val="#ppt_w*.05"/>
                                          </p:val>
                                        </p:tav>
                                      </p:tavLst>
                                    </p:anim>
                                    <p:anim calcmode="lin" valueType="num">
                                      <p:cBhvr>
                                        <p:cTn id="9" dur="250" accel="50000" fill="hold">
                                          <p:stCondLst>
                                            <p:cond delay="250"/>
                                          </p:stCondLst>
                                        </p:cTn>
                                        <p:tgtEl>
                                          <p:spTgt spid="7172"/>
                                        </p:tgtEl>
                                        <p:attrNameLst>
                                          <p:attrName>ppt_w</p:attrName>
                                        </p:attrNameLst>
                                      </p:cBhvr>
                                      <p:tavLst>
                                        <p:tav tm="0">
                                          <p:val>
                                            <p:strVal val="#ppt_w*.05"/>
                                          </p:val>
                                        </p:tav>
                                        <p:tav tm="100000">
                                          <p:val>
                                            <p:strVal val="#ppt_w"/>
                                          </p:val>
                                        </p:tav>
                                      </p:tavLst>
                                    </p:anim>
                                    <p:anim calcmode="lin" valueType="num">
                                      <p:cBhvr>
                                        <p:cTn id="10" dur="500" fill="hold"/>
                                        <p:tgtEl>
                                          <p:spTgt spid="7172"/>
                                        </p:tgtEl>
                                        <p:attrNameLst>
                                          <p:attrName>ppt_h</p:attrName>
                                        </p:attrNameLst>
                                      </p:cBhvr>
                                      <p:tavLst>
                                        <p:tav tm="0">
                                          <p:val>
                                            <p:strVal val="#ppt_h"/>
                                          </p:val>
                                        </p:tav>
                                        <p:tav tm="100000">
                                          <p:val>
                                            <p:strVal val="#ppt_h"/>
                                          </p:val>
                                        </p:tav>
                                      </p:tavLst>
                                    </p:anim>
                                    <p:anim calcmode="lin" valueType="num">
                                      <p:cBhvr>
                                        <p:cTn id="11" dur="250" decel="50000" fill="hold">
                                          <p:stCondLst>
                                            <p:cond delay="0"/>
                                          </p:stCondLst>
                                        </p:cTn>
                                        <p:tgtEl>
                                          <p:spTgt spid="7172"/>
                                        </p:tgtEl>
                                        <p:attrNameLst>
                                          <p:attrName>ppt_x</p:attrName>
                                        </p:attrNameLst>
                                      </p:cBhvr>
                                      <p:tavLst>
                                        <p:tav tm="0">
                                          <p:val>
                                            <p:strVal val="#ppt_x+.4"/>
                                          </p:val>
                                        </p:tav>
                                        <p:tav tm="100000">
                                          <p:val>
                                            <p:strVal val="#ppt_x"/>
                                          </p:val>
                                        </p:tav>
                                      </p:tavLst>
                                    </p:anim>
                                    <p:anim calcmode="lin" valueType="num">
                                      <p:cBhvr>
                                        <p:cTn id="12" dur="250" decel="50000" fill="hold">
                                          <p:stCondLst>
                                            <p:cond delay="0"/>
                                          </p:stCondLst>
                                        </p:cTn>
                                        <p:tgtEl>
                                          <p:spTgt spid="7172"/>
                                        </p:tgtEl>
                                        <p:attrNameLst>
                                          <p:attrName>ppt_y</p:attrName>
                                        </p:attrNameLst>
                                      </p:cBhvr>
                                      <p:tavLst>
                                        <p:tav tm="0">
                                          <p:val>
                                            <p:strVal val="#ppt_y-.2"/>
                                          </p:val>
                                        </p:tav>
                                        <p:tav tm="100000">
                                          <p:val>
                                            <p:strVal val="#ppt_y+.1"/>
                                          </p:val>
                                        </p:tav>
                                      </p:tavLst>
                                    </p:anim>
                                    <p:anim calcmode="lin" valueType="num">
                                      <p:cBhvr>
                                        <p:cTn id="13" dur="250" accel="50000" fill="hold">
                                          <p:stCondLst>
                                            <p:cond delay="250"/>
                                          </p:stCondLst>
                                        </p:cTn>
                                        <p:tgtEl>
                                          <p:spTgt spid="7172"/>
                                        </p:tgtEl>
                                        <p:attrNameLst>
                                          <p:attrName>ppt_y</p:attrName>
                                        </p:attrNameLst>
                                      </p:cBhvr>
                                      <p:tavLst>
                                        <p:tav tm="0">
                                          <p:val>
                                            <p:strVal val="#ppt_y+.1"/>
                                          </p:val>
                                        </p:tav>
                                        <p:tav tm="100000">
                                          <p:val>
                                            <p:strVal val="#ppt_y"/>
                                          </p:val>
                                        </p:tav>
                                      </p:tavLst>
                                    </p:anim>
                                    <p:animEffect transition="in" filter="fade">
                                      <p:cBhvr>
                                        <p:cTn id="14" dur="500" decel="50000">
                                          <p:stCondLst>
                                            <p:cond delay="0"/>
                                          </p:stCondLst>
                                        </p:cTn>
                                        <p:tgtEl>
                                          <p:spTgt spid="7172"/>
                                        </p:tgtEl>
                                      </p:cBhvr>
                                    </p:animEffect>
                                  </p:childTnLst>
                                </p:cTn>
                              </p:par>
                              <p:par>
                                <p:cTn id="15" presetID="25"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25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18" dur="25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19" dur="250" accel="50000" fill="hold">
                                          <p:stCondLst>
                                            <p:cond delay="250"/>
                                          </p:stCondLst>
                                        </p:cTn>
                                        <p:tgtEl>
                                          <p:spTgt spid="5"/>
                                        </p:tgtEl>
                                        <p:attrNameLst>
                                          <p:attrName>ppt_w</p:attrName>
                                        </p:attrNameLst>
                                      </p:cBhvr>
                                      <p:tavLst>
                                        <p:tav tm="0">
                                          <p:val>
                                            <p:strVal val="#ppt_w*.05"/>
                                          </p:val>
                                        </p:tav>
                                        <p:tav tm="100000">
                                          <p:val>
                                            <p:strVal val="#ppt_w"/>
                                          </p:val>
                                        </p:tav>
                                      </p:tavLst>
                                    </p:anim>
                                    <p:anim calcmode="lin" valueType="num">
                                      <p:cBhvr>
                                        <p:cTn id="20" dur="500" fill="hold"/>
                                        <p:tgtEl>
                                          <p:spTgt spid="5"/>
                                        </p:tgtEl>
                                        <p:attrNameLst>
                                          <p:attrName>ppt_h</p:attrName>
                                        </p:attrNameLst>
                                      </p:cBhvr>
                                      <p:tavLst>
                                        <p:tav tm="0">
                                          <p:val>
                                            <p:strVal val="#ppt_h"/>
                                          </p:val>
                                        </p:tav>
                                        <p:tav tm="100000">
                                          <p:val>
                                            <p:strVal val="#ppt_h"/>
                                          </p:val>
                                        </p:tav>
                                      </p:tavLst>
                                    </p:anim>
                                    <p:anim calcmode="lin" valueType="num">
                                      <p:cBhvr>
                                        <p:cTn id="21" dur="25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22" dur="25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23" dur="250" accel="50000" fill="hold">
                                          <p:stCondLst>
                                            <p:cond delay="250"/>
                                          </p:stCondLst>
                                        </p:cTn>
                                        <p:tgtEl>
                                          <p:spTgt spid="5"/>
                                        </p:tgtEl>
                                        <p:attrNameLst>
                                          <p:attrName>ppt_y</p:attrName>
                                        </p:attrNameLst>
                                      </p:cBhvr>
                                      <p:tavLst>
                                        <p:tav tm="0">
                                          <p:val>
                                            <p:strVal val="#ppt_y+.1"/>
                                          </p:val>
                                        </p:tav>
                                        <p:tav tm="100000">
                                          <p:val>
                                            <p:strVal val="#ppt_y"/>
                                          </p:val>
                                        </p:tav>
                                      </p:tavLst>
                                    </p:anim>
                                    <p:animEffect transition="in" filter="fade">
                                      <p:cBhvr>
                                        <p:cTn id="24" dur="500" decel="50000">
                                          <p:stCondLst>
                                            <p:cond delay="0"/>
                                          </p:stCondLst>
                                        </p:cTn>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25" presetClass="entr" presetSubtype="0"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p:cTn id="29" dur="25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30" dur="25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31" dur="250" accel="50000" fill="hold">
                                          <p:stCondLst>
                                            <p:cond delay="250"/>
                                          </p:stCondLst>
                                        </p:cTn>
                                        <p:tgtEl>
                                          <p:spTgt spid="2"/>
                                        </p:tgtEl>
                                        <p:attrNameLst>
                                          <p:attrName>ppt_w</p:attrName>
                                        </p:attrNameLst>
                                      </p:cBhvr>
                                      <p:tavLst>
                                        <p:tav tm="0">
                                          <p:val>
                                            <p:strVal val="#ppt_w*.05"/>
                                          </p:val>
                                        </p:tav>
                                        <p:tav tm="100000">
                                          <p:val>
                                            <p:strVal val="#ppt_w"/>
                                          </p:val>
                                        </p:tav>
                                      </p:tavLst>
                                    </p:anim>
                                    <p:anim calcmode="lin" valueType="num">
                                      <p:cBhvr>
                                        <p:cTn id="32" dur="500" fill="hold"/>
                                        <p:tgtEl>
                                          <p:spTgt spid="2"/>
                                        </p:tgtEl>
                                        <p:attrNameLst>
                                          <p:attrName>ppt_h</p:attrName>
                                        </p:attrNameLst>
                                      </p:cBhvr>
                                      <p:tavLst>
                                        <p:tav tm="0">
                                          <p:val>
                                            <p:strVal val="#ppt_h"/>
                                          </p:val>
                                        </p:tav>
                                        <p:tav tm="100000">
                                          <p:val>
                                            <p:strVal val="#ppt_h"/>
                                          </p:val>
                                        </p:tav>
                                      </p:tavLst>
                                    </p:anim>
                                    <p:anim calcmode="lin" valueType="num">
                                      <p:cBhvr>
                                        <p:cTn id="33" dur="25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34" dur="25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35" dur="250" accel="50000" fill="hold">
                                          <p:stCondLst>
                                            <p:cond delay="250"/>
                                          </p:stCondLst>
                                        </p:cTn>
                                        <p:tgtEl>
                                          <p:spTgt spid="2"/>
                                        </p:tgtEl>
                                        <p:attrNameLst>
                                          <p:attrName>ppt_y</p:attrName>
                                        </p:attrNameLst>
                                      </p:cBhvr>
                                      <p:tavLst>
                                        <p:tav tm="0">
                                          <p:val>
                                            <p:strVal val="#ppt_y+.1"/>
                                          </p:val>
                                        </p:tav>
                                        <p:tav tm="100000">
                                          <p:val>
                                            <p:strVal val="#ppt_y"/>
                                          </p:val>
                                        </p:tav>
                                      </p:tavLst>
                                    </p:anim>
                                    <p:animEffect transition="in" filter="fade">
                                      <p:cBhvr>
                                        <p:cTn id="36" dur="500" decel="50000">
                                          <p:stCondLst>
                                            <p:cond delay="0"/>
                                          </p:stCondLst>
                                        </p:cTn>
                                        <p:tgtEl>
                                          <p:spTgt spid="2"/>
                                        </p:tgtEl>
                                      </p:cBhvr>
                                    </p:animEffect>
                                  </p:childTnLst>
                                </p:cTn>
                              </p:par>
                              <p:par>
                                <p:cTn id="37" presetID="25" presetClass="entr" presetSubtype="0" fill="hold" nodeType="withEffect">
                                  <p:stCondLst>
                                    <p:cond delay="0"/>
                                  </p:stCondLst>
                                  <p:childTnLst>
                                    <p:set>
                                      <p:cBhvr>
                                        <p:cTn id="38" dur="1" fill="hold">
                                          <p:stCondLst>
                                            <p:cond delay="0"/>
                                          </p:stCondLst>
                                        </p:cTn>
                                        <p:tgtEl>
                                          <p:spTgt spid="7170"/>
                                        </p:tgtEl>
                                        <p:attrNameLst>
                                          <p:attrName>style.visibility</p:attrName>
                                        </p:attrNameLst>
                                      </p:cBhvr>
                                      <p:to>
                                        <p:strVal val="visible"/>
                                      </p:to>
                                    </p:set>
                                    <p:anim calcmode="lin" valueType="num">
                                      <p:cBhvr>
                                        <p:cTn id="39" dur="250" decel="50000" fill="hold">
                                          <p:stCondLst>
                                            <p:cond delay="0"/>
                                          </p:stCondLst>
                                        </p:cTn>
                                        <p:tgtEl>
                                          <p:spTgt spid="7170"/>
                                        </p:tgtEl>
                                        <p:attrNameLst>
                                          <p:attrName>style.rotation</p:attrName>
                                        </p:attrNameLst>
                                      </p:cBhvr>
                                      <p:tavLst>
                                        <p:tav tm="0">
                                          <p:val>
                                            <p:fltVal val="-90"/>
                                          </p:val>
                                        </p:tav>
                                        <p:tav tm="100000">
                                          <p:val>
                                            <p:fltVal val="0"/>
                                          </p:val>
                                        </p:tav>
                                      </p:tavLst>
                                    </p:anim>
                                    <p:anim calcmode="lin" valueType="num">
                                      <p:cBhvr>
                                        <p:cTn id="40" dur="250" decel="50000" fill="hold">
                                          <p:stCondLst>
                                            <p:cond delay="0"/>
                                          </p:stCondLst>
                                        </p:cTn>
                                        <p:tgtEl>
                                          <p:spTgt spid="7170"/>
                                        </p:tgtEl>
                                        <p:attrNameLst>
                                          <p:attrName>ppt_w</p:attrName>
                                        </p:attrNameLst>
                                      </p:cBhvr>
                                      <p:tavLst>
                                        <p:tav tm="0">
                                          <p:val>
                                            <p:strVal val="#ppt_w"/>
                                          </p:val>
                                        </p:tav>
                                        <p:tav tm="100000">
                                          <p:val>
                                            <p:strVal val="#ppt_w*.05"/>
                                          </p:val>
                                        </p:tav>
                                      </p:tavLst>
                                    </p:anim>
                                    <p:anim calcmode="lin" valueType="num">
                                      <p:cBhvr>
                                        <p:cTn id="41" dur="250" accel="50000" fill="hold">
                                          <p:stCondLst>
                                            <p:cond delay="250"/>
                                          </p:stCondLst>
                                        </p:cTn>
                                        <p:tgtEl>
                                          <p:spTgt spid="7170"/>
                                        </p:tgtEl>
                                        <p:attrNameLst>
                                          <p:attrName>ppt_w</p:attrName>
                                        </p:attrNameLst>
                                      </p:cBhvr>
                                      <p:tavLst>
                                        <p:tav tm="0">
                                          <p:val>
                                            <p:strVal val="#ppt_w*.05"/>
                                          </p:val>
                                        </p:tav>
                                        <p:tav tm="100000">
                                          <p:val>
                                            <p:strVal val="#ppt_w"/>
                                          </p:val>
                                        </p:tav>
                                      </p:tavLst>
                                    </p:anim>
                                    <p:anim calcmode="lin" valueType="num">
                                      <p:cBhvr>
                                        <p:cTn id="42" dur="500" fill="hold"/>
                                        <p:tgtEl>
                                          <p:spTgt spid="7170"/>
                                        </p:tgtEl>
                                        <p:attrNameLst>
                                          <p:attrName>ppt_h</p:attrName>
                                        </p:attrNameLst>
                                      </p:cBhvr>
                                      <p:tavLst>
                                        <p:tav tm="0">
                                          <p:val>
                                            <p:strVal val="#ppt_h"/>
                                          </p:val>
                                        </p:tav>
                                        <p:tav tm="100000">
                                          <p:val>
                                            <p:strVal val="#ppt_h"/>
                                          </p:val>
                                        </p:tav>
                                      </p:tavLst>
                                    </p:anim>
                                    <p:anim calcmode="lin" valueType="num">
                                      <p:cBhvr>
                                        <p:cTn id="43" dur="250" decel="50000" fill="hold">
                                          <p:stCondLst>
                                            <p:cond delay="0"/>
                                          </p:stCondLst>
                                        </p:cTn>
                                        <p:tgtEl>
                                          <p:spTgt spid="7170"/>
                                        </p:tgtEl>
                                        <p:attrNameLst>
                                          <p:attrName>ppt_x</p:attrName>
                                        </p:attrNameLst>
                                      </p:cBhvr>
                                      <p:tavLst>
                                        <p:tav tm="0">
                                          <p:val>
                                            <p:strVal val="#ppt_x+.4"/>
                                          </p:val>
                                        </p:tav>
                                        <p:tav tm="100000">
                                          <p:val>
                                            <p:strVal val="#ppt_x"/>
                                          </p:val>
                                        </p:tav>
                                      </p:tavLst>
                                    </p:anim>
                                    <p:anim calcmode="lin" valueType="num">
                                      <p:cBhvr>
                                        <p:cTn id="44" dur="250" decel="50000" fill="hold">
                                          <p:stCondLst>
                                            <p:cond delay="0"/>
                                          </p:stCondLst>
                                        </p:cTn>
                                        <p:tgtEl>
                                          <p:spTgt spid="7170"/>
                                        </p:tgtEl>
                                        <p:attrNameLst>
                                          <p:attrName>ppt_y</p:attrName>
                                        </p:attrNameLst>
                                      </p:cBhvr>
                                      <p:tavLst>
                                        <p:tav tm="0">
                                          <p:val>
                                            <p:strVal val="#ppt_y-.2"/>
                                          </p:val>
                                        </p:tav>
                                        <p:tav tm="100000">
                                          <p:val>
                                            <p:strVal val="#ppt_y+.1"/>
                                          </p:val>
                                        </p:tav>
                                      </p:tavLst>
                                    </p:anim>
                                    <p:anim calcmode="lin" valueType="num">
                                      <p:cBhvr>
                                        <p:cTn id="45" dur="250" accel="50000" fill="hold">
                                          <p:stCondLst>
                                            <p:cond delay="250"/>
                                          </p:stCondLst>
                                        </p:cTn>
                                        <p:tgtEl>
                                          <p:spTgt spid="7170"/>
                                        </p:tgtEl>
                                        <p:attrNameLst>
                                          <p:attrName>ppt_y</p:attrName>
                                        </p:attrNameLst>
                                      </p:cBhvr>
                                      <p:tavLst>
                                        <p:tav tm="0">
                                          <p:val>
                                            <p:strVal val="#ppt_y+.1"/>
                                          </p:val>
                                        </p:tav>
                                        <p:tav tm="100000">
                                          <p:val>
                                            <p:strVal val="#ppt_y"/>
                                          </p:val>
                                        </p:tav>
                                      </p:tavLst>
                                    </p:anim>
                                    <p:animEffect transition="in" filter="fade">
                                      <p:cBhvr>
                                        <p:cTn id="46" dur="500" decel="50000">
                                          <p:stCondLst>
                                            <p:cond delay="0"/>
                                          </p:stCondLst>
                                        </p:cTn>
                                        <p:tgtEl>
                                          <p:spTgt spid="7170"/>
                                        </p:tgtEl>
                                      </p:cBhvr>
                                    </p:animEffect>
                                  </p:childTnLst>
                                </p:cTn>
                              </p:par>
                            </p:childTnLst>
                          </p:cTn>
                        </p:par>
                      </p:childTnLst>
                    </p:cTn>
                  </p:par>
                  <p:par>
                    <p:cTn id="47" fill="hold">
                      <p:stCondLst>
                        <p:cond delay="indefinite"/>
                      </p:stCondLst>
                      <p:childTnLst>
                        <p:par>
                          <p:cTn id="48" fill="hold">
                            <p:stCondLst>
                              <p:cond delay="0"/>
                            </p:stCondLst>
                            <p:childTnLst>
                              <p:par>
                                <p:cTn id="49" presetID="25" presetClass="entr" presetSubtype="0" fill="hold" grpId="0" nodeType="clickEffect">
                                  <p:stCondLst>
                                    <p:cond delay="0"/>
                                  </p:stCondLst>
                                  <p:childTnLst>
                                    <p:set>
                                      <p:cBhvr>
                                        <p:cTn id="50" dur="1" fill="hold">
                                          <p:stCondLst>
                                            <p:cond delay="0"/>
                                          </p:stCondLst>
                                        </p:cTn>
                                        <p:tgtEl>
                                          <p:spTgt spid="4"/>
                                        </p:tgtEl>
                                        <p:attrNameLst>
                                          <p:attrName>style.visibility</p:attrName>
                                        </p:attrNameLst>
                                      </p:cBhvr>
                                      <p:to>
                                        <p:strVal val="visible"/>
                                      </p:to>
                                    </p:set>
                                    <p:anim calcmode="lin" valueType="num">
                                      <p:cBhvr>
                                        <p:cTn id="51" dur="25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52" dur="25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53" dur="250" accel="50000" fill="hold">
                                          <p:stCondLst>
                                            <p:cond delay="250"/>
                                          </p:stCondLst>
                                        </p:cTn>
                                        <p:tgtEl>
                                          <p:spTgt spid="4"/>
                                        </p:tgtEl>
                                        <p:attrNameLst>
                                          <p:attrName>ppt_w</p:attrName>
                                        </p:attrNameLst>
                                      </p:cBhvr>
                                      <p:tavLst>
                                        <p:tav tm="0">
                                          <p:val>
                                            <p:strVal val="#ppt_w*.05"/>
                                          </p:val>
                                        </p:tav>
                                        <p:tav tm="100000">
                                          <p:val>
                                            <p:strVal val="#ppt_w"/>
                                          </p:val>
                                        </p:tav>
                                      </p:tavLst>
                                    </p:anim>
                                    <p:anim calcmode="lin" valueType="num">
                                      <p:cBhvr>
                                        <p:cTn id="54" dur="500" fill="hold"/>
                                        <p:tgtEl>
                                          <p:spTgt spid="4"/>
                                        </p:tgtEl>
                                        <p:attrNameLst>
                                          <p:attrName>ppt_h</p:attrName>
                                        </p:attrNameLst>
                                      </p:cBhvr>
                                      <p:tavLst>
                                        <p:tav tm="0">
                                          <p:val>
                                            <p:strVal val="#ppt_h"/>
                                          </p:val>
                                        </p:tav>
                                        <p:tav tm="100000">
                                          <p:val>
                                            <p:strVal val="#ppt_h"/>
                                          </p:val>
                                        </p:tav>
                                      </p:tavLst>
                                    </p:anim>
                                    <p:anim calcmode="lin" valueType="num">
                                      <p:cBhvr>
                                        <p:cTn id="55" dur="25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56" dur="25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57" dur="250" accel="50000" fill="hold">
                                          <p:stCondLst>
                                            <p:cond delay="250"/>
                                          </p:stCondLst>
                                        </p:cTn>
                                        <p:tgtEl>
                                          <p:spTgt spid="4"/>
                                        </p:tgtEl>
                                        <p:attrNameLst>
                                          <p:attrName>ppt_y</p:attrName>
                                        </p:attrNameLst>
                                      </p:cBhvr>
                                      <p:tavLst>
                                        <p:tav tm="0">
                                          <p:val>
                                            <p:strVal val="#ppt_y+.1"/>
                                          </p:val>
                                        </p:tav>
                                        <p:tav tm="100000">
                                          <p:val>
                                            <p:strVal val="#ppt_y"/>
                                          </p:val>
                                        </p:tav>
                                      </p:tavLst>
                                    </p:anim>
                                    <p:animEffect transition="in" filter="fade">
                                      <p:cBhvr>
                                        <p:cTn id="58" dur="500" decel="50000">
                                          <p:stCondLst>
                                            <p:cond delay="0"/>
                                          </p:stCondLst>
                                        </p:cTn>
                                        <p:tgtEl>
                                          <p:spTgt spid="4"/>
                                        </p:tgtEl>
                                      </p:cBhvr>
                                    </p:animEffect>
                                  </p:childTnLst>
                                </p:cTn>
                              </p:par>
                              <p:par>
                                <p:cTn id="59" presetID="25" presetClass="entr" presetSubtype="0" fill="hold" nodeType="withEffect">
                                  <p:stCondLst>
                                    <p:cond delay="0"/>
                                  </p:stCondLst>
                                  <p:childTnLst>
                                    <p:set>
                                      <p:cBhvr>
                                        <p:cTn id="60" dur="1" fill="hold">
                                          <p:stCondLst>
                                            <p:cond delay="0"/>
                                          </p:stCondLst>
                                        </p:cTn>
                                        <p:tgtEl>
                                          <p:spTgt spid="3"/>
                                        </p:tgtEl>
                                        <p:attrNameLst>
                                          <p:attrName>style.visibility</p:attrName>
                                        </p:attrNameLst>
                                      </p:cBhvr>
                                      <p:to>
                                        <p:strVal val="visible"/>
                                      </p:to>
                                    </p:set>
                                    <p:anim calcmode="lin" valueType="num">
                                      <p:cBhvr>
                                        <p:cTn id="61" dur="25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62" dur="25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63" dur="250" accel="50000" fill="hold">
                                          <p:stCondLst>
                                            <p:cond delay="250"/>
                                          </p:stCondLst>
                                        </p:cTn>
                                        <p:tgtEl>
                                          <p:spTgt spid="3"/>
                                        </p:tgtEl>
                                        <p:attrNameLst>
                                          <p:attrName>ppt_w</p:attrName>
                                        </p:attrNameLst>
                                      </p:cBhvr>
                                      <p:tavLst>
                                        <p:tav tm="0">
                                          <p:val>
                                            <p:strVal val="#ppt_w*.05"/>
                                          </p:val>
                                        </p:tav>
                                        <p:tav tm="100000">
                                          <p:val>
                                            <p:strVal val="#ppt_w"/>
                                          </p:val>
                                        </p:tav>
                                      </p:tavLst>
                                    </p:anim>
                                    <p:anim calcmode="lin" valueType="num">
                                      <p:cBhvr>
                                        <p:cTn id="64" dur="500" fill="hold"/>
                                        <p:tgtEl>
                                          <p:spTgt spid="3"/>
                                        </p:tgtEl>
                                        <p:attrNameLst>
                                          <p:attrName>ppt_h</p:attrName>
                                        </p:attrNameLst>
                                      </p:cBhvr>
                                      <p:tavLst>
                                        <p:tav tm="0">
                                          <p:val>
                                            <p:strVal val="#ppt_h"/>
                                          </p:val>
                                        </p:tav>
                                        <p:tav tm="100000">
                                          <p:val>
                                            <p:strVal val="#ppt_h"/>
                                          </p:val>
                                        </p:tav>
                                      </p:tavLst>
                                    </p:anim>
                                    <p:anim calcmode="lin" valueType="num">
                                      <p:cBhvr>
                                        <p:cTn id="65" dur="25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66" dur="25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67" dur="250" accel="50000" fill="hold">
                                          <p:stCondLst>
                                            <p:cond delay="250"/>
                                          </p:stCondLst>
                                        </p:cTn>
                                        <p:tgtEl>
                                          <p:spTgt spid="3"/>
                                        </p:tgtEl>
                                        <p:attrNameLst>
                                          <p:attrName>ppt_y</p:attrName>
                                        </p:attrNameLst>
                                      </p:cBhvr>
                                      <p:tavLst>
                                        <p:tav tm="0">
                                          <p:val>
                                            <p:strVal val="#ppt_y+.1"/>
                                          </p:val>
                                        </p:tav>
                                        <p:tav tm="100000">
                                          <p:val>
                                            <p:strVal val="#ppt_y"/>
                                          </p:val>
                                        </p:tav>
                                      </p:tavLst>
                                    </p:anim>
                                    <p:animEffect transition="in" filter="fade">
                                      <p:cBhvr>
                                        <p:cTn id="68" dur="500" decel="50000">
                                          <p:stCondLst>
                                            <p:cond delay="0"/>
                                          </p:stCondLst>
                                        </p:cTn>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D:\科大讯飞\资源库\2014 暑期 平台资源\河北教育\河北教育7、8\英语冀教七年级上册（2012年新编）\Unit 4 Food and Restaurants\Lesson 22 In the Restaurant\素材\milk.jpg"/>
          <p:cNvPicPr>
            <a:picLocks noChangeAspect="1"/>
          </p:cNvPicPr>
          <p:nvPr/>
        </p:nvPicPr>
        <p:blipFill>
          <a:blip r:embed="rId2" cstate="email"/>
          <a:stretch>
            <a:fillRect/>
          </a:stretch>
        </p:blipFill>
        <p:spPr>
          <a:xfrm>
            <a:off x="214167" y="597575"/>
            <a:ext cx="3663697" cy="3717306"/>
          </a:xfrm>
          <a:prstGeom prst="rect">
            <a:avLst/>
          </a:prstGeom>
          <a:noFill/>
          <a:ln w="9525">
            <a:noFill/>
          </a:ln>
        </p:spPr>
      </p:pic>
      <p:sp>
        <p:nvSpPr>
          <p:cNvPr id="5" name="矩形 4"/>
          <p:cNvSpPr/>
          <p:nvPr/>
        </p:nvSpPr>
        <p:spPr>
          <a:xfrm>
            <a:off x="843330" y="4404515"/>
            <a:ext cx="1168389" cy="700473"/>
          </a:xfrm>
          <a:prstGeom prst="rect">
            <a:avLst/>
          </a:prstGeom>
          <a:noFill/>
          <a:ln>
            <a:noFill/>
          </a:ln>
        </p:spPr>
        <p:txBody>
          <a:bodyPr wrap="none" lIns="109746" tIns="54873" rIns="109746" bIns="54873" rtlCol="0" anchor="t">
            <a:spAutoFit/>
          </a:bodyPr>
          <a:lstStyle/>
          <a:p>
            <a:pPr algn="ctr"/>
            <a:r>
              <a:rPr lang="en-US" altLang="zh-CN" sz="3800" b="1">
                <a:ln w="25400">
                  <a:solidFill>
                    <a:srgbClr val="861E1D">
                      <a:alpha val="94000"/>
                    </a:srgbClr>
                  </a:solidFill>
                  <a:prstDash val="solid"/>
                </a:ln>
                <a:solidFill>
                  <a:srgbClr val="FF0000"/>
                </a:solidFill>
                <a:latin typeface="Times New Roman" panose="02020603050405020304" pitchFamily="18" charset="0"/>
                <a:cs typeface="Times New Roman" panose="02020603050405020304" pitchFamily="18" charset="0"/>
              </a:rPr>
              <a:t>milk</a:t>
            </a:r>
          </a:p>
        </p:txBody>
      </p:sp>
      <p:pic>
        <p:nvPicPr>
          <p:cNvPr id="9219" name="Picture 2" descr="D:\科大讯飞\资源库\2014 暑期 平台资源\人教\人教精通（三起）3-6\英语人教精通五年级上册（三起）（2014年新编）\Unit 6 It's a grapefruit\Lesson 32\素材\coke.jpg"/>
          <p:cNvPicPr>
            <a:picLocks noChangeAspect="1"/>
          </p:cNvPicPr>
          <p:nvPr/>
        </p:nvPicPr>
        <p:blipFill>
          <a:blip r:embed="rId3" cstate="email"/>
          <a:stretch>
            <a:fillRect/>
          </a:stretch>
        </p:blipFill>
        <p:spPr>
          <a:xfrm>
            <a:off x="3302434" y="3286657"/>
            <a:ext cx="3023484" cy="3389555"/>
          </a:xfrm>
          <a:prstGeom prst="rect">
            <a:avLst/>
          </a:prstGeom>
          <a:noFill/>
          <a:ln w="9525">
            <a:noFill/>
          </a:ln>
        </p:spPr>
      </p:pic>
      <p:sp>
        <p:nvSpPr>
          <p:cNvPr id="2" name="矩形 1"/>
          <p:cNvSpPr/>
          <p:nvPr/>
        </p:nvSpPr>
        <p:spPr>
          <a:xfrm>
            <a:off x="2015910" y="5590517"/>
            <a:ext cx="1167627" cy="700473"/>
          </a:xfrm>
          <a:prstGeom prst="rect">
            <a:avLst/>
          </a:prstGeom>
          <a:noFill/>
          <a:ln>
            <a:noFill/>
          </a:ln>
        </p:spPr>
        <p:txBody>
          <a:bodyPr wrap="none" lIns="109746" tIns="54873" rIns="109746" bIns="54873" rtlCol="0" anchor="t">
            <a:spAutoFit/>
          </a:bodyPr>
          <a:lstStyle/>
          <a:p>
            <a:pPr algn="ctr"/>
            <a:r>
              <a:rPr lang="en-US" altLang="zh-CN" sz="3800" b="1">
                <a:ln w="25400">
                  <a:solidFill>
                    <a:srgbClr val="861E1D">
                      <a:alpha val="94000"/>
                    </a:srgbClr>
                  </a:solidFill>
                  <a:prstDash val="solid"/>
                </a:ln>
                <a:solidFill>
                  <a:srgbClr val="FF0000"/>
                </a:solidFill>
                <a:latin typeface="Times New Roman" panose="02020603050405020304" pitchFamily="18" charset="0"/>
                <a:cs typeface="Times New Roman" panose="02020603050405020304" pitchFamily="18" charset="0"/>
              </a:rPr>
              <a:t>coke</a:t>
            </a:r>
          </a:p>
        </p:txBody>
      </p:sp>
      <p:pic>
        <p:nvPicPr>
          <p:cNvPr id="10242" name="Picture 2" descr="D:\科大讯飞\资源库\2014 暑期 平台资源\人教\人教（一起）1-6\英语人教（一起）四年级上册(2014年新编）\Unit 4 Asking for Help\素材\hamburger.jpg"/>
          <p:cNvPicPr>
            <a:picLocks noChangeAspect="1"/>
          </p:cNvPicPr>
          <p:nvPr/>
        </p:nvPicPr>
        <p:blipFill>
          <a:blip r:embed="rId4" cstate="email"/>
          <a:stretch>
            <a:fillRect/>
          </a:stretch>
        </p:blipFill>
        <p:spPr>
          <a:xfrm>
            <a:off x="5697136" y="116618"/>
            <a:ext cx="3287953" cy="3492454"/>
          </a:xfrm>
          <a:prstGeom prst="rect">
            <a:avLst/>
          </a:prstGeom>
          <a:noFill/>
          <a:ln w="9525">
            <a:noFill/>
          </a:ln>
        </p:spPr>
      </p:pic>
      <p:sp>
        <p:nvSpPr>
          <p:cNvPr id="3" name="矩形 2"/>
          <p:cNvSpPr/>
          <p:nvPr/>
        </p:nvSpPr>
        <p:spPr>
          <a:xfrm>
            <a:off x="6407851" y="3704043"/>
            <a:ext cx="2576859" cy="700473"/>
          </a:xfrm>
          <a:prstGeom prst="rect">
            <a:avLst/>
          </a:prstGeom>
          <a:noFill/>
          <a:ln>
            <a:noFill/>
          </a:ln>
        </p:spPr>
        <p:txBody>
          <a:bodyPr wrap="none" lIns="109746" tIns="54873" rIns="109746" bIns="54873" rtlCol="0" anchor="t">
            <a:spAutoFit/>
          </a:bodyPr>
          <a:lstStyle/>
          <a:p>
            <a:pPr algn="ctr"/>
            <a:r>
              <a:rPr lang="en-US" altLang="zh-CN" sz="3800" b="1">
                <a:ln w="25400">
                  <a:solidFill>
                    <a:srgbClr val="861E1D">
                      <a:alpha val="94000"/>
                    </a:srgbClr>
                  </a:solidFill>
                  <a:prstDash val="solid"/>
                </a:ln>
                <a:solidFill>
                  <a:srgbClr val="FF0000"/>
                </a:solidFill>
                <a:latin typeface="Times New Roman" panose="02020603050405020304" pitchFamily="18" charset="0"/>
                <a:cs typeface="Times New Roman" panose="02020603050405020304" pitchFamily="18" charset="0"/>
              </a:rPr>
              <a:t>hamburger</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blinds(vertical)">
                                      <p:cBhvr>
                                        <p:cTn id="7" dur="500"/>
                                        <p:tgtEl>
                                          <p:spTgt spid="8194"/>
                                        </p:tgtEl>
                                      </p:cBhvr>
                                    </p:animEffect>
                                  </p:childTnLst>
                                </p:cTn>
                              </p:par>
                              <p:par>
                                <p:cTn id="8" presetID="3" presetClass="entr" presetSubtype="5"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9219"/>
                                        </p:tgtEl>
                                        <p:attrNameLst>
                                          <p:attrName>style.visibility</p:attrName>
                                        </p:attrNameLst>
                                      </p:cBhvr>
                                      <p:to>
                                        <p:strVal val="visible"/>
                                      </p:to>
                                    </p:set>
                                    <p:animEffect transition="in" filter="blinds(horizontal)">
                                      <p:cBhvr>
                                        <p:cTn id="15" dur="500"/>
                                        <p:tgtEl>
                                          <p:spTgt spid="9219"/>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blinds(horizontal)">
                                      <p:cBhvr>
                                        <p:cTn id="18" dur="50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5" fill="hold" nodeType="clickEffect">
                                  <p:stCondLst>
                                    <p:cond delay="0"/>
                                  </p:stCondLst>
                                  <p:childTnLst>
                                    <p:set>
                                      <p:cBhvr>
                                        <p:cTn id="22" dur="1" fill="hold">
                                          <p:stCondLst>
                                            <p:cond delay="0"/>
                                          </p:stCondLst>
                                        </p:cTn>
                                        <p:tgtEl>
                                          <p:spTgt spid="10242"/>
                                        </p:tgtEl>
                                        <p:attrNameLst>
                                          <p:attrName>style.visibility</p:attrName>
                                        </p:attrNameLst>
                                      </p:cBhvr>
                                      <p:to>
                                        <p:strVal val="visible"/>
                                      </p:to>
                                    </p:set>
                                    <p:animEffect transition="in" filter="blinds(vertical)">
                                      <p:cBhvr>
                                        <p:cTn id="23" dur="500"/>
                                        <p:tgtEl>
                                          <p:spTgt spid="10242"/>
                                        </p:tgtEl>
                                      </p:cBhvr>
                                    </p:animEffect>
                                  </p:childTnLst>
                                </p:cTn>
                              </p:par>
                              <p:par>
                                <p:cTn id="24" presetID="3" presetClass="entr" presetSubtype="5" fill="hold" grpId="0" nodeType="with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blinds(vertical)">
                                      <p:cBhvr>
                                        <p:cTn id="2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5"/>
          <p:cNvSpPr txBox="1"/>
          <p:nvPr/>
        </p:nvSpPr>
        <p:spPr>
          <a:xfrm>
            <a:off x="1272806" y="1219539"/>
            <a:ext cx="2163769" cy="5133731"/>
          </a:xfrm>
          <a:prstGeom prst="rect">
            <a:avLst/>
          </a:prstGeom>
          <a:noFill/>
          <a:ln w="9525">
            <a:noFill/>
          </a:ln>
        </p:spPr>
        <p:txBody>
          <a:bodyPr wrap="square" lIns="109746" tIns="54873" rIns="109746" bIns="54873">
            <a:spAutoFit/>
          </a:bodyPr>
          <a:lstStyle/>
          <a:p>
            <a:pPr algn="r" eaLnBrk="1" hangingPunct="1">
              <a:lnSpc>
                <a:spcPct val="120000"/>
              </a:lnSpc>
              <a:spcBef>
                <a:spcPts val="0"/>
              </a:spcBef>
              <a:spcAft>
                <a:spcPts val="0"/>
              </a:spcAft>
            </a:pPr>
            <a:r>
              <a:rPr lang="en-US" altLang="zh-CN" sz="3400" dirty="0">
                <a:solidFill>
                  <a:srgbClr val="3333FF"/>
                </a:solidFill>
                <a:latin typeface="Times New Roman" panose="02020603050405020304" pitchFamily="18" charset="0"/>
              </a:rPr>
              <a:t>truth</a:t>
            </a:r>
          </a:p>
          <a:p>
            <a:pPr algn="r" eaLnBrk="1" hangingPunct="1">
              <a:lnSpc>
                <a:spcPct val="120000"/>
              </a:lnSpc>
              <a:spcBef>
                <a:spcPts val="0"/>
              </a:spcBef>
              <a:spcAft>
                <a:spcPts val="0"/>
              </a:spcAft>
            </a:pPr>
            <a:r>
              <a:rPr lang="en-US" altLang="zh-CN" sz="3400" dirty="0">
                <a:solidFill>
                  <a:srgbClr val="3333FF"/>
                </a:solidFill>
                <a:latin typeface="Times New Roman" panose="02020603050405020304" pitchFamily="18" charset="0"/>
              </a:rPr>
              <a:t>decide</a:t>
            </a:r>
          </a:p>
          <a:p>
            <a:pPr algn="r" eaLnBrk="1" hangingPunct="1">
              <a:lnSpc>
                <a:spcPct val="120000"/>
              </a:lnSpc>
              <a:spcBef>
                <a:spcPts val="0"/>
              </a:spcBef>
              <a:spcAft>
                <a:spcPts val="0"/>
              </a:spcAft>
            </a:pPr>
            <a:r>
              <a:rPr lang="en-US" altLang="zh-CN" sz="3400" dirty="0">
                <a:solidFill>
                  <a:srgbClr val="3333FF"/>
                </a:solidFill>
                <a:latin typeface="Times New Roman" panose="02020603050405020304" pitchFamily="18" charset="0"/>
              </a:rPr>
              <a:t>change</a:t>
            </a:r>
          </a:p>
          <a:p>
            <a:pPr algn="r" eaLnBrk="1" hangingPunct="1">
              <a:lnSpc>
                <a:spcPct val="120000"/>
              </a:lnSpc>
              <a:spcBef>
                <a:spcPts val="0"/>
              </a:spcBef>
              <a:spcAft>
                <a:spcPts val="0"/>
              </a:spcAft>
            </a:pPr>
            <a:r>
              <a:rPr lang="en-US" altLang="zh-CN" sz="3400" dirty="0">
                <a:solidFill>
                  <a:srgbClr val="3333FF"/>
                </a:solidFill>
                <a:latin typeface="Times New Roman" panose="02020603050405020304" pitchFamily="18" charset="0"/>
              </a:rPr>
              <a:t>habit</a:t>
            </a:r>
          </a:p>
          <a:p>
            <a:pPr algn="r" eaLnBrk="1" hangingPunct="1">
              <a:lnSpc>
                <a:spcPct val="120000"/>
              </a:lnSpc>
              <a:spcBef>
                <a:spcPts val="0"/>
              </a:spcBef>
              <a:spcAft>
                <a:spcPts val="0"/>
              </a:spcAft>
            </a:pPr>
            <a:r>
              <a:rPr lang="en-US" altLang="zh-CN" sz="3400" dirty="0">
                <a:solidFill>
                  <a:srgbClr val="3333FF"/>
                </a:solidFill>
                <a:latin typeface="Times New Roman" panose="02020603050405020304" pitchFamily="18" charset="0"/>
              </a:rPr>
              <a:t>usual</a:t>
            </a:r>
          </a:p>
          <a:p>
            <a:pPr algn="r" eaLnBrk="1" hangingPunct="1">
              <a:lnSpc>
                <a:spcPct val="120000"/>
              </a:lnSpc>
              <a:spcBef>
                <a:spcPts val="0"/>
              </a:spcBef>
              <a:spcAft>
                <a:spcPts val="0"/>
              </a:spcAft>
            </a:pPr>
            <a:r>
              <a:rPr lang="en-US" altLang="zh-CN" sz="3400" dirty="0">
                <a:solidFill>
                  <a:srgbClr val="3333FF"/>
                </a:solidFill>
                <a:latin typeface="Times New Roman" panose="02020603050405020304" pitchFamily="18" charset="0"/>
              </a:rPr>
              <a:t>health</a:t>
            </a:r>
          </a:p>
          <a:p>
            <a:pPr algn="r" eaLnBrk="1" hangingPunct="1">
              <a:lnSpc>
                <a:spcPct val="120000"/>
              </a:lnSpc>
              <a:spcBef>
                <a:spcPts val="0"/>
              </a:spcBef>
              <a:spcAft>
                <a:spcPts val="0"/>
              </a:spcAft>
            </a:pPr>
            <a:r>
              <a:rPr lang="en-US" altLang="zh-CN" sz="3400" dirty="0">
                <a:solidFill>
                  <a:srgbClr val="3333FF"/>
                </a:solidFill>
                <a:latin typeface="Times New Roman" panose="02020603050405020304" pitchFamily="18" charset="0"/>
              </a:rPr>
              <a:t>saying</a:t>
            </a:r>
          </a:p>
          <a:p>
            <a:pPr algn="r" eaLnBrk="1" hangingPunct="1">
              <a:lnSpc>
                <a:spcPct val="120000"/>
              </a:lnSpc>
              <a:spcBef>
                <a:spcPts val="0"/>
              </a:spcBef>
              <a:spcAft>
                <a:spcPts val="0"/>
              </a:spcAft>
            </a:pPr>
            <a:r>
              <a:rPr lang="en-US" altLang="zh-CN" sz="3400" dirty="0">
                <a:solidFill>
                  <a:srgbClr val="3333FF"/>
                </a:solidFill>
                <a:latin typeface="Times New Roman" panose="02020603050405020304" pitchFamily="18" charset="0"/>
              </a:rPr>
              <a:t>awful</a:t>
            </a:r>
          </a:p>
        </p:txBody>
      </p:sp>
      <p:sp>
        <p:nvSpPr>
          <p:cNvPr id="125958" name="Text Box 6"/>
          <p:cNvSpPr txBox="1"/>
          <p:nvPr/>
        </p:nvSpPr>
        <p:spPr>
          <a:xfrm>
            <a:off x="3734002" y="1219268"/>
            <a:ext cx="5372025" cy="5133731"/>
          </a:xfrm>
          <a:prstGeom prst="rect">
            <a:avLst/>
          </a:prstGeom>
          <a:noFill/>
          <a:ln w="9525">
            <a:noFill/>
          </a:ln>
        </p:spPr>
        <p:txBody>
          <a:bodyPr lIns="109746" tIns="54873" rIns="109746" bIns="54873">
            <a:spAutoFit/>
          </a:bodyPr>
          <a:lstStyle/>
          <a:p>
            <a:pPr eaLnBrk="1" hangingPunct="1">
              <a:lnSpc>
                <a:spcPct val="120000"/>
              </a:lnSpc>
              <a:spcBef>
                <a:spcPts val="0"/>
              </a:spcBef>
              <a:spcAft>
                <a:spcPts val="0"/>
              </a:spcAft>
            </a:pPr>
            <a:r>
              <a:rPr lang="en-US" altLang="zh-CN" sz="3400" i="1" dirty="0">
                <a:solidFill>
                  <a:srgbClr val="FF3300"/>
                </a:solidFill>
                <a:latin typeface="Times New Roman" panose="02020603050405020304" pitchFamily="18" charset="0"/>
              </a:rPr>
              <a:t>n.</a:t>
            </a:r>
            <a:r>
              <a:rPr lang="en-US" altLang="zh-CN" sz="3400" dirty="0">
                <a:latin typeface="Times New Roman" panose="02020603050405020304" pitchFamily="18" charset="0"/>
              </a:rPr>
              <a:t> </a:t>
            </a:r>
            <a:r>
              <a:rPr lang="zh-CN" altLang="en-US" sz="3400" dirty="0">
                <a:latin typeface="Times New Roman" panose="02020603050405020304" pitchFamily="18" charset="0"/>
              </a:rPr>
              <a:t>真相；真实 </a:t>
            </a:r>
            <a:endParaRPr lang="zh-CN" altLang="en-US" sz="3400" dirty="0">
              <a:solidFill>
                <a:srgbClr val="FF0000"/>
              </a:solidFill>
              <a:latin typeface="Times New Roman" panose="02020603050405020304" pitchFamily="18" charset="0"/>
            </a:endParaRPr>
          </a:p>
          <a:p>
            <a:pPr eaLnBrk="1" hangingPunct="1">
              <a:lnSpc>
                <a:spcPct val="120000"/>
              </a:lnSpc>
              <a:spcBef>
                <a:spcPts val="0"/>
              </a:spcBef>
              <a:spcAft>
                <a:spcPts val="0"/>
              </a:spcAft>
            </a:pPr>
            <a:r>
              <a:rPr lang="en-US" altLang="zh-CN" sz="3400" i="1" dirty="0">
                <a:solidFill>
                  <a:srgbClr val="FF3300"/>
                </a:solidFill>
                <a:latin typeface="Times New Roman" panose="02020603050405020304" pitchFamily="18" charset="0"/>
              </a:rPr>
              <a:t>v.</a:t>
            </a:r>
            <a:r>
              <a:rPr lang="en-US" altLang="zh-CN" sz="3400" dirty="0">
                <a:solidFill>
                  <a:srgbClr val="FF3300"/>
                </a:solidFill>
                <a:latin typeface="Times New Roman" panose="02020603050405020304" pitchFamily="18" charset="0"/>
              </a:rPr>
              <a:t>  </a:t>
            </a:r>
            <a:r>
              <a:rPr lang="zh-CN" altLang="en-US" sz="3400" dirty="0">
                <a:latin typeface="Times New Roman" panose="02020603050405020304" pitchFamily="18" charset="0"/>
              </a:rPr>
              <a:t>决定；做出判断</a:t>
            </a:r>
          </a:p>
          <a:p>
            <a:pPr eaLnBrk="1" hangingPunct="1">
              <a:lnSpc>
                <a:spcPct val="120000"/>
              </a:lnSpc>
              <a:spcBef>
                <a:spcPts val="0"/>
              </a:spcBef>
              <a:spcAft>
                <a:spcPts val="0"/>
              </a:spcAft>
            </a:pPr>
            <a:r>
              <a:rPr lang="en-US" altLang="zh-CN" sz="3400" i="1" dirty="0">
                <a:solidFill>
                  <a:srgbClr val="FF3300"/>
                </a:solidFill>
                <a:latin typeface="Times New Roman" panose="02020603050405020304" pitchFamily="18" charset="0"/>
              </a:rPr>
              <a:t>v. &amp; n.</a:t>
            </a:r>
            <a:r>
              <a:rPr lang="en-US" altLang="zh-CN" sz="3400" dirty="0">
                <a:latin typeface="Times New Roman" panose="02020603050405020304" pitchFamily="18" charset="0"/>
              </a:rPr>
              <a:t> </a:t>
            </a:r>
            <a:r>
              <a:rPr lang="zh-CN" altLang="en-US" sz="3400" dirty="0">
                <a:latin typeface="Times New Roman" panose="02020603050405020304" pitchFamily="18" charset="0"/>
              </a:rPr>
              <a:t>改变</a:t>
            </a:r>
          </a:p>
          <a:p>
            <a:pPr eaLnBrk="1" hangingPunct="1">
              <a:lnSpc>
                <a:spcPct val="120000"/>
              </a:lnSpc>
              <a:spcBef>
                <a:spcPts val="0"/>
              </a:spcBef>
              <a:spcAft>
                <a:spcPts val="0"/>
              </a:spcAft>
            </a:pPr>
            <a:r>
              <a:rPr lang="en-US" altLang="zh-CN" sz="3400" i="1" dirty="0">
                <a:solidFill>
                  <a:srgbClr val="FF3300"/>
                </a:solidFill>
                <a:latin typeface="Times New Roman" panose="02020603050405020304" pitchFamily="18" charset="0"/>
              </a:rPr>
              <a:t>n.</a:t>
            </a:r>
            <a:r>
              <a:rPr lang="en-US" altLang="zh-CN" sz="3400" dirty="0">
                <a:solidFill>
                  <a:srgbClr val="FF3300"/>
                </a:solidFill>
                <a:latin typeface="Times New Roman" panose="02020603050405020304" pitchFamily="18" charset="0"/>
              </a:rPr>
              <a:t> </a:t>
            </a:r>
            <a:r>
              <a:rPr lang="zh-CN" altLang="en-US" sz="3400" dirty="0">
                <a:latin typeface="Times New Roman" panose="02020603050405020304" pitchFamily="18" charset="0"/>
              </a:rPr>
              <a:t>习惯；行为</a:t>
            </a:r>
          </a:p>
          <a:p>
            <a:pPr eaLnBrk="1" hangingPunct="1">
              <a:lnSpc>
                <a:spcPct val="120000"/>
              </a:lnSpc>
              <a:spcBef>
                <a:spcPts val="0"/>
              </a:spcBef>
              <a:spcAft>
                <a:spcPts val="0"/>
              </a:spcAft>
            </a:pPr>
            <a:r>
              <a:rPr lang="en-US" altLang="zh-CN" sz="3400" i="1" dirty="0">
                <a:solidFill>
                  <a:srgbClr val="FF3300"/>
                </a:solidFill>
                <a:latin typeface="Times New Roman" panose="02020603050405020304" pitchFamily="18" charset="0"/>
              </a:rPr>
              <a:t>adj.</a:t>
            </a:r>
            <a:r>
              <a:rPr lang="en-US" altLang="zh-CN" sz="3400" dirty="0">
                <a:latin typeface="Times New Roman" panose="02020603050405020304" pitchFamily="18" charset="0"/>
              </a:rPr>
              <a:t> </a:t>
            </a:r>
            <a:r>
              <a:rPr lang="zh-CN" altLang="en-US" sz="3400" dirty="0">
                <a:latin typeface="Times New Roman" panose="02020603050405020304" pitchFamily="18" charset="0"/>
              </a:rPr>
              <a:t>通常的</a:t>
            </a:r>
          </a:p>
          <a:p>
            <a:pPr eaLnBrk="1" hangingPunct="1">
              <a:lnSpc>
                <a:spcPct val="120000"/>
              </a:lnSpc>
              <a:spcBef>
                <a:spcPts val="0"/>
              </a:spcBef>
              <a:spcAft>
                <a:spcPts val="0"/>
              </a:spcAft>
            </a:pPr>
            <a:r>
              <a:rPr lang="en-US" altLang="zh-CN" sz="3400" i="1" dirty="0">
                <a:solidFill>
                  <a:srgbClr val="FF3300"/>
                </a:solidFill>
                <a:latin typeface="Times New Roman" panose="02020603050405020304" pitchFamily="18" charset="0"/>
              </a:rPr>
              <a:t>n.</a:t>
            </a:r>
            <a:r>
              <a:rPr lang="en-US" altLang="zh-CN" sz="3400" dirty="0">
                <a:latin typeface="Times New Roman" panose="02020603050405020304" pitchFamily="18" charset="0"/>
              </a:rPr>
              <a:t> </a:t>
            </a:r>
            <a:r>
              <a:rPr lang="zh-CN" altLang="en-US" sz="3400" dirty="0">
                <a:latin typeface="Times New Roman" panose="02020603050405020304" pitchFamily="18" charset="0"/>
              </a:rPr>
              <a:t>健康；健康状态</a:t>
            </a:r>
            <a:endParaRPr lang="zh-CN" altLang="en-US" sz="3400" dirty="0">
              <a:solidFill>
                <a:srgbClr val="FF0000"/>
              </a:solidFill>
              <a:latin typeface="Times New Roman" panose="02020603050405020304" pitchFamily="18" charset="0"/>
            </a:endParaRPr>
          </a:p>
          <a:p>
            <a:pPr eaLnBrk="1" hangingPunct="1">
              <a:lnSpc>
                <a:spcPct val="120000"/>
              </a:lnSpc>
              <a:spcBef>
                <a:spcPts val="0"/>
              </a:spcBef>
              <a:spcAft>
                <a:spcPts val="0"/>
              </a:spcAft>
            </a:pPr>
            <a:r>
              <a:rPr lang="en-US" altLang="zh-CN" sz="3400" i="1" dirty="0">
                <a:solidFill>
                  <a:srgbClr val="FF0000"/>
                </a:solidFill>
                <a:latin typeface="Times New Roman" panose="02020603050405020304" pitchFamily="18" charset="0"/>
              </a:rPr>
              <a:t>n.</a:t>
            </a:r>
            <a:r>
              <a:rPr lang="en-US" altLang="zh-CN" sz="3400" i="1" dirty="0">
                <a:latin typeface="Times New Roman" panose="02020603050405020304" pitchFamily="18" charset="0"/>
              </a:rPr>
              <a:t> </a:t>
            </a:r>
            <a:r>
              <a:rPr lang="zh-CN" altLang="en-US" sz="3400" dirty="0">
                <a:latin typeface="Times New Roman" panose="02020603050405020304" pitchFamily="18" charset="0"/>
              </a:rPr>
              <a:t>俗语；谚语</a:t>
            </a:r>
          </a:p>
          <a:p>
            <a:pPr eaLnBrk="1" hangingPunct="1">
              <a:lnSpc>
                <a:spcPct val="120000"/>
              </a:lnSpc>
              <a:spcBef>
                <a:spcPts val="0"/>
              </a:spcBef>
              <a:spcAft>
                <a:spcPts val="0"/>
              </a:spcAft>
            </a:pPr>
            <a:r>
              <a:rPr lang="en-US" altLang="zh-CN" sz="3400" i="1" dirty="0">
                <a:solidFill>
                  <a:srgbClr val="FF0000"/>
                </a:solidFill>
                <a:latin typeface="Times New Roman" panose="02020603050405020304" pitchFamily="18" charset="0"/>
              </a:rPr>
              <a:t>adj. </a:t>
            </a:r>
            <a:r>
              <a:rPr lang="zh-CN" altLang="en-US" sz="3400" dirty="0">
                <a:latin typeface="Times New Roman" panose="02020603050405020304" pitchFamily="18" charset="0"/>
              </a:rPr>
              <a:t>可怕的</a:t>
            </a:r>
          </a:p>
        </p:txBody>
      </p:sp>
      <p:sp>
        <p:nvSpPr>
          <p:cNvPr id="7174" name="Rectangle 9"/>
          <p:cNvSpPr/>
          <p:nvPr/>
        </p:nvSpPr>
        <p:spPr>
          <a:xfrm>
            <a:off x="3774859" y="436748"/>
            <a:ext cx="1677739" cy="726371"/>
          </a:xfrm>
          <a:prstGeom prst="rect">
            <a:avLst/>
          </a:prstGeom>
          <a:noFill/>
          <a:ln w="9525">
            <a:noFill/>
          </a:ln>
        </p:spPr>
        <p:txBody>
          <a:bodyPr wrap="none" lIns="109746" tIns="54873" rIns="109746" bIns="54873">
            <a:spAutoFit/>
          </a:bodyPr>
          <a:lstStyle/>
          <a:p>
            <a:pPr algn="ctr" eaLnBrk="1" hangingPunct="1"/>
            <a:r>
              <a:rPr lang="en-US" altLang="zh-CN" sz="4000" dirty="0">
                <a:solidFill>
                  <a:schemeClr val="bg1"/>
                </a:solidFill>
                <a:latin typeface="Times New Roman" panose="02020603050405020304" pitchFamily="18" charset="0"/>
              </a:rPr>
              <a:t>Words </a:t>
            </a:r>
          </a:p>
        </p:txBody>
      </p:sp>
      <p:sp>
        <p:nvSpPr>
          <p:cNvPr id="9" name="矩形 8"/>
          <p:cNvSpPr/>
          <p:nvPr/>
        </p:nvSpPr>
        <p:spPr>
          <a:xfrm>
            <a:off x="1124786" y="297263"/>
            <a:ext cx="6894809" cy="926426"/>
          </a:xfrm>
          <a:prstGeom prst="rect">
            <a:avLst/>
          </a:prstGeom>
          <a:noFill/>
          <a:ln>
            <a:noFill/>
          </a:ln>
        </p:spPr>
        <p:txBody>
          <a:bodyPr wrap="none" lIns="109746" tIns="54873" rIns="109746" bIns="54873" rtlCol="0" anchor="t">
            <a:spAutoFit/>
          </a:bodyPr>
          <a:lstStyle/>
          <a:p>
            <a:pPr algn="ctr"/>
            <a:r>
              <a:rPr lang="en-US" altLang="zh-CN" sz="5300" b="1" dirty="0">
                <a:ln w="25400">
                  <a:solidFill>
                    <a:srgbClr val="861E1D">
                      <a:alpha val="94000"/>
                    </a:srgbClr>
                  </a:solidFill>
                  <a:prstDash val="solid"/>
                </a:ln>
                <a:gradFill>
                  <a:gsLst>
                    <a:gs pos="0">
                      <a:srgbClr val="FFF9BB"/>
                    </a:gs>
                    <a:gs pos="64000">
                      <a:srgbClr val="FCE95F"/>
                    </a:gs>
                    <a:gs pos="100000">
                      <a:srgbClr val="F8AD1C"/>
                    </a:gs>
                  </a:gsLst>
                  <a:lin ang="5400000"/>
                </a:gradFill>
                <a:effectLst>
                  <a:outerShdw blurRad="177800" dist="12700" dir="10200000" sx="102000" sy="102000" algn="bl" rotWithShape="0">
                    <a:srgbClr val="480F08"/>
                  </a:outerShdw>
                </a:effectLst>
                <a:latin typeface="Times New Roman" panose="02020603050405020304" pitchFamily="18" charset="0"/>
                <a:cs typeface="Times New Roman" panose="02020603050405020304" pitchFamily="18" charset="0"/>
              </a:rPr>
              <a:t>Words and expressions</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wipe(down)">
                                      <p:cBhvr>
                                        <p:cTn id="7" dur="500"/>
                                        <p:tgtEl>
                                          <p:spTgt spid="717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25958"/>
                                        </p:tgtEl>
                                        <p:attrNameLst>
                                          <p:attrName>style.visibility</p:attrName>
                                        </p:attrNameLst>
                                      </p:cBhvr>
                                      <p:to>
                                        <p:strVal val="visible"/>
                                      </p:to>
                                    </p:set>
                                    <p:animEffect transition="in" filter="wipe(down)">
                                      <p:cBhvr>
                                        <p:cTn id="12" dur="500"/>
                                        <p:tgtEl>
                                          <p:spTgt spid="1259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12595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5"/>
          <p:cNvSpPr txBox="1"/>
          <p:nvPr/>
        </p:nvSpPr>
        <p:spPr>
          <a:xfrm>
            <a:off x="498452" y="1322438"/>
            <a:ext cx="4022674" cy="4819799"/>
          </a:xfrm>
          <a:prstGeom prst="rect">
            <a:avLst/>
          </a:prstGeom>
          <a:noFill/>
          <a:ln w="9525">
            <a:noFill/>
          </a:ln>
        </p:spPr>
        <p:txBody>
          <a:bodyPr wrap="square" lIns="109746" tIns="54873" rIns="109746" bIns="54873">
            <a:spAutoFit/>
          </a:bodyPr>
          <a:lstStyle/>
          <a:p>
            <a:pPr algn="r" eaLnBrk="1" hangingPunct="1">
              <a:lnSpc>
                <a:spcPct val="150000"/>
              </a:lnSpc>
              <a:spcBef>
                <a:spcPts val="0"/>
              </a:spcBef>
              <a:spcAft>
                <a:spcPts val="0"/>
              </a:spcAft>
            </a:pPr>
            <a:r>
              <a:rPr lang="en-US" altLang="zh-CN" sz="3400" dirty="0">
                <a:cs typeface="Times New Roman" panose="02020603050405020304" pitchFamily="18" charset="0"/>
                <a:sym typeface="+mn-ea"/>
              </a:rPr>
              <a:t>to tell you the truth have a dream</a:t>
            </a:r>
          </a:p>
          <a:p>
            <a:pPr algn="r" eaLnBrk="1" hangingPunct="1">
              <a:lnSpc>
                <a:spcPct val="150000"/>
              </a:lnSpc>
              <a:spcBef>
                <a:spcPts val="0"/>
              </a:spcBef>
              <a:spcAft>
                <a:spcPts val="0"/>
              </a:spcAft>
            </a:pPr>
            <a:r>
              <a:rPr lang="en-US" altLang="zh-CN" sz="3400" dirty="0">
                <a:cs typeface="Times New Roman" panose="02020603050405020304" pitchFamily="18" charset="0"/>
                <a:sym typeface="+mn-ea"/>
              </a:rPr>
              <a:t> as usual</a:t>
            </a:r>
          </a:p>
          <a:p>
            <a:pPr algn="r" eaLnBrk="1" hangingPunct="1">
              <a:lnSpc>
                <a:spcPct val="150000"/>
              </a:lnSpc>
              <a:spcBef>
                <a:spcPts val="0"/>
              </a:spcBef>
              <a:spcAft>
                <a:spcPts val="0"/>
              </a:spcAft>
            </a:pPr>
            <a:r>
              <a:rPr lang="en-US" altLang="zh-CN" sz="3400" dirty="0">
                <a:cs typeface="Times New Roman" panose="02020603050405020304" pitchFamily="18" charset="0"/>
                <a:sym typeface="+mn-ea"/>
              </a:rPr>
              <a:t>be good for</a:t>
            </a:r>
          </a:p>
          <a:p>
            <a:pPr algn="r" eaLnBrk="1" hangingPunct="1">
              <a:lnSpc>
                <a:spcPct val="150000"/>
              </a:lnSpc>
              <a:spcBef>
                <a:spcPts val="0"/>
              </a:spcBef>
              <a:spcAft>
                <a:spcPts val="0"/>
              </a:spcAft>
            </a:pPr>
            <a:r>
              <a:rPr lang="en-US" altLang="zh-CN" sz="3400" dirty="0">
                <a:cs typeface="Times New Roman" panose="02020603050405020304" pitchFamily="18" charset="0"/>
                <a:sym typeface="+mn-ea"/>
              </a:rPr>
              <a:t>wake up</a:t>
            </a:r>
          </a:p>
          <a:p>
            <a:pPr algn="r" eaLnBrk="1" hangingPunct="1">
              <a:lnSpc>
                <a:spcPct val="150000"/>
              </a:lnSpc>
              <a:spcBef>
                <a:spcPts val="0"/>
              </a:spcBef>
              <a:spcAft>
                <a:spcPts val="0"/>
              </a:spcAft>
            </a:pPr>
            <a:r>
              <a:rPr lang="en-US" altLang="zh-CN" sz="3400" dirty="0">
                <a:latin typeface="Times New Roman" panose="02020603050405020304" pitchFamily="18" charset="0"/>
              </a:rPr>
              <a:t>have lunch</a:t>
            </a:r>
          </a:p>
        </p:txBody>
      </p:sp>
      <p:sp>
        <p:nvSpPr>
          <p:cNvPr id="125958" name="Text Box 6"/>
          <p:cNvSpPr txBox="1"/>
          <p:nvPr/>
        </p:nvSpPr>
        <p:spPr>
          <a:xfrm>
            <a:off x="4998999" y="1322438"/>
            <a:ext cx="4042490" cy="4819799"/>
          </a:xfrm>
          <a:prstGeom prst="rect">
            <a:avLst/>
          </a:prstGeom>
          <a:noFill/>
          <a:ln w="9525">
            <a:noFill/>
          </a:ln>
        </p:spPr>
        <p:txBody>
          <a:bodyPr wrap="square" lIns="109746" tIns="54873" rIns="109746" bIns="54873">
            <a:spAutoFit/>
          </a:bodyPr>
          <a:lstStyle/>
          <a:p>
            <a:pPr eaLnBrk="1" hangingPunct="1">
              <a:lnSpc>
                <a:spcPct val="150000"/>
              </a:lnSpc>
              <a:spcBef>
                <a:spcPts val="0"/>
              </a:spcBef>
              <a:spcAft>
                <a:spcPts val="0"/>
              </a:spcAft>
            </a:pPr>
            <a:r>
              <a:rPr lang="zh-CN" altLang="en-US" sz="3400" dirty="0">
                <a:solidFill>
                  <a:srgbClr val="3333FF"/>
                </a:solidFill>
                <a:latin typeface="Times New Roman" panose="02020603050405020304" pitchFamily="18" charset="0"/>
              </a:rPr>
              <a:t>说实话</a:t>
            </a:r>
          </a:p>
          <a:p>
            <a:pPr eaLnBrk="1" hangingPunct="1">
              <a:lnSpc>
                <a:spcPct val="150000"/>
              </a:lnSpc>
              <a:spcBef>
                <a:spcPts val="0"/>
              </a:spcBef>
              <a:spcAft>
                <a:spcPts val="0"/>
              </a:spcAft>
            </a:pPr>
            <a:r>
              <a:rPr lang="zh-CN" altLang="en-US" sz="3400" dirty="0">
                <a:solidFill>
                  <a:srgbClr val="3333FF"/>
                </a:solidFill>
                <a:latin typeface="Times New Roman" panose="02020603050405020304" pitchFamily="18" charset="0"/>
              </a:rPr>
              <a:t>做梦</a:t>
            </a:r>
          </a:p>
          <a:p>
            <a:pPr eaLnBrk="1" hangingPunct="1">
              <a:lnSpc>
                <a:spcPct val="150000"/>
              </a:lnSpc>
              <a:spcBef>
                <a:spcPts val="0"/>
              </a:spcBef>
              <a:spcAft>
                <a:spcPts val="0"/>
              </a:spcAft>
            </a:pPr>
            <a:r>
              <a:rPr lang="zh-CN" altLang="en-US" sz="3400" dirty="0">
                <a:solidFill>
                  <a:srgbClr val="3333FF"/>
                </a:solidFill>
                <a:latin typeface="Times New Roman" panose="02020603050405020304" pitchFamily="18" charset="0"/>
              </a:rPr>
              <a:t>像往常一样</a:t>
            </a:r>
          </a:p>
          <a:p>
            <a:pPr eaLnBrk="1" hangingPunct="1">
              <a:lnSpc>
                <a:spcPct val="150000"/>
              </a:lnSpc>
              <a:spcBef>
                <a:spcPts val="0"/>
              </a:spcBef>
              <a:spcAft>
                <a:spcPts val="0"/>
              </a:spcAft>
            </a:pPr>
            <a:r>
              <a:rPr lang="zh-CN" altLang="en-US" sz="3400" dirty="0">
                <a:solidFill>
                  <a:srgbClr val="3333FF"/>
                </a:solidFill>
                <a:latin typeface="Times New Roman" panose="02020603050405020304" pitchFamily="18" charset="0"/>
              </a:rPr>
              <a:t>对</a:t>
            </a:r>
            <a:r>
              <a:rPr lang="en-US" altLang="zh-CN" sz="3400" dirty="0">
                <a:solidFill>
                  <a:srgbClr val="3333FF"/>
                </a:solidFill>
                <a:latin typeface="Times New Roman" panose="02020603050405020304" pitchFamily="18" charset="0"/>
              </a:rPr>
              <a:t>……</a:t>
            </a:r>
            <a:r>
              <a:rPr lang="zh-CN" altLang="en-US" sz="3400" dirty="0">
                <a:solidFill>
                  <a:srgbClr val="3333FF"/>
                </a:solidFill>
                <a:latin typeface="Times New Roman" panose="02020603050405020304" pitchFamily="18" charset="0"/>
              </a:rPr>
              <a:t>有益</a:t>
            </a:r>
          </a:p>
          <a:p>
            <a:pPr eaLnBrk="1" hangingPunct="1">
              <a:lnSpc>
                <a:spcPct val="150000"/>
              </a:lnSpc>
              <a:spcBef>
                <a:spcPts val="0"/>
              </a:spcBef>
              <a:spcAft>
                <a:spcPts val="0"/>
              </a:spcAft>
            </a:pPr>
            <a:r>
              <a:rPr lang="zh-CN" altLang="en-US" sz="3400" dirty="0" smtClean="0">
                <a:solidFill>
                  <a:srgbClr val="3333FF"/>
                </a:solidFill>
                <a:latin typeface="Times New Roman" panose="02020603050405020304" pitchFamily="18" charset="0"/>
              </a:rPr>
              <a:t>醒来</a:t>
            </a:r>
          </a:p>
          <a:p>
            <a:pPr eaLnBrk="1" hangingPunct="1">
              <a:lnSpc>
                <a:spcPct val="150000"/>
              </a:lnSpc>
              <a:spcBef>
                <a:spcPts val="0"/>
              </a:spcBef>
              <a:spcAft>
                <a:spcPts val="0"/>
              </a:spcAft>
            </a:pPr>
            <a:r>
              <a:rPr lang="zh-CN" altLang="en-US" sz="3400" dirty="0" smtClean="0">
                <a:solidFill>
                  <a:srgbClr val="3333FF"/>
                </a:solidFill>
                <a:latin typeface="Times New Roman" panose="02020603050405020304" pitchFamily="18" charset="0"/>
              </a:rPr>
              <a:t>吃</a:t>
            </a:r>
            <a:r>
              <a:rPr lang="zh-CN" altLang="en-US" sz="3400" dirty="0">
                <a:solidFill>
                  <a:srgbClr val="3333FF"/>
                </a:solidFill>
                <a:latin typeface="Times New Roman" panose="02020603050405020304" pitchFamily="18" charset="0"/>
              </a:rPr>
              <a:t>午饭</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wipe(down)">
                                      <p:cBhvr>
                                        <p:cTn id="7" dur="500"/>
                                        <p:tgtEl>
                                          <p:spTgt spid="717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25958"/>
                                        </p:tgtEl>
                                        <p:attrNameLst>
                                          <p:attrName>style.visibility</p:attrName>
                                        </p:attrNameLst>
                                      </p:cBhvr>
                                      <p:to>
                                        <p:strVal val="visible"/>
                                      </p:to>
                                    </p:set>
                                    <p:animEffect transition="in" filter="wipe(down)">
                                      <p:cBhvr>
                                        <p:cTn id="12" dur="500"/>
                                        <p:tgtEl>
                                          <p:spTgt spid="1259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12595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9"/>
          <p:cNvSpPr/>
          <p:nvPr/>
        </p:nvSpPr>
        <p:spPr>
          <a:xfrm>
            <a:off x="813986" y="1809491"/>
            <a:ext cx="8071261" cy="996211"/>
          </a:xfrm>
          <a:prstGeom prst="rect">
            <a:avLst/>
          </a:prstGeom>
          <a:noFill/>
          <a:ln w="9525">
            <a:noFill/>
          </a:ln>
        </p:spPr>
        <p:txBody>
          <a:bodyPr wrap="square" lIns="109746" tIns="54873" rIns="109746" bIns="54873">
            <a:spAutoFit/>
          </a:bodyPr>
          <a:lstStyle/>
          <a:p>
            <a:pPr algn="just" eaLnBrk="1" hangingPunct="1">
              <a:lnSpc>
                <a:spcPct val="150000"/>
              </a:lnSpc>
            </a:pPr>
            <a:r>
              <a:rPr lang="en-US" altLang="zh-CN" sz="3800" dirty="0">
                <a:solidFill>
                  <a:srgbClr val="0000FF"/>
                </a:solidFill>
                <a:latin typeface="Times New Roman" panose="02020603050405020304" pitchFamily="18" charset="0"/>
              </a:rPr>
              <a:t>Listen and write true(T)</a:t>
            </a:r>
            <a:r>
              <a:rPr lang="zh-CN" altLang="en-US" sz="3800" dirty="0">
                <a:solidFill>
                  <a:srgbClr val="0000FF"/>
                </a:solidFill>
                <a:latin typeface="Times New Roman" panose="02020603050405020304" pitchFamily="18" charset="0"/>
              </a:rPr>
              <a:t> </a:t>
            </a:r>
            <a:r>
              <a:rPr lang="en-US" altLang="zh-CN" sz="3800" dirty="0">
                <a:solidFill>
                  <a:srgbClr val="0000FF"/>
                </a:solidFill>
                <a:latin typeface="Times New Roman" panose="02020603050405020304" pitchFamily="18" charset="0"/>
              </a:rPr>
              <a:t>or false(F).</a:t>
            </a:r>
          </a:p>
        </p:txBody>
      </p:sp>
      <p:sp>
        <p:nvSpPr>
          <p:cNvPr id="68611" name="Rectangle 30"/>
          <p:cNvSpPr/>
          <p:nvPr/>
        </p:nvSpPr>
        <p:spPr>
          <a:xfrm>
            <a:off x="531225" y="2577800"/>
            <a:ext cx="8354022" cy="4034969"/>
          </a:xfrm>
          <a:prstGeom prst="rect">
            <a:avLst/>
          </a:prstGeom>
          <a:noFill/>
          <a:ln w="9525">
            <a:noFill/>
          </a:ln>
        </p:spPr>
        <p:txBody>
          <a:bodyPr wrap="square" lIns="109746" tIns="54873" rIns="109746" bIns="54873">
            <a:spAutoFit/>
          </a:bodyPr>
          <a:lstStyle/>
          <a:p>
            <a:pPr algn="just" eaLnBrk="1" hangingPunct="1">
              <a:lnSpc>
                <a:spcPct val="150000"/>
              </a:lnSpc>
            </a:pPr>
            <a:r>
              <a:rPr lang="en-US" altLang="zh-CN" sz="3400" dirty="0">
                <a:latin typeface="Times New Roman" panose="02020603050405020304" pitchFamily="18" charset="0"/>
              </a:rPr>
              <a:t>(     ) 1. Danny and Jenny are having lunch.</a:t>
            </a:r>
          </a:p>
          <a:p>
            <a:pPr algn="just" eaLnBrk="1" hangingPunct="1">
              <a:lnSpc>
                <a:spcPct val="150000"/>
              </a:lnSpc>
            </a:pPr>
            <a:r>
              <a:rPr lang="en-US" altLang="zh-CN" sz="3400" dirty="0">
                <a:latin typeface="Times New Roman" panose="02020603050405020304" pitchFamily="18" charset="0"/>
              </a:rPr>
              <a:t>(     ) 2. Danny is eating a salad.</a:t>
            </a:r>
          </a:p>
          <a:p>
            <a:pPr algn="just" eaLnBrk="1" hangingPunct="1">
              <a:lnSpc>
                <a:spcPct val="150000"/>
              </a:lnSpc>
            </a:pPr>
            <a:r>
              <a:rPr lang="en-US" altLang="zh-CN" sz="3400" dirty="0">
                <a:latin typeface="Times New Roman" panose="02020603050405020304" pitchFamily="18" charset="0"/>
              </a:rPr>
              <a:t>(     ) 3. Danny likes vegetables very much.</a:t>
            </a:r>
          </a:p>
          <a:p>
            <a:pPr algn="just" eaLnBrk="1" hangingPunct="1">
              <a:lnSpc>
                <a:spcPct val="150000"/>
              </a:lnSpc>
            </a:pPr>
            <a:r>
              <a:rPr lang="en-US" altLang="zh-CN" sz="3400" dirty="0">
                <a:latin typeface="Times New Roman" panose="02020603050405020304" pitchFamily="18" charset="0"/>
              </a:rPr>
              <a:t>(     ) 4. Danny decided to change his eating</a:t>
            </a:r>
          </a:p>
          <a:p>
            <a:pPr algn="just" eaLnBrk="1" hangingPunct="1">
              <a:lnSpc>
                <a:spcPct val="150000"/>
              </a:lnSpc>
            </a:pPr>
            <a:r>
              <a:rPr lang="en-US" altLang="zh-CN" sz="3400" dirty="0">
                <a:latin typeface="Times New Roman" panose="02020603050405020304" pitchFamily="18" charset="0"/>
              </a:rPr>
              <a:t>            habits.</a:t>
            </a:r>
          </a:p>
        </p:txBody>
      </p:sp>
      <p:sp>
        <p:nvSpPr>
          <p:cNvPr id="38943" name="Rectangle 31"/>
          <p:cNvSpPr/>
          <p:nvPr/>
        </p:nvSpPr>
        <p:spPr>
          <a:xfrm>
            <a:off x="799505" y="4129283"/>
            <a:ext cx="573525" cy="895648"/>
          </a:xfrm>
          <a:prstGeom prst="rect">
            <a:avLst/>
          </a:prstGeom>
          <a:noFill/>
          <a:ln w="9525">
            <a:noFill/>
          </a:ln>
        </p:spPr>
        <p:txBody>
          <a:bodyPr lIns="109746" tIns="54873" rIns="109746" bIns="54873">
            <a:spAutoFit/>
          </a:bodyPr>
          <a:lstStyle/>
          <a:p>
            <a:pPr algn="just" eaLnBrk="1" hangingPunct="1">
              <a:lnSpc>
                <a:spcPct val="150000"/>
              </a:lnSpc>
            </a:pPr>
            <a:r>
              <a:rPr lang="en-US" altLang="zh-CN" sz="3400" dirty="0">
                <a:solidFill>
                  <a:srgbClr val="FF0000"/>
                </a:solidFill>
                <a:latin typeface="Times New Roman" panose="02020603050405020304" pitchFamily="18" charset="0"/>
              </a:rPr>
              <a:t>F</a:t>
            </a:r>
          </a:p>
        </p:txBody>
      </p:sp>
      <p:sp>
        <p:nvSpPr>
          <p:cNvPr id="38944" name="Rectangle 32"/>
          <p:cNvSpPr/>
          <p:nvPr/>
        </p:nvSpPr>
        <p:spPr>
          <a:xfrm>
            <a:off x="813606" y="2577800"/>
            <a:ext cx="459200" cy="895648"/>
          </a:xfrm>
          <a:prstGeom prst="rect">
            <a:avLst/>
          </a:prstGeom>
          <a:noFill/>
          <a:ln w="9525">
            <a:noFill/>
          </a:ln>
        </p:spPr>
        <p:txBody>
          <a:bodyPr lIns="109746" tIns="54873" rIns="109746" bIns="54873">
            <a:spAutoFit/>
          </a:bodyPr>
          <a:lstStyle/>
          <a:p>
            <a:pPr algn="just" eaLnBrk="1" hangingPunct="1">
              <a:lnSpc>
                <a:spcPct val="150000"/>
              </a:lnSpc>
            </a:pPr>
            <a:r>
              <a:rPr lang="en-US" altLang="zh-CN" sz="3400" dirty="0">
                <a:solidFill>
                  <a:srgbClr val="FF0000"/>
                </a:solidFill>
                <a:latin typeface="Times New Roman" panose="02020603050405020304" pitchFamily="18" charset="0"/>
              </a:rPr>
              <a:t>T</a:t>
            </a:r>
          </a:p>
        </p:txBody>
      </p:sp>
      <p:sp>
        <p:nvSpPr>
          <p:cNvPr id="38945" name="Rectangle 33"/>
          <p:cNvSpPr/>
          <p:nvPr/>
        </p:nvSpPr>
        <p:spPr>
          <a:xfrm>
            <a:off x="813605" y="3378123"/>
            <a:ext cx="602105" cy="895648"/>
          </a:xfrm>
          <a:prstGeom prst="rect">
            <a:avLst/>
          </a:prstGeom>
          <a:noFill/>
          <a:ln w="9525">
            <a:noFill/>
          </a:ln>
        </p:spPr>
        <p:txBody>
          <a:bodyPr lIns="109746" tIns="54873" rIns="109746" bIns="54873">
            <a:spAutoFit/>
          </a:bodyPr>
          <a:lstStyle/>
          <a:p>
            <a:pPr algn="just" eaLnBrk="1" hangingPunct="1">
              <a:lnSpc>
                <a:spcPct val="150000"/>
              </a:lnSpc>
            </a:pPr>
            <a:r>
              <a:rPr lang="en-US" altLang="zh-CN" sz="3400" dirty="0">
                <a:solidFill>
                  <a:srgbClr val="FF0000"/>
                </a:solidFill>
                <a:latin typeface="Times New Roman" panose="02020603050405020304" pitchFamily="18" charset="0"/>
              </a:rPr>
              <a:t>T</a:t>
            </a:r>
          </a:p>
        </p:txBody>
      </p:sp>
      <p:sp>
        <p:nvSpPr>
          <p:cNvPr id="38946" name="Rectangle 34"/>
          <p:cNvSpPr/>
          <p:nvPr/>
        </p:nvSpPr>
        <p:spPr>
          <a:xfrm>
            <a:off x="799505" y="4917790"/>
            <a:ext cx="602105" cy="895648"/>
          </a:xfrm>
          <a:prstGeom prst="rect">
            <a:avLst/>
          </a:prstGeom>
          <a:noFill/>
          <a:ln w="9525">
            <a:noFill/>
          </a:ln>
        </p:spPr>
        <p:txBody>
          <a:bodyPr lIns="109746" tIns="54873" rIns="109746" bIns="54873">
            <a:spAutoFit/>
          </a:bodyPr>
          <a:lstStyle/>
          <a:p>
            <a:pPr algn="just" eaLnBrk="1" hangingPunct="1">
              <a:lnSpc>
                <a:spcPct val="150000"/>
              </a:lnSpc>
            </a:pPr>
            <a:r>
              <a:rPr lang="en-US" altLang="zh-CN" sz="3400" dirty="0">
                <a:solidFill>
                  <a:srgbClr val="FF0000"/>
                </a:solidFill>
                <a:latin typeface="Times New Roman" panose="02020603050405020304" pitchFamily="18" charset="0"/>
              </a:rPr>
              <a:t>T</a:t>
            </a:r>
          </a:p>
        </p:txBody>
      </p:sp>
      <p:sp>
        <p:nvSpPr>
          <p:cNvPr id="5" name="矩形 4"/>
          <p:cNvSpPr/>
          <p:nvPr/>
        </p:nvSpPr>
        <p:spPr>
          <a:xfrm>
            <a:off x="2476847" y="64788"/>
            <a:ext cx="3870583" cy="926426"/>
          </a:xfrm>
          <a:prstGeom prst="rect">
            <a:avLst/>
          </a:prstGeom>
          <a:noFill/>
          <a:ln>
            <a:noFill/>
          </a:ln>
        </p:spPr>
        <p:txBody>
          <a:bodyPr wrap="none" lIns="109746" tIns="54873" rIns="109746" bIns="54873" rtlCol="0" anchor="t">
            <a:spAutoFit/>
          </a:bodyPr>
          <a:lstStyle/>
          <a:p>
            <a:pPr algn="ctr"/>
            <a:r>
              <a:rPr lang="en-US" altLang="zh-CN" sz="5300" b="1" dirty="0">
                <a:ln w="25400">
                  <a:solidFill>
                    <a:srgbClr val="861E1D">
                      <a:alpha val="94000"/>
                    </a:srgbClr>
                  </a:solidFill>
                  <a:prstDash val="solid"/>
                </a:ln>
                <a:gradFill>
                  <a:gsLst>
                    <a:gs pos="0">
                      <a:srgbClr val="FFF9BB"/>
                    </a:gs>
                    <a:gs pos="64000">
                      <a:srgbClr val="FCE95F"/>
                    </a:gs>
                    <a:gs pos="100000">
                      <a:srgbClr val="F8AD1C"/>
                    </a:gs>
                  </a:gsLst>
                  <a:lin ang="5400000"/>
                </a:gradFill>
                <a:effectLst>
                  <a:outerShdw blurRad="177800" dist="12700" dir="10200000" sx="102000" sy="102000" algn="bl" rotWithShape="0">
                    <a:srgbClr val="480F08"/>
                  </a:outerShdw>
                </a:effectLst>
                <a:latin typeface="Times New Roman" panose="02020603050405020304" pitchFamily="18" charset="0"/>
                <a:cs typeface="Times New Roman" panose="02020603050405020304" pitchFamily="18" charset="0"/>
              </a:rPr>
              <a:t>Presentation</a:t>
            </a:r>
          </a:p>
        </p:txBody>
      </p:sp>
      <p:grpSp>
        <p:nvGrpSpPr>
          <p:cNvPr id="15368" name="组合 13"/>
          <p:cNvGrpSpPr/>
          <p:nvPr/>
        </p:nvGrpSpPr>
        <p:grpSpPr>
          <a:xfrm>
            <a:off x="94508" y="2010718"/>
            <a:ext cx="1094460" cy="666174"/>
            <a:chOff x="3132610" y="5588000"/>
            <a:chExt cx="902097" cy="612834"/>
          </a:xfrm>
        </p:grpSpPr>
        <p:sp>
          <p:nvSpPr>
            <p:cNvPr id="15371" name="椭圆 9"/>
            <p:cNvSpPr/>
            <p:nvPr/>
          </p:nvSpPr>
          <p:spPr>
            <a:xfrm>
              <a:off x="3132610" y="5626105"/>
              <a:ext cx="626141" cy="574729"/>
            </a:xfrm>
            <a:prstGeom prst="ellipse">
              <a:avLst/>
            </a:prstGeom>
            <a:solidFill>
              <a:srgbClr val="92D050"/>
            </a:solidFill>
            <a:ln w="9525">
              <a:noFill/>
            </a:ln>
          </p:spPr>
          <p:txBody>
            <a:bodyPr/>
            <a:lstStyle>
              <a:lvl1pPr marL="342900" indent="-342900" algn="l" rtl="0" eaLnBrk="0" fontAlgn="base" hangingPunct="0">
                <a:spcBef>
                  <a:spcPct val="20000"/>
                </a:spcBef>
                <a:spcAft>
                  <a:spcPct val="0"/>
                </a:spcAft>
                <a:buChar char="•"/>
                <a:defRPr sz="3200">
                  <a:solidFill>
                    <a:schemeClr val="tx1"/>
                  </a:solidFill>
                  <a:latin typeface="Times New Roman" panose="02020603050405020304"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anose="02020603050405020304" pitchFamily="18" charset="0"/>
                  <a:ea typeface="+mn-ea"/>
                </a:defRPr>
              </a:lvl2pPr>
              <a:lvl3pPr marL="1143000" indent="-228600" algn="l" rtl="0" eaLnBrk="0" fontAlgn="base" hangingPunct="0">
                <a:spcBef>
                  <a:spcPct val="20000"/>
                </a:spcBef>
                <a:spcAft>
                  <a:spcPct val="0"/>
                </a:spcAft>
                <a:buChar char="•"/>
                <a:defRPr sz="2400">
                  <a:solidFill>
                    <a:schemeClr val="tx1"/>
                  </a:solidFill>
                  <a:latin typeface="Times New Roman" panose="02020603050405020304" pitchFamily="18" charset="0"/>
                  <a:ea typeface="+mn-ea"/>
                </a:defRPr>
              </a:lvl3pPr>
              <a:lvl4pPr marL="1600200" indent="-228600" algn="l" rtl="0" eaLnBrk="0" fontAlgn="base" hangingPunct="0">
                <a:spcBef>
                  <a:spcPct val="20000"/>
                </a:spcBef>
                <a:spcAft>
                  <a:spcPct val="0"/>
                </a:spcAft>
                <a:buChar char="–"/>
                <a:defRPr sz="2000">
                  <a:solidFill>
                    <a:schemeClr val="tx1"/>
                  </a:solidFill>
                  <a:latin typeface="Times New Roman" panose="02020603050405020304" pitchFamily="18" charset="0"/>
                  <a:ea typeface="+mn-ea"/>
                </a:defRPr>
              </a:lvl4pPr>
              <a:lvl5pPr marL="2057400" indent="-228600" algn="l" rtl="0" eaLnBrk="0" fontAlgn="base" hangingPunct="0">
                <a:spcBef>
                  <a:spcPct val="20000"/>
                </a:spcBef>
                <a:spcAft>
                  <a:spcPct val="0"/>
                </a:spcAft>
                <a:buChar char="»"/>
                <a:defRPr sz="2000">
                  <a:solidFill>
                    <a:schemeClr val="tx1"/>
                  </a:solidFill>
                  <a:latin typeface="Times New Roman" panose="02020603050405020304" pitchFamily="18" charset="0"/>
                  <a:ea typeface="+mn-ea"/>
                </a:defRPr>
              </a:lvl5pPr>
            </a:lstStyle>
            <a:p>
              <a:pPr marL="0" indent="0" eaLnBrk="1" hangingPunct="1">
                <a:spcBef>
                  <a:spcPct val="0"/>
                </a:spcBef>
                <a:buNone/>
              </a:pPr>
              <a:endParaRPr lang="zh-CN" altLang="en-US" sz="2400" b="1" dirty="0">
                <a:solidFill>
                  <a:srgbClr val="000000"/>
                </a:solidFill>
              </a:endParaRPr>
            </a:p>
          </p:txBody>
        </p:sp>
        <p:sp>
          <p:nvSpPr>
            <p:cNvPr id="15372" name="文本框 10"/>
            <p:cNvSpPr txBox="1"/>
            <p:nvPr/>
          </p:nvSpPr>
          <p:spPr>
            <a:xfrm>
              <a:off x="3242545" y="5588000"/>
              <a:ext cx="792162" cy="53795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Times New Roman" panose="02020603050405020304"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anose="02020603050405020304" pitchFamily="18" charset="0"/>
                  <a:ea typeface="+mn-ea"/>
                </a:defRPr>
              </a:lvl2pPr>
              <a:lvl3pPr marL="1143000" indent="-228600" algn="l" rtl="0" eaLnBrk="0" fontAlgn="base" hangingPunct="0">
                <a:spcBef>
                  <a:spcPct val="20000"/>
                </a:spcBef>
                <a:spcAft>
                  <a:spcPct val="0"/>
                </a:spcAft>
                <a:buChar char="•"/>
                <a:defRPr sz="2400">
                  <a:solidFill>
                    <a:schemeClr val="tx1"/>
                  </a:solidFill>
                  <a:latin typeface="Times New Roman" panose="02020603050405020304" pitchFamily="18" charset="0"/>
                  <a:ea typeface="+mn-ea"/>
                </a:defRPr>
              </a:lvl3pPr>
              <a:lvl4pPr marL="1600200" indent="-228600" algn="l" rtl="0" eaLnBrk="0" fontAlgn="base" hangingPunct="0">
                <a:spcBef>
                  <a:spcPct val="20000"/>
                </a:spcBef>
                <a:spcAft>
                  <a:spcPct val="0"/>
                </a:spcAft>
                <a:buChar char="–"/>
                <a:defRPr sz="2000">
                  <a:solidFill>
                    <a:schemeClr val="tx1"/>
                  </a:solidFill>
                  <a:latin typeface="Times New Roman" panose="02020603050405020304" pitchFamily="18" charset="0"/>
                  <a:ea typeface="+mn-ea"/>
                </a:defRPr>
              </a:lvl4pPr>
              <a:lvl5pPr marL="2057400" indent="-228600" algn="l" rtl="0" eaLnBrk="0" fontAlgn="base" hangingPunct="0">
                <a:spcBef>
                  <a:spcPct val="20000"/>
                </a:spcBef>
                <a:spcAft>
                  <a:spcPct val="0"/>
                </a:spcAft>
                <a:buChar char="»"/>
                <a:defRPr sz="2000">
                  <a:solidFill>
                    <a:schemeClr val="tx1"/>
                  </a:solidFill>
                  <a:latin typeface="Times New Roman" panose="02020603050405020304" pitchFamily="18" charset="0"/>
                  <a:ea typeface="+mn-ea"/>
                </a:defRPr>
              </a:lvl5pPr>
            </a:lstStyle>
            <a:p>
              <a:pPr marL="0" indent="0" eaLnBrk="1" hangingPunct="1">
                <a:spcBef>
                  <a:spcPct val="0"/>
                </a:spcBef>
                <a:buNone/>
              </a:pPr>
              <a:r>
                <a:rPr lang="en-US" altLang="zh-CN" b="1" dirty="0">
                  <a:solidFill>
                    <a:srgbClr val="7030A0"/>
                  </a:solidFill>
                </a:rPr>
                <a:t>1</a:t>
              </a:r>
              <a:endParaRPr lang="zh-CN" altLang="en-US" b="1" dirty="0">
                <a:solidFill>
                  <a:srgbClr val="7030A0"/>
                </a:solidFill>
              </a:endParaRPr>
            </a:p>
          </p:txBody>
        </p:sp>
      </p:grpSp>
      <p:sp>
        <p:nvSpPr>
          <p:cNvPr id="5127" name="Rectangle 7"/>
          <p:cNvSpPr/>
          <p:nvPr/>
        </p:nvSpPr>
        <p:spPr>
          <a:xfrm>
            <a:off x="227886" y="987065"/>
            <a:ext cx="3947982" cy="628825"/>
          </a:xfrm>
          <a:prstGeom prst="rect">
            <a:avLst/>
          </a:prstGeom>
          <a:solidFill>
            <a:srgbClr val="FFCC99"/>
          </a:solidFill>
          <a:ln w="9525" cap="flat" cmpd="sng">
            <a:solidFill>
              <a:srgbClr val="6600FF"/>
            </a:solidFill>
            <a:prstDash val="solid"/>
            <a:miter/>
            <a:headEnd type="none" w="med" len="med"/>
            <a:tailEnd type="none" w="med" len="med"/>
          </a:ln>
        </p:spPr>
        <p:txBody>
          <a:bodyPr wrap="none" lIns="109746" tIns="54873" rIns="109746" bIns="54873" anchor="ct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eaLnBrk="1" hangingPunct="1">
              <a:spcBef>
                <a:spcPct val="0"/>
              </a:spcBef>
              <a:buNone/>
            </a:pPr>
            <a:r>
              <a:rPr lang="zh-CN" altLang="en-US" sz="4300" b="1" dirty="0">
                <a:ea typeface="黑体" panose="02010609060101010101" pitchFamily="49" charset="-122"/>
              </a:rPr>
              <a:t>Let's Do It!</a:t>
            </a:r>
          </a:p>
        </p:txBody>
      </p:sp>
      <p:pic>
        <p:nvPicPr>
          <p:cNvPr id="2" name="L37-No.1">
            <a:hlinkClick r:id="" action="ppaction://media"/>
          </p:cNvPr>
          <p:cNvPicPr/>
          <p:nvPr>
            <a:audioFile r:link="rId2"/>
            <p:extLst>
              <p:ext uri="{DAA4B4D4-6D71-4841-9C94-3DE7FCFB9230}">
                <p14:media xmlns:p14="http://schemas.microsoft.com/office/powerpoint/2010/main" r:link="rId1"/>
              </p:ext>
            </p:extLst>
          </p:nvPr>
        </p:nvPicPr>
        <p:blipFill>
          <a:blip r:embed="rId4"/>
          <a:stretch>
            <a:fillRect/>
          </a:stretch>
        </p:blipFill>
        <p:spPr>
          <a:xfrm>
            <a:off x="8142142" y="243909"/>
            <a:ext cx="743105" cy="743156"/>
          </a:xfrm>
          <a:prstGeom prst="rect">
            <a:avLst/>
          </a:prstGeom>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4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94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94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8946"/>
                                        </p:tgtEl>
                                        <p:attrNameLst>
                                          <p:attrName>style.visibility</p:attrName>
                                        </p:attrNameLst>
                                      </p:cBhvr>
                                      <p:to>
                                        <p:strVal val="visible"/>
                                      </p:to>
                                    </p:set>
                                  </p:childTnLst>
                                </p:cTn>
                              </p:par>
                            </p:childTnLst>
                          </p:cTn>
                        </p:par>
                        <p:par>
                          <p:cTn id="19" fill="hold">
                            <p:stCondLst>
                              <p:cond delay="0"/>
                            </p:stCondLst>
                            <p:childTnLst>
                              <p:par>
                                <p:cTn id="20" presetID="1" presetClass="mediacall" presetSubtype="0" fill="hold" nodeType="afterEffect">
                                  <p:stCondLst>
                                    <p:cond delay="0"/>
                                  </p:stCondLst>
                                  <p:childTnLst>
                                    <p:cmd type="call" cmd="playFrom(0.0)">
                                      <p:cBhvr additive="base">
                                        <p:cTn id="21" dur="66168"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22" fill="hold" display="1">
                  <p:stCondLst>
                    <p:cond delay="indefinite"/>
                  </p:stCondLst>
                  <p:endCondLst>
                    <p:cond evt="onNext" delay="0">
                      <p:tgtEl>
                        <p:sldTgt/>
                      </p:tgtEl>
                    </p:cond>
                    <p:cond evt="onPrev" delay="0">
                      <p:tgtEl>
                        <p:sldTgt/>
                      </p:tgtEl>
                    </p:cond>
                    <p:cond evt="onStopAudio" delay="0">
                      <p:tgtEl>
                        <p:sldTgt/>
                      </p:tgtEl>
                    </p:cond>
                  </p:endCondLst>
                </p:cTn>
                <p:tgtEl>
                  <p:spTgt spid="2"/>
                </p:tgtEl>
              </p:cMediaNode>
            </p:audio>
          </p:childTnLst>
        </p:cTn>
      </p:par>
    </p:tnLst>
    <p:bldLst>
      <p:bldP spid="38943" grpId="0"/>
      <p:bldP spid="38944" grpId="0"/>
      <p:bldP spid="38945" grpId="0"/>
      <p:bldP spid="38946" grpId="0"/>
    </p:bldLst>
  </p:timing>
</p:sld>
</file>

<file path=ppt/theme/theme1.xml><?xml version="1.0" encoding="utf-8"?>
<a:theme xmlns:a="http://schemas.openxmlformats.org/drawingml/2006/main" name="WWW.2PPT.COM">
  <a:themeElements>
    <a:clrScheme name="让PPT飞起来丨pptshare.qzone.qq.com 4">
      <a:dk1>
        <a:srgbClr val="000000"/>
      </a:dk1>
      <a:lt1>
        <a:srgbClr val="FFFFFF"/>
      </a:lt1>
      <a:dk2>
        <a:srgbClr val="FFFFFF"/>
      </a:dk2>
      <a:lt2>
        <a:srgbClr val="B2B2B2"/>
      </a:lt2>
      <a:accent1>
        <a:srgbClr val="3399FF"/>
      </a:accent1>
      <a:accent2>
        <a:srgbClr val="0875F8"/>
      </a:accent2>
      <a:accent3>
        <a:srgbClr val="FFFFFF"/>
      </a:accent3>
      <a:accent4>
        <a:srgbClr val="000000"/>
      </a:accent4>
      <a:accent5>
        <a:srgbClr val="ADCAFF"/>
      </a:accent5>
      <a:accent6>
        <a:srgbClr val="0669E1"/>
      </a:accent6>
      <a:hlink>
        <a:srgbClr val="0E58C4"/>
      </a:hlink>
      <a:folHlink>
        <a:srgbClr val="B2B2B2"/>
      </a:folHlink>
    </a:clrScheme>
    <a:fontScheme name="让PPT飞起来丨pptshare.qzone.qq.com">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17961" dir="13500000" algn="ctr" rotWithShape="0">
            <a:schemeClr val="tx1">
              <a:gamma/>
              <a:shade val="60000"/>
              <a:invGamma/>
            </a:schemeClr>
          </a:outerShdw>
        </a:effectLst>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2000" b="1"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17961" dir="13500000" algn="ctr" rotWithShape="0">
            <a:schemeClr val="tx1">
              <a:gamma/>
              <a:shade val="60000"/>
              <a:invGamma/>
            </a:schemeClr>
          </a:outerShdw>
        </a:effectLst>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2000" b="1"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defRPr>
        </a:defPPr>
      </a:lstStyle>
    </a:lnDef>
  </a:objectDefaults>
  <a:extraClrSchemeLst>
    <a:extraClrScheme>
      <a:clrScheme name="让PPT飞起来丨pptshare.qzone.qq.com 1">
        <a:dk1>
          <a:srgbClr val="000000"/>
        </a:dk1>
        <a:lt1>
          <a:srgbClr val="FFFFFF"/>
        </a:lt1>
        <a:dk2>
          <a:srgbClr val="FFFFFF"/>
        </a:dk2>
        <a:lt2>
          <a:srgbClr val="B2B2B2"/>
        </a:lt2>
        <a:accent1>
          <a:srgbClr val="E20000"/>
        </a:accent1>
        <a:accent2>
          <a:srgbClr val="CC0000"/>
        </a:accent2>
        <a:accent3>
          <a:srgbClr val="FFFFFF"/>
        </a:accent3>
        <a:accent4>
          <a:srgbClr val="000000"/>
        </a:accent4>
        <a:accent5>
          <a:srgbClr val="EEAAAA"/>
        </a:accent5>
        <a:accent6>
          <a:srgbClr val="B90000"/>
        </a:accent6>
        <a:hlink>
          <a:srgbClr val="800000"/>
        </a:hlink>
        <a:folHlink>
          <a:srgbClr val="FFCC00"/>
        </a:folHlink>
      </a:clrScheme>
      <a:clrMap bg1="lt1" tx1="dk1" bg2="lt2" tx2="dk2" accent1="accent1" accent2="accent2" accent3="accent3" accent4="accent4" accent5="accent5" accent6="accent6" hlink="hlink" folHlink="folHlink"/>
    </a:extraClrScheme>
    <a:extraClrScheme>
      <a:clrScheme name="让PPT飞起来丨pptshare.qzone.qq.com 2">
        <a:dk1>
          <a:srgbClr val="000000"/>
        </a:dk1>
        <a:lt1>
          <a:srgbClr val="FFFFFF"/>
        </a:lt1>
        <a:dk2>
          <a:srgbClr val="FFFFFF"/>
        </a:dk2>
        <a:lt2>
          <a:srgbClr val="B2B2B2"/>
        </a:lt2>
        <a:accent1>
          <a:srgbClr val="E20000"/>
        </a:accent1>
        <a:accent2>
          <a:srgbClr val="CC0000"/>
        </a:accent2>
        <a:accent3>
          <a:srgbClr val="FFFFFF"/>
        </a:accent3>
        <a:accent4>
          <a:srgbClr val="000000"/>
        </a:accent4>
        <a:accent5>
          <a:srgbClr val="EEAAAA"/>
        </a:accent5>
        <a:accent6>
          <a:srgbClr val="B90000"/>
        </a:accent6>
        <a:hlink>
          <a:srgbClr val="800000"/>
        </a:hlink>
        <a:folHlink>
          <a:srgbClr val="FFCC00"/>
        </a:folHlink>
      </a:clrScheme>
      <a:clrMap bg1="lt1" tx1="dk1" bg2="lt2" tx2="dk2" accent1="accent1" accent2="accent2" accent3="accent3" accent4="accent4" accent5="accent5" accent6="accent6" hlink="hlink" folHlink="folHlink"/>
    </a:extraClrScheme>
    <a:extraClrScheme>
      <a:clrScheme name="让PPT飞起来丨pptshare.qzone.qq.com 3">
        <a:dk1>
          <a:srgbClr val="000000"/>
        </a:dk1>
        <a:lt1>
          <a:srgbClr val="FFFFFF"/>
        </a:lt1>
        <a:dk2>
          <a:srgbClr val="FFFFFF"/>
        </a:dk2>
        <a:lt2>
          <a:srgbClr val="B2B2B2"/>
        </a:lt2>
        <a:accent1>
          <a:srgbClr val="3399FF"/>
        </a:accent1>
        <a:accent2>
          <a:srgbClr val="0875F8"/>
        </a:accent2>
        <a:accent3>
          <a:srgbClr val="FFFFFF"/>
        </a:accent3>
        <a:accent4>
          <a:srgbClr val="000000"/>
        </a:accent4>
        <a:accent5>
          <a:srgbClr val="ADCAFF"/>
        </a:accent5>
        <a:accent6>
          <a:srgbClr val="0669E1"/>
        </a:accent6>
        <a:hlink>
          <a:srgbClr val="B2B2B2"/>
        </a:hlink>
        <a:folHlink>
          <a:srgbClr val="5F5F5F"/>
        </a:folHlink>
      </a:clrScheme>
      <a:clrMap bg1="lt1" tx1="dk1" bg2="lt2" tx2="dk2" accent1="accent1" accent2="accent2" accent3="accent3" accent4="accent4" accent5="accent5" accent6="accent6" hlink="hlink" folHlink="folHlink"/>
    </a:extraClrScheme>
    <a:extraClrScheme>
      <a:clrScheme name="让PPT飞起来丨pptshare.qzone.qq.com 4">
        <a:dk1>
          <a:srgbClr val="000000"/>
        </a:dk1>
        <a:lt1>
          <a:srgbClr val="FFFFFF"/>
        </a:lt1>
        <a:dk2>
          <a:srgbClr val="FFFFFF"/>
        </a:dk2>
        <a:lt2>
          <a:srgbClr val="B2B2B2"/>
        </a:lt2>
        <a:accent1>
          <a:srgbClr val="3399FF"/>
        </a:accent1>
        <a:accent2>
          <a:srgbClr val="0875F8"/>
        </a:accent2>
        <a:accent3>
          <a:srgbClr val="FFFFFF"/>
        </a:accent3>
        <a:accent4>
          <a:srgbClr val="000000"/>
        </a:accent4>
        <a:accent5>
          <a:srgbClr val="ADCAFF"/>
        </a:accent5>
        <a:accent6>
          <a:srgbClr val="0669E1"/>
        </a:accent6>
        <a:hlink>
          <a:srgbClr val="0E58C4"/>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主题51</Template>
  <TotalTime>0</TotalTime>
  <Words>1276</Words>
  <Application>Microsoft Office PowerPoint</Application>
  <PresentationFormat>全屏显示(4:3)</PresentationFormat>
  <Paragraphs>214</Paragraphs>
  <Slides>28</Slides>
  <Notes>5</Notes>
  <HiddenSlides>0</HiddenSlides>
  <MMClips>1</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28</vt:i4>
      </vt:variant>
    </vt:vector>
  </HeadingPairs>
  <TitlesOfParts>
    <vt:vector size="36" baseType="lpstr">
      <vt:lpstr>黑体</vt:lpstr>
      <vt:lpstr>宋体</vt:lpstr>
      <vt:lpstr>微软雅黑</vt:lpstr>
      <vt:lpstr>Arial</vt:lpstr>
      <vt:lpstr>Calibri</vt:lpstr>
      <vt:lpstr>Times New Roman</vt:lpstr>
      <vt:lpstr>Wingdings</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2018-05-17T01:32:00Z</dcterms:created>
  <dcterms:modified xsi:type="dcterms:W3CDTF">2023-01-16T18:51:34Z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KSOProductBuildVer">
    <vt:lpwstr>2052-11.1.0.11294</vt:lpwstr>
  </property>
  <property fmtid="{D5CDD505-2E9C-101B-9397-08002B2CF9AE}" pid="4" name="ICV">
    <vt:lpwstr>F245A6AB4E0048ECB2EF920D8AD4D0AA</vt:lpwstr>
  </property>
  <property fmtid="{A09F084E-AD41-489F-8076-AA5BE3082BCA}" pid="100">
    <vt:ui4>5</vt:ui4>
  </property>
  <property fmtid="{64440492-4C8B-11D1-8B70-080036B11A03}" pid="11">
    <vt:lpwstr>www.2ppt.com-爱PPT提供资源下载</vt:lpwstr>
  </property>
</Properties>
</file>